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9" r:id="rId1"/>
  </p:sldMasterIdLst>
  <p:sldIdLst>
    <p:sldId id="256" r:id="rId2"/>
    <p:sldId id="300" r:id="rId3"/>
    <p:sldId id="309" r:id="rId4"/>
    <p:sldId id="310" r:id="rId5"/>
    <p:sldId id="257" r:id="rId6"/>
    <p:sldId id="308" r:id="rId7"/>
    <p:sldId id="263" r:id="rId8"/>
    <p:sldId id="279" r:id="rId9"/>
    <p:sldId id="311" r:id="rId10"/>
    <p:sldId id="302" r:id="rId11"/>
    <p:sldId id="303" r:id="rId12"/>
    <p:sldId id="305" r:id="rId13"/>
    <p:sldId id="306" r:id="rId14"/>
    <p:sldId id="307" r:id="rId15"/>
    <p:sldId id="312" r:id="rId16"/>
    <p:sldId id="29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CC"/>
    <a:srgbClr val="FFFF99"/>
    <a:srgbClr val="0000CC"/>
    <a:srgbClr val="00FFFF"/>
    <a:srgbClr val="003399"/>
    <a:srgbClr val="000099"/>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édio 2 - Ênfas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édio 2 - Ênfas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Estilo Médio 1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Estilo Médio 1 - Ênfas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Estilo Mé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AF606853-7671-496A-8E4F-DF71F8EC918B}" styleName="Estilo Escuro 1 - Ênfase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Estilo Escuro 2 - Ênfase 5/Ênfase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Walber\Ano%202013\Artigos%20para%20Submetimento\C&#225;rtamo%20Artigo%2001\Dados%20Brutos\&#225;cidos%20graxos%20insaturado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3380937918978373E-2"/>
          <c:y val="3.8754584187250564E-2"/>
          <c:w val="0.88234939000451851"/>
          <c:h val="0.75508440297702517"/>
        </c:manualLayout>
      </c:layout>
      <c:scatterChart>
        <c:scatterStyle val="smoothMarker"/>
        <c:varyColors val="0"/>
        <c:ser>
          <c:idx val="1"/>
          <c:order val="0"/>
          <c:tx>
            <c:strRef>
              <c:f>Plan1!$O$2</c:f>
              <c:strCache>
                <c:ptCount val="1"/>
                <c:pt idx="0">
                  <c:v>safflower </c:v>
                </c:pt>
              </c:strCache>
            </c:strRef>
          </c:tx>
          <c:spPr>
            <a:ln w="25400">
              <a:solidFill>
                <a:srgbClr val="000000"/>
              </a:solidFill>
              <a:prstDash val="solid"/>
            </a:ln>
          </c:spPr>
          <c:marker>
            <c:symbol val="none"/>
          </c:marker>
          <c:xVal>
            <c:numRef>
              <c:f>Plan1!$A$3:$A$1176</c:f>
              <c:numCache>
                <c:formatCode>0.00</c:formatCode>
                <c:ptCount val="1174"/>
                <c:pt idx="0">
                  <c:v>401.5</c:v>
                </c:pt>
                <c:pt idx="1">
                  <c:v>403.1</c:v>
                </c:pt>
                <c:pt idx="2">
                  <c:v>404.8</c:v>
                </c:pt>
                <c:pt idx="3">
                  <c:v>406.4</c:v>
                </c:pt>
                <c:pt idx="4">
                  <c:v>408.1</c:v>
                </c:pt>
                <c:pt idx="5">
                  <c:v>409.7</c:v>
                </c:pt>
                <c:pt idx="6">
                  <c:v>411.3</c:v>
                </c:pt>
                <c:pt idx="7">
                  <c:v>413</c:v>
                </c:pt>
                <c:pt idx="8">
                  <c:v>414.6</c:v>
                </c:pt>
                <c:pt idx="9">
                  <c:v>416.3</c:v>
                </c:pt>
                <c:pt idx="10">
                  <c:v>417.9</c:v>
                </c:pt>
                <c:pt idx="11">
                  <c:v>419.5</c:v>
                </c:pt>
                <c:pt idx="12">
                  <c:v>421.2</c:v>
                </c:pt>
                <c:pt idx="13">
                  <c:v>422.8</c:v>
                </c:pt>
                <c:pt idx="14">
                  <c:v>424.4</c:v>
                </c:pt>
                <c:pt idx="15">
                  <c:v>426.1</c:v>
                </c:pt>
                <c:pt idx="16">
                  <c:v>427.7</c:v>
                </c:pt>
                <c:pt idx="17">
                  <c:v>429.3</c:v>
                </c:pt>
                <c:pt idx="18">
                  <c:v>431</c:v>
                </c:pt>
                <c:pt idx="19">
                  <c:v>432.6</c:v>
                </c:pt>
                <c:pt idx="20">
                  <c:v>434.2</c:v>
                </c:pt>
                <c:pt idx="21">
                  <c:v>435.8</c:v>
                </c:pt>
                <c:pt idx="22">
                  <c:v>437.5</c:v>
                </c:pt>
                <c:pt idx="23">
                  <c:v>439.1</c:v>
                </c:pt>
                <c:pt idx="24">
                  <c:v>440.7</c:v>
                </c:pt>
                <c:pt idx="25">
                  <c:v>442.3</c:v>
                </c:pt>
                <c:pt idx="26">
                  <c:v>444</c:v>
                </c:pt>
                <c:pt idx="27">
                  <c:v>445.6</c:v>
                </c:pt>
                <c:pt idx="28">
                  <c:v>447.2</c:v>
                </c:pt>
                <c:pt idx="29">
                  <c:v>448.8</c:v>
                </c:pt>
                <c:pt idx="30">
                  <c:v>450.5</c:v>
                </c:pt>
                <c:pt idx="31">
                  <c:v>452.1</c:v>
                </c:pt>
                <c:pt idx="32">
                  <c:v>453.7</c:v>
                </c:pt>
                <c:pt idx="33">
                  <c:v>455.3</c:v>
                </c:pt>
                <c:pt idx="34">
                  <c:v>456.9</c:v>
                </c:pt>
                <c:pt idx="35">
                  <c:v>458.5</c:v>
                </c:pt>
                <c:pt idx="36">
                  <c:v>460.2</c:v>
                </c:pt>
                <c:pt idx="37">
                  <c:v>461.8</c:v>
                </c:pt>
                <c:pt idx="38">
                  <c:v>463.4</c:v>
                </c:pt>
                <c:pt idx="39">
                  <c:v>465</c:v>
                </c:pt>
                <c:pt idx="40">
                  <c:v>466.6</c:v>
                </c:pt>
                <c:pt idx="41">
                  <c:v>468.2</c:v>
                </c:pt>
                <c:pt idx="42">
                  <c:v>469.8</c:v>
                </c:pt>
                <c:pt idx="43">
                  <c:v>471.4</c:v>
                </c:pt>
                <c:pt idx="44">
                  <c:v>473</c:v>
                </c:pt>
                <c:pt idx="45">
                  <c:v>474.7</c:v>
                </c:pt>
                <c:pt idx="46">
                  <c:v>476.3</c:v>
                </c:pt>
                <c:pt idx="47">
                  <c:v>477.9</c:v>
                </c:pt>
                <c:pt idx="48">
                  <c:v>479.5</c:v>
                </c:pt>
                <c:pt idx="49">
                  <c:v>481.1</c:v>
                </c:pt>
                <c:pt idx="50">
                  <c:v>482.7</c:v>
                </c:pt>
                <c:pt idx="51">
                  <c:v>484.3</c:v>
                </c:pt>
                <c:pt idx="52">
                  <c:v>485.9</c:v>
                </c:pt>
                <c:pt idx="53">
                  <c:v>487.5</c:v>
                </c:pt>
                <c:pt idx="54">
                  <c:v>489.1</c:v>
                </c:pt>
                <c:pt idx="55">
                  <c:v>490.7</c:v>
                </c:pt>
                <c:pt idx="56">
                  <c:v>492.3</c:v>
                </c:pt>
                <c:pt idx="57">
                  <c:v>493.9</c:v>
                </c:pt>
                <c:pt idx="58">
                  <c:v>495.5</c:v>
                </c:pt>
                <c:pt idx="59">
                  <c:v>497.1</c:v>
                </c:pt>
                <c:pt idx="60">
                  <c:v>498.7</c:v>
                </c:pt>
                <c:pt idx="61">
                  <c:v>500.3</c:v>
                </c:pt>
                <c:pt idx="62">
                  <c:v>501.9</c:v>
                </c:pt>
                <c:pt idx="63">
                  <c:v>503.4</c:v>
                </c:pt>
                <c:pt idx="64">
                  <c:v>505</c:v>
                </c:pt>
                <c:pt idx="65">
                  <c:v>506.6</c:v>
                </c:pt>
                <c:pt idx="66">
                  <c:v>508.2</c:v>
                </c:pt>
                <c:pt idx="67">
                  <c:v>509.8</c:v>
                </c:pt>
                <c:pt idx="68">
                  <c:v>511.4</c:v>
                </c:pt>
                <c:pt idx="69">
                  <c:v>513</c:v>
                </c:pt>
                <c:pt idx="70">
                  <c:v>514.6</c:v>
                </c:pt>
                <c:pt idx="71">
                  <c:v>516.20000000000005</c:v>
                </c:pt>
                <c:pt idx="72">
                  <c:v>517.70000000000005</c:v>
                </c:pt>
                <c:pt idx="73">
                  <c:v>519.29999999999995</c:v>
                </c:pt>
                <c:pt idx="74">
                  <c:v>520.9</c:v>
                </c:pt>
                <c:pt idx="75">
                  <c:v>522.5</c:v>
                </c:pt>
                <c:pt idx="76">
                  <c:v>524.1</c:v>
                </c:pt>
                <c:pt idx="77">
                  <c:v>525.70000000000005</c:v>
                </c:pt>
                <c:pt idx="78">
                  <c:v>527.20000000000005</c:v>
                </c:pt>
                <c:pt idx="79">
                  <c:v>528.79999999999995</c:v>
                </c:pt>
                <c:pt idx="80">
                  <c:v>530.4</c:v>
                </c:pt>
                <c:pt idx="81">
                  <c:v>532</c:v>
                </c:pt>
                <c:pt idx="82">
                  <c:v>533.5</c:v>
                </c:pt>
                <c:pt idx="83">
                  <c:v>535.1</c:v>
                </c:pt>
                <c:pt idx="84">
                  <c:v>536.70000000000005</c:v>
                </c:pt>
                <c:pt idx="85">
                  <c:v>538.29999999999995</c:v>
                </c:pt>
                <c:pt idx="86">
                  <c:v>539.79999999999995</c:v>
                </c:pt>
                <c:pt idx="87">
                  <c:v>541.4</c:v>
                </c:pt>
                <c:pt idx="88">
                  <c:v>543</c:v>
                </c:pt>
                <c:pt idx="89">
                  <c:v>544.6</c:v>
                </c:pt>
                <c:pt idx="90">
                  <c:v>546.1</c:v>
                </c:pt>
                <c:pt idx="91">
                  <c:v>547.70000000000005</c:v>
                </c:pt>
                <c:pt idx="92">
                  <c:v>549.29999999999995</c:v>
                </c:pt>
                <c:pt idx="93">
                  <c:v>550.79999999999995</c:v>
                </c:pt>
                <c:pt idx="94">
                  <c:v>552.4</c:v>
                </c:pt>
                <c:pt idx="95">
                  <c:v>554</c:v>
                </c:pt>
                <c:pt idx="96">
                  <c:v>555.5</c:v>
                </c:pt>
                <c:pt idx="97">
                  <c:v>557.1</c:v>
                </c:pt>
                <c:pt idx="98">
                  <c:v>558.70000000000005</c:v>
                </c:pt>
                <c:pt idx="99">
                  <c:v>560.20000000000005</c:v>
                </c:pt>
                <c:pt idx="100">
                  <c:v>561.79999999999995</c:v>
                </c:pt>
                <c:pt idx="101">
                  <c:v>563.29999999999995</c:v>
                </c:pt>
                <c:pt idx="102">
                  <c:v>564.9</c:v>
                </c:pt>
                <c:pt idx="103">
                  <c:v>566.5</c:v>
                </c:pt>
                <c:pt idx="104">
                  <c:v>568</c:v>
                </c:pt>
                <c:pt idx="105">
                  <c:v>569.6</c:v>
                </c:pt>
                <c:pt idx="106">
                  <c:v>571.1</c:v>
                </c:pt>
                <c:pt idx="107">
                  <c:v>572.70000000000005</c:v>
                </c:pt>
                <c:pt idx="108">
                  <c:v>574.20000000000005</c:v>
                </c:pt>
                <c:pt idx="109">
                  <c:v>575.79999999999995</c:v>
                </c:pt>
                <c:pt idx="110">
                  <c:v>577.29999999999995</c:v>
                </c:pt>
                <c:pt idx="111">
                  <c:v>578.9</c:v>
                </c:pt>
                <c:pt idx="112">
                  <c:v>580.5</c:v>
                </c:pt>
                <c:pt idx="113">
                  <c:v>582</c:v>
                </c:pt>
                <c:pt idx="114">
                  <c:v>583.6</c:v>
                </c:pt>
                <c:pt idx="115">
                  <c:v>585.1</c:v>
                </c:pt>
                <c:pt idx="116">
                  <c:v>586.6</c:v>
                </c:pt>
                <c:pt idx="117">
                  <c:v>588.20000000000005</c:v>
                </c:pt>
                <c:pt idx="118">
                  <c:v>589.70000000000005</c:v>
                </c:pt>
                <c:pt idx="119">
                  <c:v>591.29999999999995</c:v>
                </c:pt>
                <c:pt idx="120">
                  <c:v>592.79999999999995</c:v>
                </c:pt>
                <c:pt idx="121">
                  <c:v>594.4</c:v>
                </c:pt>
                <c:pt idx="122">
                  <c:v>595.9</c:v>
                </c:pt>
                <c:pt idx="123">
                  <c:v>597.5</c:v>
                </c:pt>
                <c:pt idx="124">
                  <c:v>599</c:v>
                </c:pt>
                <c:pt idx="125">
                  <c:v>600.5</c:v>
                </c:pt>
                <c:pt idx="126">
                  <c:v>602.1</c:v>
                </c:pt>
                <c:pt idx="127">
                  <c:v>603.6</c:v>
                </c:pt>
                <c:pt idx="128">
                  <c:v>605.20000000000005</c:v>
                </c:pt>
                <c:pt idx="129">
                  <c:v>606.70000000000005</c:v>
                </c:pt>
                <c:pt idx="130">
                  <c:v>608.20000000000005</c:v>
                </c:pt>
                <c:pt idx="131">
                  <c:v>609.79999999999995</c:v>
                </c:pt>
                <c:pt idx="132">
                  <c:v>611.29999999999995</c:v>
                </c:pt>
                <c:pt idx="133">
                  <c:v>612.79999999999995</c:v>
                </c:pt>
                <c:pt idx="134">
                  <c:v>614.4</c:v>
                </c:pt>
                <c:pt idx="135">
                  <c:v>615.9</c:v>
                </c:pt>
                <c:pt idx="136">
                  <c:v>617.4</c:v>
                </c:pt>
                <c:pt idx="137">
                  <c:v>619</c:v>
                </c:pt>
                <c:pt idx="138">
                  <c:v>620.5</c:v>
                </c:pt>
                <c:pt idx="139">
                  <c:v>622</c:v>
                </c:pt>
                <c:pt idx="140">
                  <c:v>623.5</c:v>
                </c:pt>
                <c:pt idx="141">
                  <c:v>625.1</c:v>
                </c:pt>
                <c:pt idx="142">
                  <c:v>626.6</c:v>
                </c:pt>
                <c:pt idx="143">
                  <c:v>628.1</c:v>
                </c:pt>
                <c:pt idx="144">
                  <c:v>629.70000000000005</c:v>
                </c:pt>
                <c:pt idx="145">
                  <c:v>631.20000000000005</c:v>
                </c:pt>
                <c:pt idx="146">
                  <c:v>632.70000000000005</c:v>
                </c:pt>
                <c:pt idx="147">
                  <c:v>634.20000000000005</c:v>
                </c:pt>
                <c:pt idx="148">
                  <c:v>635.70000000000005</c:v>
                </c:pt>
                <c:pt idx="149">
                  <c:v>637.29999999999995</c:v>
                </c:pt>
                <c:pt idx="150">
                  <c:v>638.79999999999995</c:v>
                </c:pt>
                <c:pt idx="151">
                  <c:v>640.29999999999995</c:v>
                </c:pt>
                <c:pt idx="152">
                  <c:v>641.79999999999995</c:v>
                </c:pt>
                <c:pt idx="153">
                  <c:v>643.29999999999995</c:v>
                </c:pt>
                <c:pt idx="154">
                  <c:v>644.9</c:v>
                </c:pt>
                <c:pt idx="155">
                  <c:v>646.4</c:v>
                </c:pt>
                <c:pt idx="156">
                  <c:v>647.9</c:v>
                </c:pt>
                <c:pt idx="157">
                  <c:v>649.4</c:v>
                </c:pt>
                <c:pt idx="158">
                  <c:v>650.9</c:v>
                </c:pt>
                <c:pt idx="159">
                  <c:v>652.4</c:v>
                </c:pt>
                <c:pt idx="160">
                  <c:v>653.9</c:v>
                </c:pt>
                <c:pt idx="161">
                  <c:v>655.4</c:v>
                </c:pt>
                <c:pt idx="162">
                  <c:v>657</c:v>
                </c:pt>
                <c:pt idx="163">
                  <c:v>658.5</c:v>
                </c:pt>
                <c:pt idx="164">
                  <c:v>660</c:v>
                </c:pt>
                <c:pt idx="165">
                  <c:v>661.5</c:v>
                </c:pt>
                <c:pt idx="166">
                  <c:v>663</c:v>
                </c:pt>
                <c:pt idx="167">
                  <c:v>664.5</c:v>
                </c:pt>
                <c:pt idx="168">
                  <c:v>666</c:v>
                </c:pt>
                <c:pt idx="169">
                  <c:v>667.5</c:v>
                </c:pt>
                <c:pt idx="170">
                  <c:v>669</c:v>
                </c:pt>
                <c:pt idx="171">
                  <c:v>670.5</c:v>
                </c:pt>
                <c:pt idx="172">
                  <c:v>672</c:v>
                </c:pt>
                <c:pt idx="173">
                  <c:v>673.5</c:v>
                </c:pt>
                <c:pt idx="174">
                  <c:v>675</c:v>
                </c:pt>
                <c:pt idx="175">
                  <c:v>676.5</c:v>
                </c:pt>
                <c:pt idx="176">
                  <c:v>678</c:v>
                </c:pt>
                <c:pt idx="177">
                  <c:v>679.5</c:v>
                </c:pt>
                <c:pt idx="178">
                  <c:v>681</c:v>
                </c:pt>
                <c:pt idx="179">
                  <c:v>682.5</c:v>
                </c:pt>
                <c:pt idx="180">
                  <c:v>684</c:v>
                </c:pt>
                <c:pt idx="181">
                  <c:v>685.5</c:v>
                </c:pt>
                <c:pt idx="182">
                  <c:v>687</c:v>
                </c:pt>
                <c:pt idx="183">
                  <c:v>688.5</c:v>
                </c:pt>
                <c:pt idx="184">
                  <c:v>689.9</c:v>
                </c:pt>
                <c:pt idx="185">
                  <c:v>691.4</c:v>
                </c:pt>
                <c:pt idx="186">
                  <c:v>692.9</c:v>
                </c:pt>
                <c:pt idx="187">
                  <c:v>694.4</c:v>
                </c:pt>
                <c:pt idx="188">
                  <c:v>695.9</c:v>
                </c:pt>
                <c:pt idx="189">
                  <c:v>697.4</c:v>
                </c:pt>
                <c:pt idx="190">
                  <c:v>698.9</c:v>
                </c:pt>
                <c:pt idx="191">
                  <c:v>700.4</c:v>
                </c:pt>
                <c:pt idx="192">
                  <c:v>701.8</c:v>
                </c:pt>
                <c:pt idx="193">
                  <c:v>703.3</c:v>
                </c:pt>
                <c:pt idx="194">
                  <c:v>704.8</c:v>
                </c:pt>
                <c:pt idx="195">
                  <c:v>706.3</c:v>
                </c:pt>
                <c:pt idx="196">
                  <c:v>707.8</c:v>
                </c:pt>
                <c:pt idx="197">
                  <c:v>709.3</c:v>
                </c:pt>
                <c:pt idx="198">
                  <c:v>710.7</c:v>
                </c:pt>
                <c:pt idx="199">
                  <c:v>712.2</c:v>
                </c:pt>
                <c:pt idx="200">
                  <c:v>713.7</c:v>
                </c:pt>
                <c:pt idx="201">
                  <c:v>715.2</c:v>
                </c:pt>
                <c:pt idx="202">
                  <c:v>716.6</c:v>
                </c:pt>
                <c:pt idx="203">
                  <c:v>718.1</c:v>
                </c:pt>
                <c:pt idx="204">
                  <c:v>719.6</c:v>
                </c:pt>
                <c:pt idx="205">
                  <c:v>721.1</c:v>
                </c:pt>
                <c:pt idx="206">
                  <c:v>722.5</c:v>
                </c:pt>
                <c:pt idx="207">
                  <c:v>724</c:v>
                </c:pt>
                <c:pt idx="208">
                  <c:v>725.5</c:v>
                </c:pt>
                <c:pt idx="209">
                  <c:v>727</c:v>
                </c:pt>
                <c:pt idx="210">
                  <c:v>728.4</c:v>
                </c:pt>
                <c:pt idx="211">
                  <c:v>729.9</c:v>
                </c:pt>
                <c:pt idx="212">
                  <c:v>731.4</c:v>
                </c:pt>
                <c:pt idx="213">
                  <c:v>732.8</c:v>
                </c:pt>
                <c:pt idx="214">
                  <c:v>734.3</c:v>
                </c:pt>
                <c:pt idx="215">
                  <c:v>735.8</c:v>
                </c:pt>
                <c:pt idx="216">
                  <c:v>737.2</c:v>
                </c:pt>
                <c:pt idx="217">
                  <c:v>738.7</c:v>
                </c:pt>
                <c:pt idx="218">
                  <c:v>740.1</c:v>
                </c:pt>
                <c:pt idx="219">
                  <c:v>741.6</c:v>
                </c:pt>
                <c:pt idx="220">
                  <c:v>743.1</c:v>
                </c:pt>
                <c:pt idx="221">
                  <c:v>744.5</c:v>
                </c:pt>
                <c:pt idx="222">
                  <c:v>746</c:v>
                </c:pt>
                <c:pt idx="223">
                  <c:v>747.4</c:v>
                </c:pt>
                <c:pt idx="224">
                  <c:v>748.9</c:v>
                </c:pt>
                <c:pt idx="225">
                  <c:v>750.4</c:v>
                </c:pt>
                <c:pt idx="226">
                  <c:v>751.8</c:v>
                </c:pt>
                <c:pt idx="227">
                  <c:v>753.3</c:v>
                </c:pt>
                <c:pt idx="228">
                  <c:v>754.7</c:v>
                </c:pt>
                <c:pt idx="229">
                  <c:v>756.2</c:v>
                </c:pt>
                <c:pt idx="230">
                  <c:v>757.6</c:v>
                </c:pt>
                <c:pt idx="231">
                  <c:v>759.1</c:v>
                </c:pt>
                <c:pt idx="232">
                  <c:v>760.5</c:v>
                </c:pt>
                <c:pt idx="233">
                  <c:v>762</c:v>
                </c:pt>
                <c:pt idx="234">
                  <c:v>763.4</c:v>
                </c:pt>
                <c:pt idx="235">
                  <c:v>764.9</c:v>
                </c:pt>
                <c:pt idx="236">
                  <c:v>766.3</c:v>
                </c:pt>
                <c:pt idx="237">
                  <c:v>767.8</c:v>
                </c:pt>
                <c:pt idx="238">
                  <c:v>769.2</c:v>
                </c:pt>
                <c:pt idx="239">
                  <c:v>770.7</c:v>
                </c:pt>
                <c:pt idx="240">
                  <c:v>772.1</c:v>
                </c:pt>
                <c:pt idx="241">
                  <c:v>773.6</c:v>
                </c:pt>
                <c:pt idx="242">
                  <c:v>775</c:v>
                </c:pt>
                <c:pt idx="243">
                  <c:v>776.4</c:v>
                </c:pt>
                <c:pt idx="244">
                  <c:v>777.9</c:v>
                </c:pt>
                <c:pt idx="245">
                  <c:v>779.3</c:v>
                </c:pt>
                <c:pt idx="246">
                  <c:v>780.8</c:v>
                </c:pt>
                <c:pt idx="247">
                  <c:v>782.2</c:v>
                </c:pt>
                <c:pt idx="248">
                  <c:v>783.6</c:v>
                </c:pt>
                <c:pt idx="249">
                  <c:v>785.1</c:v>
                </c:pt>
                <c:pt idx="250">
                  <c:v>786.5</c:v>
                </c:pt>
                <c:pt idx="251">
                  <c:v>787.9</c:v>
                </c:pt>
                <c:pt idx="252">
                  <c:v>789.4</c:v>
                </c:pt>
                <c:pt idx="253">
                  <c:v>790.8</c:v>
                </c:pt>
                <c:pt idx="254">
                  <c:v>792.2</c:v>
                </c:pt>
                <c:pt idx="255">
                  <c:v>793.7</c:v>
                </c:pt>
                <c:pt idx="256">
                  <c:v>795.1</c:v>
                </c:pt>
                <c:pt idx="257">
                  <c:v>796.5</c:v>
                </c:pt>
                <c:pt idx="258">
                  <c:v>798</c:v>
                </c:pt>
                <c:pt idx="259">
                  <c:v>799.4</c:v>
                </c:pt>
                <c:pt idx="260">
                  <c:v>800.8</c:v>
                </c:pt>
                <c:pt idx="261">
                  <c:v>802.2</c:v>
                </c:pt>
                <c:pt idx="262">
                  <c:v>803.7</c:v>
                </c:pt>
                <c:pt idx="263">
                  <c:v>805.1</c:v>
                </c:pt>
                <c:pt idx="264">
                  <c:v>806.5</c:v>
                </c:pt>
                <c:pt idx="265">
                  <c:v>807.9</c:v>
                </c:pt>
                <c:pt idx="266">
                  <c:v>809.4</c:v>
                </c:pt>
                <c:pt idx="267">
                  <c:v>810.8</c:v>
                </c:pt>
                <c:pt idx="268">
                  <c:v>812.2</c:v>
                </c:pt>
                <c:pt idx="269">
                  <c:v>813.6</c:v>
                </c:pt>
                <c:pt idx="270">
                  <c:v>815</c:v>
                </c:pt>
                <c:pt idx="271">
                  <c:v>816.5</c:v>
                </c:pt>
                <c:pt idx="272">
                  <c:v>817.9</c:v>
                </c:pt>
                <c:pt idx="273">
                  <c:v>819.3</c:v>
                </c:pt>
                <c:pt idx="274">
                  <c:v>820.7</c:v>
                </c:pt>
                <c:pt idx="275">
                  <c:v>822.1</c:v>
                </c:pt>
                <c:pt idx="276">
                  <c:v>823.5</c:v>
                </c:pt>
                <c:pt idx="277">
                  <c:v>825</c:v>
                </c:pt>
                <c:pt idx="278">
                  <c:v>826.4</c:v>
                </c:pt>
                <c:pt idx="279">
                  <c:v>827.8</c:v>
                </c:pt>
                <c:pt idx="280">
                  <c:v>829.2</c:v>
                </c:pt>
                <c:pt idx="281">
                  <c:v>830.6</c:v>
                </c:pt>
                <c:pt idx="282">
                  <c:v>832</c:v>
                </c:pt>
                <c:pt idx="283">
                  <c:v>833.4</c:v>
                </c:pt>
                <c:pt idx="284">
                  <c:v>834.8</c:v>
                </c:pt>
                <c:pt idx="285">
                  <c:v>836.2</c:v>
                </c:pt>
                <c:pt idx="286">
                  <c:v>837.6</c:v>
                </c:pt>
                <c:pt idx="287">
                  <c:v>839</c:v>
                </c:pt>
                <c:pt idx="288">
                  <c:v>840.4</c:v>
                </c:pt>
                <c:pt idx="289">
                  <c:v>841.8</c:v>
                </c:pt>
                <c:pt idx="290">
                  <c:v>843.3</c:v>
                </c:pt>
                <c:pt idx="291">
                  <c:v>844.7</c:v>
                </c:pt>
                <c:pt idx="292">
                  <c:v>846.1</c:v>
                </c:pt>
                <c:pt idx="293">
                  <c:v>847.5</c:v>
                </c:pt>
                <c:pt idx="294">
                  <c:v>848.9</c:v>
                </c:pt>
                <c:pt idx="295">
                  <c:v>850.3</c:v>
                </c:pt>
                <c:pt idx="296">
                  <c:v>851.6</c:v>
                </c:pt>
                <c:pt idx="297">
                  <c:v>853</c:v>
                </c:pt>
                <c:pt idx="298">
                  <c:v>854.4</c:v>
                </c:pt>
                <c:pt idx="299">
                  <c:v>855.8</c:v>
                </c:pt>
                <c:pt idx="300">
                  <c:v>857.2</c:v>
                </c:pt>
                <c:pt idx="301">
                  <c:v>858.6</c:v>
                </c:pt>
                <c:pt idx="302">
                  <c:v>860</c:v>
                </c:pt>
                <c:pt idx="303">
                  <c:v>861.4</c:v>
                </c:pt>
                <c:pt idx="304">
                  <c:v>862.8</c:v>
                </c:pt>
                <c:pt idx="305">
                  <c:v>864.2</c:v>
                </c:pt>
                <c:pt idx="306">
                  <c:v>865.6</c:v>
                </c:pt>
                <c:pt idx="307">
                  <c:v>867</c:v>
                </c:pt>
                <c:pt idx="308">
                  <c:v>868.4</c:v>
                </c:pt>
                <c:pt idx="309">
                  <c:v>869.7</c:v>
                </c:pt>
                <c:pt idx="310">
                  <c:v>871.1</c:v>
                </c:pt>
                <c:pt idx="311">
                  <c:v>872.5</c:v>
                </c:pt>
                <c:pt idx="312">
                  <c:v>873.9</c:v>
                </c:pt>
                <c:pt idx="313">
                  <c:v>875.3</c:v>
                </c:pt>
                <c:pt idx="314">
                  <c:v>876.7</c:v>
                </c:pt>
                <c:pt idx="315">
                  <c:v>878</c:v>
                </c:pt>
                <c:pt idx="316">
                  <c:v>879.4</c:v>
                </c:pt>
                <c:pt idx="317">
                  <c:v>880.8</c:v>
                </c:pt>
                <c:pt idx="318">
                  <c:v>882.2</c:v>
                </c:pt>
                <c:pt idx="319">
                  <c:v>883.6</c:v>
                </c:pt>
                <c:pt idx="320">
                  <c:v>884.9</c:v>
                </c:pt>
                <c:pt idx="321">
                  <c:v>886.3</c:v>
                </c:pt>
                <c:pt idx="322">
                  <c:v>887.7</c:v>
                </c:pt>
                <c:pt idx="323">
                  <c:v>889.1</c:v>
                </c:pt>
                <c:pt idx="324">
                  <c:v>890.4</c:v>
                </c:pt>
                <c:pt idx="325">
                  <c:v>891.8</c:v>
                </c:pt>
                <c:pt idx="326">
                  <c:v>893.2</c:v>
                </c:pt>
                <c:pt idx="327">
                  <c:v>894.6</c:v>
                </c:pt>
                <c:pt idx="328">
                  <c:v>895.9</c:v>
                </c:pt>
                <c:pt idx="329">
                  <c:v>897.3</c:v>
                </c:pt>
                <c:pt idx="330">
                  <c:v>898.7</c:v>
                </c:pt>
                <c:pt idx="331">
                  <c:v>900</c:v>
                </c:pt>
                <c:pt idx="332">
                  <c:v>901.4</c:v>
                </c:pt>
                <c:pt idx="333">
                  <c:v>902.8</c:v>
                </c:pt>
                <c:pt idx="334">
                  <c:v>904.1</c:v>
                </c:pt>
                <c:pt idx="335">
                  <c:v>905.5</c:v>
                </c:pt>
                <c:pt idx="336">
                  <c:v>906.9</c:v>
                </c:pt>
                <c:pt idx="337">
                  <c:v>908.2</c:v>
                </c:pt>
                <c:pt idx="338">
                  <c:v>909.6</c:v>
                </c:pt>
                <c:pt idx="339">
                  <c:v>911</c:v>
                </c:pt>
                <c:pt idx="340">
                  <c:v>912.3</c:v>
                </c:pt>
                <c:pt idx="341">
                  <c:v>913.7</c:v>
                </c:pt>
                <c:pt idx="342">
                  <c:v>915</c:v>
                </c:pt>
                <c:pt idx="343">
                  <c:v>916.4</c:v>
                </c:pt>
                <c:pt idx="344">
                  <c:v>917.8</c:v>
                </c:pt>
                <c:pt idx="345">
                  <c:v>919.1</c:v>
                </c:pt>
                <c:pt idx="346">
                  <c:v>920.5</c:v>
                </c:pt>
                <c:pt idx="347">
                  <c:v>921.8</c:v>
                </c:pt>
                <c:pt idx="348">
                  <c:v>923.2</c:v>
                </c:pt>
                <c:pt idx="349">
                  <c:v>924.5</c:v>
                </c:pt>
                <c:pt idx="350">
                  <c:v>925.9</c:v>
                </c:pt>
                <c:pt idx="351">
                  <c:v>927.2</c:v>
                </c:pt>
                <c:pt idx="352">
                  <c:v>928.6</c:v>
                </c:pt>
                <c:pt idx="353">
                  <c:v>929.9</c:v>
                </c:pt>
                <c:pt idx="354">
                  <c:v>931.3</c:v>
                </c:pt>
                <c:pt idx="355">
                  <c:v>932.6</c:v>
                </c:pt>
                <c:pt idx="356">
                  <c:v>934</c:v>
                </c:pt>
                <c:pt idx="357">
                  <c:v>935.3</c:v>
                </c:pt>
                <c:pt idx="358">
                  <c:v>936.7</c:v>
                </c:pt>
                <c:pt idx="359">
                  <c:v>938</c:v>
                </c:pt>
                <c:pt idx="360">
                  <c:v>939.4</c:v>
                </c:pt>
                <c:pt idx="361">
                  <c:v>940.7</c:v>
                </c:pt>
                <c:pt idx="362">
                  <c:v>942.1</c:v>
                </c:pt>
                <c:pt idx="363">
                  <c:v>943.4</c:v>
                </c:pt>
                <c:pt idx="364">
                  <c:v>944.7</c:v>
                </c:pt>
                <c:pt idx="365">
                  <c:v>946.1</c:v>
                </c:pt>
                <c:pt idx="366">
                  <c:v>947.4</c:v>
                </c:pt>
                <c:pt idx="367">
                  <c:v>948.8</c:v>
                </c:pt>
                <c:pt idx="368">
                  <c:v>950.1</c:v>
                </c:pt>
                <c:pt idx="369">
                  <c:v>951.4</c:v>
                </c:pt>
                <c:pt idx="370">
                  <c:v>952.8</c:v>
                </c:pt>
                <c:pt idx="371">
                  <c:v>954.1</c:v>
                </c:pt>
                <c:pt idx="372">
                  <c:v>955.4</c:v>
                </c:pt>
                <c:pt idx="373">
                  <c:v>956.8</c:v>
                </c:pt>
                <c:pt idx="374">
                  <c:v>958.1</c:v>
                </c:pt>
                <c:pt idx="375">
                  <c:v>959.4</c:v>
                </c:pt>
                <c:pt idx="376">
                  <c:v>960.8</c:v>
                </c:pt>
                <c:pt idx="377">
                  <c:v>962.1</c:v>
                </c:pt>
                <c:pt idx="378">
                  <c:v>963.4</c:v>
                </c:pt>
                <c:pt idx="379">
                  <c:v>964.8</c:v>
                </c:pt>
                <c:pt idx="380">
                  <c:v>966.1</c:v>
                </c:pt>
                <c:pt idx="381">
                  <c:v>967.4</c:v>
                </c:pt>
                <c:pt idx="382">
                  <c:v>968.7</c:v>
                </c:pt>
                <c:pt idx="383">
                  <c:v>970.1</c:v>
                </c:pt>
                <c:pt idx="384">
                  <c:v>971.4</c:v>
                </c:pt>
                <c:pt idx="385">
                  <c:v>972.7</c:v>
                </c:pt>
                <c:pt idx="386">
                  <c:v>974</c:v>
                </c:pt>
                <c:pt idx="387">
                  <c:v>975.4</c:v>
                </c:pt>
                <c:pt idx="388">
                  <c:v>976.7</c:v>
                </c:pt>
                <c:pt idx="389">
                  <c:v>978</c:v>
                </c:pt>
                <c:pt idx="390">
                  <c:v>979.3</c:v>
                </c:pt>
                <c:pt idx="391">
                  <c:v>980.7</c:v>
                </c:pt>
                <c:pt idx="392">
                  <c:v>982</c:v>
                </c:pt>
                <c:pt idx="393">
                  <c:v>983.3</c:v>
                </c:pt>
                <c:pt idx="394">
                  <c:v>984.6</c:v>
                </c:pt>
                <c:pt idx="395">
                  <c:v>985.9</c:v>
                </c:pt>
                <c:pt idx="396">
                  <c:v>987.2</c:v>
                </c:pt>
                <c:pt idx="397">
                  <c:v>988.5</c:v>
                </c:pt>
                <c:pt idx="398">
                  <c:v>989.9</c:v>
                </c:pt>
                <c:pt idx="399">
                  <c:v>991.2</c:v>
                </c:pt>
                <c:pt idx="400">
                  <c:v>992.5</c:v>
                </c:pt>
                <c:pt idx="401">
                  <c:v>993.8</c:v>
                </c:pt>
                <c:pt idx="402">
                  <c:v>995.1</c:v>
                </c:pt>
                <c:pt idx="403">
                  <c:v>996.4</c:v>
                </c:pt>
                <c:pt idx="404">
                  <c:v>997.7</c:v>
                </c:pt>
                <c:pt idx="405">
                  <c:v>999</c:v>
                </c:pt>
                <c:pt idx="406">
                  <c:v>1000.3</c:v>
                </c:pt>
                <c:pt idx="407">
                  <c:v>1001.7</c:v>
                </c:pt>
                <c:pt idx="408">
                  <c:v>1003</c:v>
                </c:pt>
                <c:pt idx="409">
                  <c:v>1004.3</c:v>
                </c:pt>
                <c:pt idx="410">
                  <c:v>1005.6</c:v>
                </c:pt>
                <c:pt idx="411">
                  <c:v>1006.9</c:v>
                </c:pt>
                <c:pt idx="412">
                  <c:v>1008.2</c:v>
                </c:pt>
                <c:pt idx="413">
                  <c:v>1009.5</c:v>
                </c:pt>
                <c:pt idx="414">
                  <c:v>1010.8</c:v>
                </c:pt>
                <c:pt idx="415">
                  <c:v>1012.1</c:v>
                </c:pt>
                <c:pt idx="416">
                  <c:v>1013.4</c:v>
                </c:pt>
                <c:pt idx="417">
                  <c:v>1014.7</c:v>
                </c:pt>
                <c:pt idx="418">
                  <c:v>1016</c:v>
                </c:pt>
                <c:pt idx="419">
                  <c:v>1017.3</c:v>
                </c:pt>
                <c:pt idx="420">
                  <c:v>1018.6</c:v>
                </c:pt>
                <c:pt idx="421">
                  <c:v>1019.9</c:v>
                </c:pt>
                <c:pt idx="422">
                  <c:v>1021.1</c:v>
                </c:pt>
                <c:pt idx="423">
                  <c:v>1022.4</c:v>
                </c:pt>
                <c:pt idx="424">
                  <c:v>1023.7</c:v>
                </c:pt>
                <c:pt idx="425">
                  <c:v>1025</c:v>
                </c:pt>
                <c:pt idx="426">
                  <c:v>1026.3</c:v>
                </c:pt>
                <c:pt idx="427">
                  <c:v>1027.5999999999999</c:v>
                </c:pt>
                <c:pt idx="428">
                  <c:v>1028.9000000000001</c:v>
                </c:pt>
                <c:pt idx="429">
                  <c:v>1030.2</c:v>
                </c:pt>
                <c:pt idx="430">
                  <c:v>1031.5</c:v>
                </c:pt>
                <c:pt idx="431">
                  <c:v>1032.8</c:v>
                </c:pt>
                <c:pt idx="432">
                  <c:v>1034</c:v>
                </c:pt>
                <c:pt idx="433">
                  <c:v>1035.3</c:v>
                </c:pt>
                <c:pt idx="434">
                  <c:v>1036.5999999999999</c:v>
                </c:pt>
                <c:pt idx="435">
                  <c:v>1037.9000000000001</c:v>
                </c:pt>
                <c:pt idx="436">
                  <c:v>1039.2</c:v>
                </c:pt>
                <c:pt idx="437">
                  <c:v>1040.5</c:v>
                </c:pt>
                <c:pt idx="438">
                  <c:v>1041.7</c:v>
                </c:pt>
                <c:pt idx="439">
                  <c:v>1043</c:v>
                </c:pt>
                <c:pt idx="440">
                  <c:v>1044.3</c:v>
                </c:pt>
                <c:pt idx="441">
                  <c:v>1045.5999999999999</c:v>
                </c:pt>
                <c:pt idx="442">
                  <c:v>1046.9000000000001</c:v>
                </c:pt>
                <c:pt idx="443">
                  <c:v>1048.0999999999999</c:v>
                </c:pt>
                <c:pt idx="444">
                  <c:v>1049.4000000000001</c:v>
                </c:pt>
                <c:pt idx="445">
                  <c:v>1050.7</c:v>
                </c:pt>
                <c:pt idx="446">
                  <c:v>1052</c:v>
                </c:pt>
                <c:pt idx="447">
                  <c:v>1053.2</c:v>
                </c:pt>
                <c:pt idx="448">
                  <c:v>1054.5</c:v>
                </c:pt>
                <c:pt idx="449">
                  <c:v>1055.8</c:v>
                </c:pt>
                <c:pt idx="450">
                  <c:v>1057.0999999999999</c:v>
                </c:pt>
                <c:pt idx="451">
                  <c:v>1058.3</c:v>
                </c:pt>
                <c:pt idx="452">
                  <c:v>1059.5999999999999</c:v>
                </c:pt>
                <c:pt idx="453">
                  <c:v>1060.9000000000001</c:v>
                </c:pt>
                <c:pt idx="454">
                  <c:v>1062.0999999999999</c:v>
                </c:pt>
                <c:pt idx="455">
                  <c:v>1063.4000000000001</c:v>
                </c:pt>
                <c:pt idx="456">
                  <c:v>1064.7</c:v>
                </c:pt>
                <c:pt idx="457">
                  <c:v>1065.9000000000001</c:v>
                </c:pt>
                <c:pt idx="458">
                  <c:v>1067.2</c:v>
                </c:pt>
                <c:pt idx="459">
                  <c:v>1068.5</c:v>
                </c:pt>
                <c:pt idx="460">
                  <c:v>1069.7</c:v>
                </c:pt>
                <c:pt idx="461">
                  <c:v>1071</c:v>
                </c:pt>
                <c:pt idx="462">
                  <c:v>1072.3</c:v>
                </c:pt>
                <c:pt idx="463">
                  <c:v>1073.5</c:v>
                </c:pt>
                <c:pt idx="464">
                  <c:v>1074.8</c:v>
                </c:pt>
                <c:pt idx="465">
                  <c:v>1076</c:v>
                </c:pt>
                <c:pt idx="466">
                  <c:v>1077.3</c:v>
                </c:pt>
                <c:pt idx="467">
                  <c:v>1078.5999999999999</c:v>
                </c:pt>
                <c:pt idx="468">
                  <c:v>1079.8</c:v>
                </c:pt>
                <c:pt idx="469">
                  <c:v>1081.0999999999999</c:v>
                </c:pt>
                <c:pt idx="470">
                  <c:v>1082.3</c:v>
                </c:pt>
                <c:pt idx="471">
                  <c:v>1083.5999999999999</c:v>
                </c:pt>
                <c:pt idx="472">
                  <c:v>1084.8</c:v>
                </c:pt>
                <c:pt idx="473">
                  <c:v>1086.0999999999999</c:v>
                </c:pt>
                <c:pt idx="474">
                  <c:v>1087.3</c:v>
                </c:pt>
                <c:pt idx="475">
                  <c:v>1088.5999999999999</c:v>
                </c:pt>
                <c:pt idx="476">
                  <c:v>1089.8</c:v>
                </c:pt>
                <c:pt idx="477">
                  <c:v>1091.0999999999999</c:v>
                </c:pt>
                <c:pt idx="478">
                  <c:v>1092.3</c:v>
                </c:pt>
                <c:pt idx="479">
                  <c:v>1093.5999999999999</c:v>
                </c:pt>
                <c:pt idx="480">
                  <c:v>1094.8</c:v>
                </c:pt>
                <c:pt idx="481">
                  <c:v>1096.0999999999999</c:v>
                </c:pt>
                <c:pt idx="482">
                  <c:v>1097.3</c:v>
                </c:pt>
                <c:pt idx="483">
                  <c:v>1098.5999999999999</c:v>
                </c:pt>
                <c:pt idx="484">
                  <c:v>1099.8</c:v>
                </c:pt>
                <c:pt idx="485">
                  <c:v>1101.0999999999999</c:v>
                </c:pt>
                <c:pt idx="486">
                  <c:v>1102.3</c:v>
                </c:pt>
                <c:pt idx="487">
                  <c:v>1103.5999999999999</c:v>
                </c:pt>
                <c:pt idx="488">
                  <c:v>1104.8</c:v>
                </c:pt>
                <c:pt idx="489">
                  <c:v>1106</c:v>
                </c:pt>
                <c:pt idx="490">
                  <c:v>1107.3</c:v>
                </c:pt>
                <c:pt idx="491">
                  <c:v>1108.5</c:v>
                </c:pt>
                <c:pt idx="492">
                  <c:v>1109.8</c:v>
                </c:pt>
                <c:pt idx="493">
                  <c:v>1111</c:v>
                </c:pt>
                <c:pt idx="494">
                  <c:v>1112.2</c:v>
                </c:pt>
                <c:pt idx="495">
                  <c:v>1113.5</c:v>
                </c:pt>
                <c:pt idx="496">
                  <c:v>1114.7</c:v>
                </c:pt>
                <c:pt idx="497">
                  <c:v>1115.9000000000001</c:v>
                </c:pt>
                <c:pt idx="498">
                  <c:v>1117.2</c:v>
                </c:pt>
                <c:pt idx="499">
                  <c:v>1118.4000000000001</c:v>
                </c:pt>
                <c:pt idx="500">
                  <c:v>1119.5999999999999</c:v>
                </c:pt>
                <c:pt idx="501">
                  <c:v>1120.9000000000001</c:v>
                </c:pt>
                <c:pt idx="502">
                  <c:v>1122.0999999999999</c:v>
                </c:pt>
                <c:pt idx="503">
                  <c:v>1123.3</c:v>
                </c:pt>
                <c:pt idx="504">
                  <c:v>1124.5999999999999</c:v>
                </c:pt>
                <c:pt idx="505">
                  <c:v>1125.8</c:v>
                </c:pt>
                <c:pt idx="506">
                  <c:v>1127</c:v>
                </c:pt>
                <c:pt idx="507">
                  <c:v>1128.2</c:v>
                </c:pt>
                <c:pt idx="508">
                  <c:v>1129.5</c:v>
                </c:pt>
                <c:pt idx="509">
                  <c:v>1130.7</c:v>
                </c:pt>
                <c:pt idx="510">
                  <c:v>1131.9000000000001</c:v>
                </c:pt>
                <c:pt idx="511">
                  <c:v>1133.0999999999999</c:v>
                </c:pt>
                <c:pt idx="512">
                  <c:v>1134.4000000000001</c:v>
                </c:pt>
                <c:pt idx="513">
                  <c:v>1135.5999999999999</c:v>
                </c:pt>
                <c:pt idx="514">
                  <c:v>1136.8</c:v>
                </c:pt>
                <c:pt idx="515">
                  <c:v>1138</c:v>
                </c:pt>
                <c:pt idx="516">
                  <c:v>1139.2</c:v>
                </c:pt>
                <c:pt idx="517">
                  <c:v>1140.5</c:v>
                </c:pt>
                <c:pt idx="518">
                  <c:v>1141.7</c:v>
                </c:pt>
                <c:pt idx="519">
                  <c:v>1142.9000000000001</c:v>
                </c:pt>
                <c:pt idx="520">
                  <c:v>1144.0999999999999</c:v>
                </c:pt>
                <c:pt idx="521">
                  <c:v>1145.3</c:v>
                </c:pt>
                <c:pt idx="522">
                  <c:v>1146.5</c:v>
                </c:pt>
                <c:pt idx="523">
                  <c:v>1147.8</c:v>
                </c:pt>
                <c:pt idx="524">
                  <c:v>1149</c:v>
                </c:pt>
                <c:pt idx="525">
                  <c:v>1150.2</c:v>
                </c:pt>
                <c:pt idx="526">
                  <c:v>1151.4000000000001</c:v>
                </c:pt>
                <c:pt idx="527">
                  <c:v>1152.5999999999999</c:v>
                </c:pt>
                <c:pt idx="528">
                  <c:v>1153.8</c:v>
                </c:pt>
                <c:pt idx="529">
                  <c:v>1155</c:v>
                </c:pt>
                <c:pt idx="530">
                  <c:v>1156.2</c:v>
                </c:pt>
                <c:pt idx="531">
                  <c:v>1157.4000000000001</c:v>
                </c:pt>
                <c:pt idx="532">
                  <c:v>1158.5999999999999</c:v>
                </c:pt>
                <c:pt idx="533">
                  <c:v>1159.9000000000001</c:v>
                </c:pt>
                <c:pt idx="534">
                  <c:v>1161.0999999999999</c:v>
                </c:pt>
                <c:pt idx="535">
                  <c:v>1162.3</c:v>
                </c:pt>
                <c:pt idx="536">
                  <c:v>1163.5</c:v>
                </c:pt>
                <c:pt idx="537">
                  <c:v>1164.7</c:v>
                </c:pt>
                <c:pt idx="538">
                  <c:v>1165.9000000000001</c:v>
                </c:pt>
                <c:pt idx="539">
                  <c:v>1167.0999999999999</c:v>
                </c:pt>
                <c:pt idx="540">
                  <c:v>1168.3</c:v>
                </c:pt>
                <c:pt idx="541">
                  <c:v>1169.5</c:v>
                </c:pt>
                <c:pt idx="542">
                  <c:v>1170.7</c:v>
                </c:pt>
                <c:pt idx="543">
                  <c:v>1171.9000000000001</c:v>
                </c:pt>
                <c:pt idx="544">
                  <c:v>1173.0999999999999</c:v>
                </c:pt>
                <c:pt idx="545">
                  <c:v>1174.3</c:v>
                </c:pt>
                <c:pt idx="546">
                  <c:v>1175.5</c:v>
                </c:pt>
                <c:pt idx="547">
                  <c:v>1176.7</c:v>
                </c:pt>
                <c:pt idx="548">
                  <c:v>1177.8</c:v>
                </c:pt>
                <c:pt idx="549">
                  <c:v>1179</c:v>
                </c:pt>
                <c:pt idx="550">
                  <c:v>1180.2</c:v>
                </c:pt>
                <c:pt idx="551">
                  <c:v>1181.4000000000001</c:v>
                </c:pt>
                <c:pt idx="552">
                  <c:v>1182.5999999999999</c:v>
                </c:pt>
                <c:pt idx="553">
                  <c:v>1183.8</c:v>
                </c:pt>
                <c:pt idx="554">
                  <c:v>1185</c:v>
                </c:pt>
                <c:pt idx="555">
                  <c:v>1186.2</c:v>
                </c:pt>
                <c:pt idx="556">
                  <c:v>1187.4000000000001</c:v>
                </c:pt>
                <c:pt idx="557">
                  <c:v>1188.5999999999999</c:v>
                </c:pt>
                <c:pt idx="558">
                  <c:v>1189.8</c:v>
                </c:pt>
                <c:pt idx="559">
                  <c:v>1190.9000000000001</c:v>
                </c:pt>
                <c:pt idx="560">
                  <c:v>1192.0999999999999</c:v>
                </c:pt>
                <c:pt idx="561">
                  <c:v>1193.3</c:v>
                </c:pt>
                <c:pt idx="562">
                  <c:v>1194.5</c:v>
                </c:pt>
                <c:pt idx="563">
                  <c:v>1195.7</c:v>
                </c:pt>
                <c:pt idx="564">
                  <c:v>1196.9000000000001</c:v>
                </c:pt>
                <c:pt idx="565">
                  <c:v>1198</c:v>
                </c:pt>
                <c:pt idx="566">
                  <c:v>1199.2</c:v>
                </c:pt>
                <c:pt idx="567">
                  <c:v>1200.4000000000001</c:v>
                </c:pt>
                <c:pt idx="568">
                  <c:v>1201.5999999999999</c:v>
                </c:pt>
                <c:pt idx="569">
                  <c:v>1202.8</c:v>
                </c:pt>
                <c:pt idx="570">
                  <c:v>1203.9000000000001</c:v>
                </c:pt>
                <c:pt idx="571">
                  <c:v>1205.0999999999999</c:v>
                </c:pt>
                <c:pt idx="572">
                  <c:v>1206.3</c:v>
                </c:pt>
                <c:pt idx="573">
                  <c:v>1207.5</c:v>
                </c:pt>
                <c:pt idx="574">
                  <c:v>1208.5999999999999</c:v>
                </c:pt>
                <c:pt idx="575">
                  <c:v>1209.8</c:v>
                </c:pt>
                <c:pt idx="576">
                  <c:v>1211</c:v>
                </c:pt>
                <c:pt idx="577">
                  <c:v>1212.2</c:v>
                </c:pt>
                <c:pt idx="578">
                  <c:v>1213.3</c:v>
                </c:pt>
                <c:pt idx="579">
                  <c:v>1214.5</c:v>
                </c:pt>
                <c:pt idx="580">
                  <c:v>1215.7</c:v>
                </c:pt>
                <c:pt idx="581">
                  <c:v>1216.8</c:v>
                </c:pt>
                <c:pt idx="582">
                  <c:v>1218</c:v>
                </c:pt>
                <c:pt idx="583">
                  <c:v>1219.2</c:v>
                </c:pt>
                <c:pt idx="584">
                  <c:v>1220.3</c:v>
                </c:pt>
                <c:pt idx="585">
                  <c:v>1221.5</c:v>
                </c:pt>
                <c:pt idx="586">
                  <c:v>1222.7</c:v>
                </c:pt>
                <c:pt idx="587">
                  <c:v>1223.8</c:v>
                </c:pt>
                <c:pt idx="588">
                  <c:v>1225</c:v>
                </c:pt>
                <c:pt idx="589">
                  <c:v>1226.2</c:v>
                </c:pt>
                <c:pt idx="590">
                  <c:v>1227.3</c:v>
                </c:pt>
                <c:pt idx="591">
                  <c:v>1228.5</c:v>
                </c:pt>
                <c:pt idx="592">
                  <c:v>1229.5999999999999</c:v>
                </c:pt>
                <c:pt idx="593">
                  <c:v>1230.8</c:v>
                </c:pt>
                <c:pt idx="594">
                  <c:v>1232</c:v>
                </c:pt>
                <c:pt idx="595">
                  <c:v>1233.0999999999999</c:v>
                </c:pt>
                <c:pt idx="596">
                  <c:v>1234.3</c:v>
                </c:pt>
                <c:pt idx="597">
                  <c:v>1235.4000000000001</c:v>
                </c:pt>
                <c:pt idx="598">
                  <c:v>1236.5999999999999</c:v>
                </c:pt>
                <c:pt idx="599">
                  <c:v>1237.7</c:v>
                </c:pt>
                <c:pt idx="600">
                  <c:v>1238.9000000000001</c:v>
                </c:pt>
                <c:pt idx="601">
                  <c:v>1240.0999999999999</c:v>
                </c:pt>
                <c:pt idx="602">
                  <c:v>1241.2</c:v>
                </c:pt>
                <c:pt idx="603">
                  <c:v>1242.4000000000001</c:v>
                </c:pt>
                <c:pt idx="604">
                  <c:v>1243.5</c:v>
                </c:pt>
                <c:pt idx="605">
                  <c:v>1244.7</c:v>
                </c:pt>
                <c:pt idx="606">
                  <c:v>1245.8</c:v>
                </c:pt>
                <c:pt idx="607">
                  <c:v>1247</c:v>
                </c:pt>
                <c:pt idx="608">
                  <c:v>1248.0999999999999</c:v>
                </c:pt>
                <c:pt idx="609">
                  <c:v>1249.3</c:v>
                </c:pt>
                <c:pt idx="610">
                  <c:v>1250.4000000000001</c:v>
                </c:pt>
                <c:pt idx="611">
                  <c:v>1251.5999999999999</c:v>
                </c:pt>
                <c:pt idx="612">
                  <c:v>1252.7</c:v>
                </c:pt>
                <c:pt idx="613">
                  <c:v>1253.8</c:v>
                </c:pt>
                <c:pt idx="614">
                  <c:v>1255</c:v>
                </c:pt>
                <c:pt idx="615">
                  <c:v>1256.0999999999999</c:v>
                </c:pt>
                <c:pt idx="616">
                  <c:v>1257.3</c:v>
                </c:pt>
                <c:pt idx="617">
                  <c:v>1258.4000000000001</c:v>
                </c:pt>
                <c:pt idx="618">
                  <c:v>1259.5999999999999</c:v>
                </c:pt>
                <c:pt idx="619">
                  <c:v>1260.7</c:v>
                </c:pt>
                <c:pt idx="620">
                  <c:v>1261.8</c:v>
                </c:pt>
                <c:pt idx="621">
                  <c:v>1263</c:v>
                </c:pt>
                <c:pt idx="622">
                  <c:v>1264.0999999999999</c:v>
                </c:pt>
                <c:pt idx="623">
                  <c:v>1265.2</c:v>
                </c:pt>
                <c:pt idx="624">
                  <c:v>1266.4000000000001</c:v>
                </c:pt>
                <c:pt idx="625">
                  <c:v>1267.5</c:v>
                </c:pt>
                <c:pt idx="626">
                  <c:v>1268.7</c:v>
                </c:pt>
                <c:pt idx="627">
                  <c:v>1269.8</c:v>
                </c:pt>
                <c:pt idx="628">
                  <c:v>1270.9000000000001</c:v>
                </c:pt>
                <c:pt idx="629">
                  <c:v>1272.0999999999999</c:v>
                </c:pt>
                <c:pt idx="630">
                  <c:v>1273.2</c:v>
                </c:pt>
                <c:pt idx="631">
                  <c:v>1274.3</c:v>
                </c:pt>
                <c:pt idx="632">
                  <c:v>1275.4000000000001</c:v>
                </c:pt>
                <c:pt idx="633">
                  <c:v>1276.5999999999999</c:v>
                </c:pt>
                <c:pt idx="634">
                  <c:v>1277.7</c:v>
                </c:pt>
                <c:pt idx="635">
                  <c:v>1278.8</c:v>
                </c:pt>
                <c:pt idx="636">
                  <c:v>1280</c:v>
                </c:pt>
                <c:pt idx="637">
                  <c:v>1281.0999999999999</c:v>
                </c:pt>
                <c:pt idx="638">
                  <c:v>1282.2</c:v>
                </c:pt>
                <c:pt idx="639">
                  <c:v>1283.3</c:v>
                </c:pt>
                <c:pt idx="640">
                  <c:v>1284.5</c:v>
                </c:pt>
                <c:pt idx="641">
                  <c:v>1285.5999999999999</c:v>
                </c:pt>
                <c:pt idx="642">
                  <c:v>1286.7</c:v>
                </c:pt>
                <c:pt idx="643">
                  <c:v>1287.8</c:v>
                </c:pt>
                <c:pt idx="644">
                  <c:v>1289</c:v>
                </c:pt>
                <c:pt idx="645">
                  <c:v>1290.0999999999999</c:v>
                </c:pt>
                <c:pt idx="646">
                  <c:v>1291.2</c:v>
                </c:pt>
                <c:pt idx="647">
                  <c:v>1292.3</c:v>
                </c:pt>
                <c:pt idx="648">
                  <c:v>1293.4000000000001</c:v>
                </c:pt>
                <c:pt idx="649">
                  <c:v>1294.5999999999999</c:v>
                </c:pt>
                <c:pt idx="650">
                  <c:v>1295.7</c:v>
                </c:pt>
                <c:pt idx="651">
                  <c:v>1296.8</c:v>
                </c:pt>
                <c:pt idx="652">
                  <c:v>1297.9000000000001</c:v>
                </c:pt>
                <c:pt idx="653">
                  <c:v>1299</c:v>
                </c:pt>
                <c:pt idx="654">
                  <c:v>1300.0999999999999</c:v>
                </c:pt>
                <c:pt idx="655">
                  <c:v>1301.2</c:v>
                </c:pt>
                <c:pt idx="656">
                  <c:v>1302.4000000000001</c:v>
                </c:pt>
                <c:pt idx="657">
                  <c:v>1303.5</c:v>
                </c:pt>
                <c:pt idx="658">
                  <c:v>1304.5999999999999</c:v>
                </c:pt>
                <c:pt idx="659">
                  <c:v>1305.7</c:v>
                </c:pt>
                <c:pt idx="660">
                  <c:v>1306.8</c:v>
                </c:pt>
                <c:pt idx="661">
                  <c:v>1307.9000000000001</c:v>
                </c:pt>
                <c:pt idx="662">
                  <c:v>1309</c:v>
                </c:pt>
                <c:pt idx="663">
                  <c:v>1310.0999999999999</c:v>
                </c:pt>
                <c:pt idx="664">
                  <c:v>1311.2</c:v>
                </c:pt>
                <c:pt idx="665">
                  <c:v>1312.3</c:v>
                </c:pt>
                <c:pt idx="666">
                  <c:v>1313.4</c:v>
                </c:pt>
                <c:pt idx="667">
                  <c:v>1314.5</c:v>
                </c:pt>
                <c:pt idx="668">
                  <c:v>1315.7</c:v>
                </c:pt>
                <c:pt idx="669">
                  <c:v>1316.8</c:v>
                </c:pt>
                <c:pt idx="670">
                  <c:v>1317.9</c:v>
                </c:pt>
                <c:pt idx="671">
                  <c:v>1319</c:v>
                </c:pt>
                <c:pt idx="672">
                  <c:v>1320.1</c:v>
                </c:pt>
                <c:pt idx="673">
                  <c:v>1321.2</c:v>
                </c:pt>
                <c:pt idx="674">
                  <c:v>1322.3</c:v>
                </c:pt>
                <c:pt idx="675">
                  <c:v>1323.4</c:v>
                </c:pt>
                <c:pt idx="676">
                  <c:v>1324.5</c:v>
                </c:pt>
                <c:pt idx="677">
                  <c:v>1325.6</c:v>
                </c:pt>
                <c:pt idx="678">
                  <c:v>1326.6</c:v>
                </c:pt>
                <c:pt idx="679">
                  <c:v>1327.7</c:v>
                </c:pt>
                <c:pt idx="680">
                  <c:v>1328.8</c:v>
                </c:pt>
                <c:pt idx="681">
                  <c:v>1329.9</c:v>
                </c:pt>
                <c:pt idx="682">
                  <c:v>1331</c:v>
                </c:pt>
                <c:pt idx="683">
                  <c:v>1332.1</c:v>
                </c:pt>
                <c:pt idx="684">
                  <c:v>1333.2</c:v>
                </c:pt>
                <c:pt idx="685">
                  <c:v>1334.3</c:v>
                </c:pt>
                <c:pt idx="686">
                  <c:v>1335.4</c:v>
                </c:pt>
                <c:pt idx="687">
                  <c:v>1336.5</c:v>
                </c:pt>
                <c:pt idx="688">
                  <c:v>1337.6</c:v>
                </c:pt>
                <c:pt idx="689">
                  <c:v>1338.7</c:v>
                </c:pt>
                <c:pt idx="690">
                  <c:v>1339.7</c:v>
                </c:pt>
                <c:pt idx="691">
                  <c:v>1340.8</c:v>
                </c:pt>
                <c:pt idx="692">
                  <c:v>1341.9</c:v>
                </c:pt>
                <c:pt idx="693">
                  <c:v>1343</c:v>
                </c:pt>
                <c:pt idx="694">
                  <c:v>1344.1</c:v>
                </c:pt>
                <c:pt idx="695">
                  <c:v>1345.2</c:v>
                </c:pt>
                <c:pt idx="696">
                  <c:v>1346.3</c:v>
                </c:pt>
                <c:pt idx="697">
                  <c:v>1347.3</c:v>
                </c:pt>
                <c:pt idx="698">
                  <c:v>1348.4</c:v>
                </c:pt>
                <c:pt idx="699">
                  <c:v>1349.5</c:v>
                </c:pt>
                <c:pt idx="700">
                  <c:v>1350.6</c:v>
                </c:pt>
                <c:pt idx="701">
                  <c:v>1351.7</c:v>
                </c:pt>
                <c:pt idx="702">
                  <c:v>1352.7</c:v>
                </c:pt>
                <c:pt idx="703">
                  <c:v>1353.8</c:v>
                </c:pt>
                <c:pt idx="704">
                  <c:v>1354.9</c:v>
                </c:pt>
                <c:pt idx="705">
                  <c:v>1356</c:v>
                </c:pt>
                <c:pt idx="706">
                  <c:v>1357</c:v>
                </c:pt>
                <c:pt idx="707">
                  <c:v>1358.1</c:v>
                </c:pt>
                <c:pt idx="708">
                  <c:v>1359.2</c:v>
                </c:pt>
                <c:pt idx="709">
                  <c:v>1360.3</c:v>
                </c:pt>
                <c:pt idx="710">
                  <c:v>1361.3</c:v>
                </c:pt>
                <c:pt idx="711">
                  <c:v>1362.4</c:v>
                </c:pt>
                <c:pt idx="712">
                  <c:v>1363.5</c:v>
                </c:pt>
                <c:pt idx="713">
                  <c:v>1364.6</c:v>
                </c:pt>
                <c:pt idx="714">
                  <c:v>1365.6</c:v>
                </c:pt>
                <c:pt idx="715">
                  <c:v>1366.7</c:v>
                </c:pt>
                <c:pt idx="716">
                  <c:v>1367.8</c:v>
                </c:pt>
                <c:pt idx="717">
                  <c:v>1368.8</c:v>
                </c:pt>
                <c:pt idx="718">
                  <c:v>1369.9</c:v>
                </c:pt>
                <c:pt idx="719">
                  <c:v>1371</c:v>
                </c:pt>
                <c:pt idx="720">
                  <c:v>1372</c:v>
                </c:pt>
                <c:pt idx="721">
                  <c:v>1373.1</c:v>
                </c:pt>
                <c:pt idx="722">
                  <c:v>1374.2</c:v>
                </c:pt>
                <c:pt idx="723">
                  <c:v>1375.2</c:v>
                </c:pt>
                <c:pt idx="724">
                  <c:v>1376.3</c:v>
                </c:pt>
                <c:pt idx="725">
                  <c:v>1377.4</c:v>
                </c:pt>
                <c:pt idx="726">
                  <c:v>1378.4</c:v>
                </c:pt>
                <c:pt idx="727">
                  <c:v>1379.5</c:v>
                </c:pt>
                <c:pt idx="728">
                  <c:v>1380.5</c:v>
                </c:pt>
                <c:pt idx="729">
                  <c:v>1381.6</c:v>
                </c:pt>
                <c:pt idx="730">
                  <c:v>1382.7</c:v>
                </c:pt>
                <c:pt idx="731">
                  <c:v>1383.7</c:v>
                </c:pt>
                <c:pt idx="732">
                  <c:v>1384.8</c:v>
                </c:pt>
                <c:pt idx="733">
                  <c:v>1385.8</c:v>
                </c:pt>
                <c:pt idx="734">
                  <c:v>1386.9</c:v>
                </c:pt>
                <c:pt idx="735">
                  <c:v>1387.9</c:v>
                </c:pt>
                <c:pt idx="736">
                  <c:v>1389</c:v>
                </c:pt>
                <c:pt idx="737">
                  <c:v>1390</c:v>
                </c:pt>
                <c:pt idx="738">
                  <c:v>1391.1</c:v>
                </c:pt>
                <c:pt idx="739">
                  <c:v>1392.2</c:v>
                </c:pt>
                <c:pt idx="740">
                  <c:v>1393.2</c:v>
                </c:pt>
                <c:pt idx="741">
                  <c:v>1394.3</c:v>
                </c:pt>
                <c:pt idx="742">
                  <c:v>1395.3</c:v>
                </c:pt>
                <c:pt idx="743">
                  <c:v>1396.4</c:v>
                </c:pt>
                <c:pt idx="744">
                  <c:v>1397.4</c:v>
                </c:pt>
                <c:pt idx="745">
                  <c:v>1398.4</c:v>
                </c:pt>
                <c:pt idx="746">
                  <c:v>1399.5</c:v>
                </c:pt>
                <c:pt idx="747">
                  <c:v>1400.5</c:v>
                </c:pt>
                <c:pt idx="748">
                  <c:v>1401.6</c:v>
                </c:pt>
                <c:pt idx="749">
                  <c:v>1402.6</c:v>
                </c:pt>
                <c:pt idx="750">
                  <c:v>1403.7</c:v>
                </c:pt>
                <c:pt idx="751">
                  <c:v>1404.7</c:v>
                </c:pt>
                <c:pt idx="752">
                  <c:v>1405.8</c:v>
                </c:pt>
                <c:pt idx="753">
                  <c:v>1406.8</c:v>
                </c:pt>
                <c:pt idx="754">
                  <c:v>1407.8</c:v>
                </c:pt>
                <c:pt idx="755">
                  <c:v>1408.9</c:v>
                </c:pt>
                <c:pt idx="756">
                  <c:v>1409.9</c:v>
                </c:pt>
                <c:pt idx="757">
                  <c:v>1411</c:v>
                </c:pt>
                <c:pt idx="758">
                  <c:v>1412</c:v>
                </c:pt>
                <c:pt idx="759">
                  <c:v>1413</c:v>
                </c:pt>
                <c:pt idx="760">
                  <c:v>1414.1</c:v>
                </c:pt>
                <c:pt idx="761">
                  <c:v>1415.1</c:v>
                </c:pt>
                <c:pt idx="762">
                  <c:v>1416.2</c:v>
                </c:pt>
                <c:pt idx="763">
                  <c:v>1417.2</c:v>
                </c:pt>
                <c:pt idx="764">
                  <c:v>1418.2</c:v>
                </c:pt>
                <c:pt idx="765">
                  <c:v>1419.3</c:v>
                </c:pt>
                <c:pt idx="766">
                  <c:v>1420.3</c:v>
                </c:pt>
                <c:pt idx="767">
                  <c:v>1421.3</c:v>
                </c:pt>
                <c:pt idx="768">
                  <c:v>1422.4</c:v>
                </c:pt>
                <c:pt idx="769">
                  <c:v>1423.4</c:v>
                </c:pt>
                <c:pt idx="770">
                  <c:v>1424.4</c:v>
                </c:pt>
                <c:pt idx="771">
                  <c:v>1425.4</c:v>
                </c:pt>
                <c:pt idx="772">
                  <c:v>1426.5</c:v>
                </c:pt>
                <c:pt idx="773">
                  <c:v>1427.5</c:v>
                </c:pt>
                <c:pt idx="774">
                  <c:v>1428.5</c:v>
                </c:pt>
                <c:pt idx="775">
                  <c:v>1429.6</c:v>
                </c:pt>
                <c:pt idx="776">
                  <c:v>1430.6</c:v>
                </c:pt>
                <c:pt idx="777">
                  <c:v>1431.6</c:v>
                </c:pt>
                <c:pt idx="778">
                  <c:v>1432.6</c:v>
                </c:pt>
                <c:pt idx="779">
                  <c:v>1433.7</c:v>
                </c:pt>
                <c:pt idx="780">
                  <c:v>1434.7</c:v>
                </c:pt>
                <c:pt idx="781">
                  <c:v>1435.7</c:v>
                </c:pt>
                <c:pt idx="782">
                  <c:v>1436.7</c:v>
                </c:pt>
                <c:pt idx="783">
                  <c:v>1437.8</c:v>
                </c:pt>
                <c:pt idx="784">
                  <c:v>1438.8</c:v>
                </c:pt>
                <c:pt idx="785">
                  <c:v>1439.8</c:v>
                </c:pt>
                <c:pt idx="786">
                  <c:v>1440.8</c:v>
                </c:pt>
                <c:pt idx="787">
                  <c:v>1441.8</c:v>
                </c:pt>
                <c:pt idx="788">
                  <c:v>1442.8</c:v>
                </c:pt>
                <c:pt idx="789">
                  <c:v>1443.9</c:v>
                </c:pt>
                <c:pt idx="790">
                  <c:v>1444.9</c:v>
                </c:pt>
                <c:pt idx="791">
                  <c:v>1445.9</c:v>
                </c:pt>
                <c:pt idx="792">
                  <c:v>1446.9</c:v>
                </c:pt>
                <c:pt idx="793">
                  <c:v>1447.9</c:v>
                </c:pt>
                <c:pt idx="794">
                  <c:v>1448.9</c:v>
                </c:pt>
                <c:pt idx="795">
                  <c:v>1450</c:v>
                </c:pt>
                <c:pt idx="796">
                  <c:v>1451</c:v>
                </c:pt>
                <c:pt idx="797">
                  <c:v>1452</c:v>
                </c:pt>
                <c:pt idx="798">
                  <c:v>1453</c:v>
                </c:pt>
                <c:pt idx="799">
                  <c:v>1454</c:v>
                </c:pt>
                <c:pt idx="800">
                  <c:v>1455</c:v>
                </c:pt>
                <c:pt idx="801">
                  <c:v>1456</c:v>
                </c:pt>
                <c:pt idx="802">
                  <c:v>1457</c:v>
                </c:pt>
                <c:pt idx="803">
                  <c:v>1458</c:v>
                </c:pt>
                <c:pt idx="804">
                  <c:v>1459</c:v>
                </c:pt>
                <c:pt idx="805">
                  <c:v>1460</c:v>
                </c:pt>
                <c:pt idx="806">
                  <c:v>1461.1</c:v>
                </c:pt>
                <c:pt idx="807">
                  <c:v>1462.1</c:v>
                </c:pt>
                <c:pt idx="808">
                  <c:v>1463.1</c:v>
                </c:pt>
                <c:pt idx="809">
                  <c:v>1464.1</c:v>
                </c:pt>
                <c:pt idx="810">
                  <c:v>1465.1</c:v>
                </c:pt>
                <c:pt idx="811">
                  <c:v>1466.1</c:v>
                </c:pt>
                <c:pt idx="812">
                  <c:v>1467.1</c:v>
                </c:pt>
                <c:pt idx="813">
                  <c:v>1468.1</c:v>
                </c:pt>
                <c:pt idx="814">
                  <c:v>1469.1</c:v>
                </c:pt>
                <c:pt idx="815">
                  <c:v>1470.1</c:v>
                </c:pt>
                <c:pt idx="816">
                  <c:v>1471.1</c:v>
                </c:pt>
                <c:pt idx="817">
                  <c:v>1472.1</c:v>
                </c:pt>
                <c:pt idx="818">
                  <c:v>1473.1</c:v>
                </c:pt>
                <c:pt idx="819">
                  <c:v>1474.1</c:v>
                </c:pt>
                <c:pt idx="820">
                  <c:v>1475.1</c:v>
                </c:pt>
                <c:pt idx="821">
                  <c:v>1476.1</c:v>
                </c:pt>
                <c:pt idx="822">
                  <c:v>1477</c:v>
                </c:pt>
                <c:pt idx="823">
                  <c:v>1478</c:v>
                </c:pt>
                <c:pt idx="824">
                  <c:v>1479</c:v>
                </c:pt>
                <c:pt idx="825">
                  <c:v>1480</c:v>
                </c:pt>
                <c:pt idx="826">
                  <c:v>1481</c:v>
                </c:pt>
                <c:pt idx="827">
                  <c:v>1482</c:v>
                </c:pt>
                <c:pt idx="828">
                  <c:v>1483</c:v>
                </c:pt>
                <c:pt idx="829">
                  <c:v>1484</c:v>
                </c:pt>
                <c:pt idx="830">
                  <c:v>1485</c:v>
                </c:pt>
                <c:pt idx="831">
                  <c:v>1486</c:v>
                </c:pt>
                <c:pt idx="832">
                  <c:v>1487</c:v>
                </c:pt>
                <c:pt idx="833">
                  <c:v>1487.9</c:v>
                </c:pt>
                <c:pt idx="834">
                  <c:v>1488.9</c:v>
                </c:pt>
                <c:pt idx="835">
                  <c:v>1489.9</c:v>
                </c:pt>
                <c:pt idx="836">
                  <c:v>1490.9</c:v>
                </c:pt>
                <c:pt idx="837">
                  <c:v>1491.9</c:v>
                </c:pt>
                <c:pt idx="838">
                  <c:v>1492.9</c:v>
                </c:pt>
                <c:pt idx="839">
                  <c:v>1493.9</c:v>
                </c:pt>
                <c:pt idx="840">
                  <c:v>1494.8</c:v>
                </c:pt>
                <c:pt idx="841">
                  <c:v>1495.8</c:v>
                </c:pt>
                <c:pt idx="842">
                  <c:v>1496.8</c:v>
                </c:pt>
                <c:pt idx="843">
                  <c:v>1497.8</c:v>
                </c:pt>
                <c:pt idx="844">
                  <c:v>1498.8</c:v>
                </c:pt>
                <c:pt idx="845">
                  <c:v>1499.7</c:v>
                </c:pt>
                <c:pt idx="846">
                  <c:v>1500.7</c:v>
                </c:pt>
                <c:pt idx="847">
                  <c:v>1501.7</c:v>
                </c:pt>
                <c:pt idx="848">
                  <c:v>1502.7</c:v>
                </c:pt>
                <c:pt idx="849">
                  <c:v>1503.6</c:v>
                </c:pt>
                <c:pt idx="850">
                  <c:v>1504.6</c:v>
                </c:pt>
                <c:pt idx="851">
                  <c:v>1505.6</c:v>
                </c:pt>
                <c:pt idx="852">
                  <c:v>1506.6</c:v>
                </c:pt>
                <c:pt idx="853">
                  <c:v>1507.5</c:v>
                </c:pt>
                <c:pt idx="854">
                  <c:v>1508.5</c:v>
                </c:pt>
                <c:pt idx="855">
                  <c:v>1509.5</c:v>
                </c:pt>
                <c:pt idx="856">
                  <c:v>1510.5</c:v>
                </c:pt>
                <c:pt idx="857">
                  <c:v>1511.4</c:v>
                </c:pt>
                <c:pt idx="858">
                  <c:v>1512.4</c:v>
                </c:pt>
                <c:pt idx="859">
                  <c:v>1513.4</c:v>
                </c:pt>
                <c:pt idx="860">
                  <c:v>1514.3</c:v>
                </c:pt>
                <c:pt idx="861">
                  <c:v>1515.3</c:v>
                </c:pt>
                <c:pt idx="862">
                  <c:v>1516.3</c:v>
                </c:pt>
                <c:pt idx="863">
                  <c:v>1517.2</c:v>
                </c:pt>
                <c:pt idx="864">
                  <c:v>1518.2</c:v>
                </c:pt>
                <c:pt idx="865">
                  <c:v>1519.2</c:v>
                </c:pt>
                <c:pt idx="866">
                  <c:v>1520.1</c:v>
                </c:pt>
                <c:pt idx="867">
                  <c:v>1521.1</c:v>
                </c:pt>
                <c:pt idx="868">
                  <c:v>1522.1</c:v>
                </c:pt>
                <c:pt idx="869">
                  <c:v>1523</c:v>
                </c:pt>
                <c:pt idx="870">
                  <c:v>1524</c:v>
                </c:pt>
                <c:pt idx="871">
                  <c:v>1525</c:v>
                </c:pt>
                <c:pt idx="872">
                  <c:v>1525.9</c:v>
                </c:pt>
                <c:pt idx="873">
                  <c:v>1526.9</c:v>
                </c:pt>
                <c:pt idx="874">
                  <c:v>1527.8</c:v>
                </c:pt>
                <c:pt idx="875">
                  <c:v>1528.8</c:v>
                </c:pt>
                <c:pt idx="876">
                  <c:v>1529.8</c:v>
                </c:pt>
                <c:pt idx="877">
                  <c:v>1530.7</c:v>
                </c:pt>
                <c:pt idx="878">
                  <c:v>1531.7</c:v>
                </c:pt>
                <c:pt idx="879">
                  <c:v>1532.6</c:v>
                </c:pt>
                <c:pt idx="880">
                  <c:v>1533.6</c:v>
                </c:pt>
                <c:pt idx="881">
                  <c:v>1534.5</c:v>
                </c:pt>
                <c:pt idx="882">
                  <c:v>1535.5</c:v>
                </c:pt>
                <c:pt idx="883">
                  <c:v>1536.4</c:v>
                </c:pt>
                <c:pt idx="884">
                  <c:v>1537.4</c:v>
                </c:pt>
                <c:pt idx="885">
                  <c:v>1538.4</c:v>
                </c:pt>
                <c:pt idx="886">
                  <c:v>1539.3</c:v>
                </c:pt>
                <c:pt idx="887">
                  <c:v>1540.3</c:v>
                </c:pt>
                <c:pt idx="888">
                  <c:v>1541.2</c:v>
                </c:pt>
                <c:pt idx="889">
                  <c:v>1542.2</c:v>
                </c:pt>
                <c:pt idx="890">
                  <c:v>1543.1</c:v>
                </c:pt>
                <c:pt idx="891">
                  <c:v>1544.1</c:v>
                </c:pt>
                <c:pt idx="892">
                  <c:v>1545</c:v>
                </c:pt>
                <c:pt idx="893">
                  <c:v>1546</c:v>
                </c:pt>
                <c:pt idx="894">
                  <c:v>1546.9</c:v>
                </c:pt>
                <c:pt idx="895">
                  <c:v>1547.8</c:v>
                </c:pt>
                <c:pt idx="896">
                  <c:v>1548.8</c:v>
                </c:pt>
                <c:pt idx="897">
                  <c:v>1549.7</c:v>
                </c:pt>
                <c:pt idx="898">
                  <c:v>1550.7</c:v>
                </c:pt>
                <c:pt idx="899">
                  <c:v>1551.6</c:v>
                </c:pt>
                <c:pt idx="900">
                  <c:v>1552.6</c:v>
                </c:pt>
                <c:pt idx="901">
                  <c:v>1553.5</c:v>
                </c:pt>
                <c:pt idx="902">
                  <c:v>1554.5</c:v>
                </c:pt>
                <c:pt idx="903">
                  <c:v>1555.4</c:v>
                </c:pt>
                <c:pt idx="904">
                  <c:v>1556.3</c:v>
                </c:pt>
                <c:pt idx="905">
                  <c:v>1557.3</c:v>
                </c:pt>
                <c:pt idx="906">
                  <c:v>1558.2</c:v>
                </c:pt>
                <c:pt idx="907">
                  <c:v>1559.2</c:v>
                </c:pt>
                <c:pt idx="908">
                  <c:v>1560.1</c:v>
                </c:pt>
                <c:pt idx="909">
                  <c:v>1561</c:v>
                </c:pt>
                <c:pt idx="910">
                  <c:v>1562</c:v>
                </c:pt>
                <c:pt idx="911">
                  <c:v>1562.9</c:v>
                </c:pt>
                <c:pt idx="912">
                  <c:v>1563.8</c:v>
                </c:pt>
                <c:pt idx="913">
                  <c:v>1564.8</c:v>
                </c:pt>
                <c:pt idx="914">
                  <c:v>1565.7</c:v>
                </c:pt>
                <c:pt idx="915">
                  <c:v>1566.6</c:v>
                </c:pt>
                <c:pt idx="916">
                  <c:v>1567.6</c:v>
                </c:pt>
                <c:pt idx="917">
                  <c:v>1568.5</c:v>
                </c:pt>
                <c:pt idx="918">
                  <c:v>1569.4</c:v>
                </c:pt>
                <c:pt idx="919">
                  <c:v>1570.4</c:v>
                </c:pt>
                <c:pt idx="920">
                  <c:v>1571.3</c:v>
                </c:pt>
                <c:pt idx="921">
                  <c:v>1572.2</c:v>
                </c:pt>
                <c:pt idx="922">
                  <c:v>1573.1</c:v>
                </c:pt>
                <c:pt idx="923">
                  <c:v>1574.1</c:v>
                </c:pt>
                <c:pt idx="924">
                  <c:v>1575</c:v>
                </c:pt>
                <c:pt idx="925">
                  <c:v>1575.9</c:v>
                </c:pt>
                <c:pt idx="926">
                  <c:v>1576.9</c:v>
                </c:pt>
                <c:pt idx="927">
                  <c:v>1577.8</c:v>
                </c:pt>
                <c:pt idx="928">
                  <c:v>1578.7</c:v>
                </c:pt>
                <c:pt idx="929">
                  <c:v>1579.6</c:v>
                </c:pt>
                <c:pt idx="930">
                  <c:v>1580.6</c:v>
                </c:pt>
                <c:pt idx="931">
                  <c:v>1581.5</c:v>
                </c:pt>
                <c:pt idx="932">
                  <c:v>1582.4</c:v>
                </c:pt>
                <c:pt idx="933">
                  <c:v>1583.3</c:v>
                </c:pt>
                <c:pt idx="934">
                  <c:v>1584.2</c:v>
                </c:pt>
                <c:pt idx="935">
                  <c:v>1585.2</c:v>
                </c:pt>
                <c:pt idx="936">
                  <c:v>1586.1</c:v>
                </c:pt>
                <c:pt idx="937">
                  <c:v>1587</c:v>
                </c:pt>
                <c:pt idx="938">
                  <c:v>1587.9</c:v>
                </c:pt>
                <c:pt idx="939">
                  <c:v>1588.8</c:v>
                </c:pt>
                <c:pt idx="940">
                  <c:v>1589.8</c:v>
                </c:pt>
                <c:pt idx="941">
                  <c:v>1590.7</c:v>
                </c:pt>
                <c:pt idx="942">
                  <c:v>1591.6</c:v>
                </c:pt>
                <c:pt idx="943">
                  <c:v>1592.5</c:v>
                </c:pt>
                <c:pt idx="944">
                  <c:v>1593.4</c:v>
                </c:pt>
                <c:pt idx="945">
                  <c:v>1594.3</c:v>
                </c:pt>
                <c:pt idx="946">
                  <c:v>1595.3</c:v>
                </c:pt>
                <c:pt idx="947">
                  <c:v>1596.2</c:v>
                </c:pt>
                <c:pt idx="948">
                  <c:v>1597.1</c:v>
                </c:pt>
                <c:pt idx="949">
                  <c:v>1598</c:v>
                </c:pt>
                <c:pt idx="950">
                  <c:v>1598.9</c:v>
                </c:pt>
                <c:pt idx="951">
                  <c:v>1599.8</c:v>
                </c:pt>
                <c:pt idx="952">
                  <c:v>1600.7</c:v>
                </c:pt>
                <c:pt idx="953">
                  <c:v>1601.6</c:v>
                </c:pt>
                <c:pt idx="954">
                  <c:v>1602.5</c:v>
                </c:pt>
                <c:pt idx="955">
                  <c:v>1603.4</c:v>
                </c:pt>
                <c:pt idx="956">
                  <c:v>1604.4</c:v>
                </c:pt>
                <c:pt idx="957">
                  <c:v>1605.3</c:v>
                </c:pt>
                <c:pt idx="958">
                  <c:v>1606.2</c:v>
                </c:pt>
                <c:pt idx="959">
                  <c:v>1607.1</c:v>
                </c:pt>
                <c:pt idx="960">
                  <c:v>1608</c:v>
                </c:pt>
                <c:pt idx="961">
                  <c:v>1608.9</c:v>
                </c:pt>
                <c:pt idx="962">
                  <c:v>1609.8</c:v>
                </c:pt>
                <c:pt idx="963">
                  <c:v>1610.7</c:v>
                </c:pt>
                <c:pt idx="964">
                  <c:v>1611.6</c:v>
                </c:pt>
                <c:pt idx="965">
                  <c:v>1612.5</c:v>
                </c:pt>
                <c:pt idx="966">
                  <c:v>1613.4</c:v>
                </c:pt>
                <c:pt idx="967">
                  <c:v>1614.3</c:v>
                </c:pt>
                <c:pt idx="968">
                  <c:v>1615.2</c:v>
                </c:pt>
                <c:pt idx="969">
                  <c:v>1616.1</c:v>
                </c:pt>
                <c:pt idx="970">
                  <c:v>1617</c:v>
                </c:pt>
                <c:pt idx="971">
                  <c:v>1617.9</c:v>
                </c:pt>
                <c:pt idx="972">
                  <c:v>1618.8</c:v>
                </c:pt>
                <c:pt idx="973">
                  <c:v>1619.7</c:v>
                </c:pt>
                <c:pt idx="974">
                  <c:v>1620.6</c:v>
                </c:pt>
                <c:pt idx="975">
                  <c:v>1621.5</c:v>
                </c:pt>
                <c:pt idx="976">
                  <c:v>1622.4</c:v>
                </c:pt>
                <c:pt idx="977">
                  <c:v>1623.3</c:v>
                </c:pt>
                <c:pt idx="978">
                  <c:v>1624.2</c:v>
                </c:pt>
                <c:pt idx="979">
                  <c:v>1625.1</c:v>
                </c:pt>
                <c:pt idx="980">
                  <c:v>1626</c:v>
                </c:pt>
                <c:pt idx="981">
                  <c:v>1626.8</c:v>
                </c:pt>
                <c:pt idx="982">
                  <c:v>1627.7</c:v>
                </c:pt>
                <c:pt idx="983">
                  <c:v>1628.6</c:v>
                </c:pt>
                <c:pt idx="984">
                  <c:v>1629.5</c:v>
                </c:pt>
                <c:pt idx="985">
                  <c:v>1630.4</c:v>
                </c:pt>
                <c:pt idx="986">
                  <c:v>1631.3</c:v>
                </c:pt>
                <c:pt idx="987">
                  <c:v>1632.2</c:v>
                </c:pt>
                <c:pt idx="988">
                  <c:v>1633.1</c:v>
                </c:pt>
                <c:pt idx="989">
                  <c:v>1634</c:v>
                </c:pt>
                <c:pt idx="990">
                  <c:v>1634.8</c:v>
                </c:pt>
                <c:pt idx="991">
                  <c:v>1635.7</c:v>
                </c:pt>
                <c:pt idx="992">
                  <c:v>1636.6</c:v>
                </c:pt>
                <c:pt idx="993">
                  <c:v>1637.5</c:v>
                </c:pt>
                <c:pt idx="994">
                  <c:v>1638.4</c:v>
                </c:pt>
                <c:pt idx="995">
                  <c:v>1639.3</c:v>
                </c:pt>
                <c:pt idx="996">
                  <c:v>1640.2</c:v>
                </c:pt>
                <c:pt idx="997">
                  <c:v>1641</c:v>
                </c:pt>
                <c:pt idx="998">
                  <c:v>1641.9</c:v>
                </c:pt>
                <c:pt idx="999">
                  <c:v>1642.8</c:v>
                </c:pt>
                <c:pt idx="1000">
                  <c:v>1643.7</c:v>
                </c:pt>
                <c:pt idx="1001">
                  <c:v>1644.6</c:v>
                </c:pt>
                <c:pt idx="1002">
                  <c:v>1645.4</c:v>
                </c:pt>
                <c:pt idx="1003">
                  <c:v>1646.3</c:v>
                </c:pt>
                <c:pt idx="1004">
                  <c:v>1647.2</c:v>
                </c:pt>
                <c:pt idx="1005">
                  <c:v>1648.1</c:v>
                </c:pt>
                <c:pt idx="1006">
                  <c:v>1649</c:v>
                </c:pt>
                <c:pt idx="1007">
                  <c:v>1649.8</c:v>
                </c:pt>
                <c:pt idx="1008">
                  <c:v>1650.7</c:v>
                </c:pt>
                <c:pt idx="1009">
                  <c:v>1651.6</c:v>
                </c:pt>
                <c:pt idx="1010">
                  <c:v>1652.5</c:v>
                </c:pt>
                <c:pt idx="1011">
                  <c:v>1653.3</c:v>
                </c:pt>
                <c:pt idx="1012">
                  <c:v>1654.2</c:v>
                </c:pt>
                <c:pt idx="1013">
                  <c:v>1655.1</c:v>
                </c:pt>
                <c:pt idx="1014">
                  <c:v>1655.9</c:v>
                </c:pt>
                <c:pt idx="1015">
                  <c:v>1656.8</c:v>
                </c:pt>
                <c:pt idx="1016">
                  <c:v>1657.7</c:v>
                </c:pt>
                <c:pt idx="1017">
                  <c:v>1658.6</c:v>
                </c:pt>
                <c:pt idx="1018">
                  <c:v>1659.4</c:v>
                </c:pt>
                <c:pt idx="1019">
                  <c:v>1660.3</c:v>
                </c:pt>
                <c:pt idx="1020">
                  <c:v>1661.2</c:v>
                </c:pt>
                <c:pt idx="1021">
                  <c:v>1662</c:v>
                </c:pt>
                <c:pt idx="1022">
                  <c:v>1662.9</c:v>
                </c:pt>
                <c:pt idx="1023">
                  <c:v>1663.8</c:v>
                </c:pt>
                <c:pt idx="1024">
                  <c:v>1664.6</c:v>
                </c:pt>
                <c:pt idx="1025">
                  <c:v>1665.5</c:v>
                </c:pt>
                <c:pt idx="1026">
                  <c:v>1666.4</c:v>
                </c:pt>
                <c:pt idx="1027">
                  <c:v>1667.2</c:v>
                </c:pt>
                <c:pt idx="1028">
                  <c:v>1668.1</c:v>
                </c:pt>
                <c:pt idx="1029">
                  <c:v>1669</c:v>
                </c:pt>
                <c:pt idx="1030">
                  <c:v>1669.8</c:v>
                </c:pt>
                <c:pt idx="1031">
                  <c:v>1670.7</c:v>
                </c:pt>
                <c:pt idx="1032">
                  <c:v>1671.5</c:v>
                </c:pt>
                <c:pt idx="1033">
                  <c:v>1672.4</c:v>
                </c:pt>
                <c:pt idx="1034">
                  <c:v>1673.3</c:v>
                </c:pt>
                <c:pt idx="1035">
                  <c:v>1674.1</c:v>
                </c:pt>
                <c:pt idx="1036">
                  <c:v>1675</c:v>
                </c:pt>
                <c:pt idx="1037">
                  <c:v>1675.8</c:v>
                </c:pt>
                <c:pt idx="1038">
                  <c:v>1676.7</c:v>
                </c:pt>
                <c:pt idx="1039">
                  <c:v>1677.6</c:v>
                </c:pt>
                <c:pt idx="1040">
                  <c:v>1678.4</c:v>
                </c:pt>
                <c:pt idx="1041">
                  <c:v>1679.3</c:v>
                </c:pt>
                <c:pt idx="1042">
                  <c:v>1680.1</c:v>
                </c:pt>
                <c:pt idx="1043">
                  <c:v>1681</c:v>
                </c:pt>
                <c:pt idx="1044">
                  <c:v>1681.8</c:v>
                </c:pt>
                <c:pt idx="1045">
                  <c:v>1682.7</c:v>
                </c:pt>
                <c:pt idx="1046">
                  <c:v>1683.6</c:v>
                </c:pt>
                <c:pt idx="1047">
                  <c:v>1684.4</c:v>
                </c:pt>
                <c:pt idx="1048">
                  <c:v>1685.3</c:v>
                </c:pt>
                <c:pt idx="1049">
                  <c:v>1686.1</c:v>
                </c:pt>
                <c:pt idx="1050">
                  <c:v>1687</c:v>
                </c:pt>
                <c:pt idx="1051">
                  <c:v>1687.8</c:v>
                </c:pt>
                <c:pt idx="1052">
                  <c:v>1688.7</c:v>
                </c:pt>
                <c:pt idx="1053">
                  <c:v>1689.5</c:v>
                </c:pt>
                <c:pt idx="1054">
                  <c:v>1690.4</c:v>
                </c:pt>
                <c:pt idx="1055">
                  <c:v>1691.2</c:v>
                </c:pt>
                <c:pt idx="1056">
                  <c:v>1692.1</c:v>
                </c:pt>
                <c:pt idx="1057">
                  <c:v>1692.9</c:v>
                </c:pt>
                <c:pt idx="1058">
                  <c:v>1693.8</c:v>
                </c:pt>
                <c:pt idx="1059">
                  <c:v>1694.6</c:v>
                </c:pt>
                <c:pt idx="1060">
                  <c:v>1695.4</c:v>
                </c:pt>
                <c:pt idx="1061">
                  <c:v>1696.3</c:v>
                </c:pt>
                <c:pt idx="1062">
                  <c:v>1697.1</c:v>
                </c:pt>
                <c:pt idx="1063">
                  <c:v>1698</c:v>
                </c:pt>
                <c:pt idx="1064">
                  <c:v>1698.8</c:v>
                </c:pt>
                <c:pt idx="1065">
                  <c:v>1699.7</c:v>
                </c:pt>
                <c:pt idx="1066">
                  <c:v>1700.5</c:v>
                </c:pt>
                <c:pt idx="1067">
                  <c:v>1701.3</c:v>
                </c:pt>
                <c:pt idx="1068">
                  <c:v>1702.2</c:v>
                </c:pt>
                <c:pt idx="1069">
                  <c:v>1703</c:v>
                </c:pt>
                <c:pt idx="1070">
                  <c:v>1703.9</c:v>
                </c:pt>
                <c:pt idx="1071">
                  <c:v>1704.7</c:v>
                </c:pt>
                <c:pt idx="1072">
                  <c:v>1705.5</c:v>
                </c:pt>
                <c:pt idx="1073">
                  <c:v>1706.4</c:v>
                </c:pt>
                <c:pt idx="1074">
                  <c:v>1707.2</c:v>
                </c:pt>
                <c:pt idx="1075">
                  <c:v>1708.1</c:v>
                </c:pt>
                <c:pt idx="1076">
                  <c:v>1708.9</c:v>
                </c:pt>
                <c:pt idx="1077">
                  <c:v>1709.7</c:v>
                </c:pt>
                <c:pt idx="1078">
                  <c:v>1710.6</c:v>
                </c:pt>
                <c:pt idx="1079">
                  <c:v>1711.4</c:v>
                </c:pt>
                <c:pt idx="1080">
                  <c:v>1712.2</c:v>
                </c:pt>
                <c:pt idx="1081">
                  <c:v>1713.1</c:v>
                </c:pt>
                <c:pt idx="1082">
                  <c:v>1713.9</c:v>
                </c:pt>
                <c:pt idx="1083">
                  <c:v>1714.7</c:v>
                </c:pt>
                <c:pt idx="1084">
                  <c:v>1715.6</c:v>
                </c:pt>
                <c:pt idx="1085">
                  <c:v>1716.4</c:v>
                </c:pt>
                <c:pt idx="1086">
                  <c:v>1717.2</c:v>
                </c:pt>
                <c:pt idx="1087">
                  <c:v>1718.1</c:v>
                </c:pt>
                <c:pt idx="1088">
                  <c:v>1718.9</c:v>
                </c:pt>
                <c:pt idx="1089">
                  <c:v>1719.7</c:v>
                </c:pt>
                <c:pt idx="1090">
                  <c:v>1720.5</c:v>
                </c:pt>
                <c:pt idx="1091">
                  <c:v>1721.4</c:v>
                </c:pt>
                <c:pt idx="1092">
                  <c:v>1722.2</c:v>
                </c:pt>
                <c:pt idx="1093">
                  <c:v>1723</c:v>
                </c:pt>
                <c:pt idx="1094">
                  <c:v>1723.9</c:v>
                </c:pt>
                <c:pt idx="1095">
                  <c:v>1724.7</c:v>
                </c:pt>
                <c:pt idx="1096">
                  <c:v>1725.5</c:v>
                </c:pt>
                <c:pt idx="1097">
                  <c:v>1726.3</c:v>
                </c:pt>
                <c:pt idx="1098">
                  <c:v>1727.2</c:v>
                </c:pt>
                <c:pt idx="1099">
                  <c:v>1728</c:v>
                </c:pt>
                <c:pt idx="1100">
                  <c:v>1728.8</c:v>
                </c:pt>
                <c:pt idx="1101">
                  <c:v>1729.6</c:v>
                </c:pt>
                <c:pt idx="1102">
                  <c:v>1730.4</c:v>
                </c:pt>
                <c:pt idx="1103">
                  <c:v>1731.3</c:v>
                </c:pt>
                <c:pt idx="1104">
                  <c:v>1732.1</c:v>
                </c:pt>
                <c:pt idx="1105">
                  <c:v>1732.9</c:v>
                </c:pt>
                <c:pt idx="1106">
                  <c:v>1733.7</c:v>
                </c:pt>
                <c:pt idx="1107">
                  <c:v>1734.6</c:v>
                </c:pt>
                <c:pt idx="1108">
                  <c:v>1735.4</c:v>
                </c:pt>
                <c:pt idx="1109">
                  <c:v>1736.2</c:v>
                </c:pt>
                <c:pt idx="1110">
                  <c:v>1737</c:v>
                </c:pt>
                <c:pt idx="1111">
                  <c:v>1737.8</c:v>
                </c:pt>
                <c:pt idx="1112">
                  <c:v>1738.6</c:v>
                </c:pt>
                <c:pt idx="1113">
                  <c:v>1739.5</c:v>
                </c:pt>
                <c:pt idx="1114">
                  <c:v>1740.3</c:v>
                </c:pt>
                <c:pt idx="1115">
                  <c:v>1741.1</c:v>
                </c:pt>
                <c:pt idx="1116">
                  <c:v>1741.9</c:v>
                </c:pt>
                <c:pt idx="1117">
                  <c:v>1742.7</c:v>
                </c:pt>
                <c:pt idx="1118">
                  <c:v>1743.5</c:v>
                </c:pt>
                <c:pt idx="1119">
                  <c:v>1744.3</c:v>
                </c:pt>
                <c:pt idx="1120">
                  <c:v>1745.2</c:v>
                </c:pt>
                <c:pt idx="1121">
                  <c:v>1746</c:v>
                </c:pt>
                <c:pt idx="1122">
                  <c:v>1746.8</c:v>
                </c:pt>
                <c:pt idx="1123">
                  <c:v>1747.6</c:v>
                </c:pt>
                <c:pt idx="1124">
                  <c:v>1748.4</c:v>
                </c:pt>
                <c:pt idx="1125">
                  <c:v>1749.2</c:v>
                </c:pt>
                <c:pt idx="1126">
                  <c:v>1750</c:v>
                </c:pt>
                <c:pt idx="1127">
                  <c:v>1750.8</c:v>
                </c:pt>
                <c:pt idx="1128">
                  <c:v>1751.6</c:v>
                </c:pt>
                <c:pt idx="1129">
                  <c:v>1752.4</c:v>
                </c:pt>
                <c:pt idx="1130">
                  <c:v>1753.2</c:v>
                </c:pt>
                <c:pt idx="1131">
                  <c:v>1754.1</c:v>
                </c:pt>
                <c:pt idx="1132">
                  <c:v>1754.9</c:v>
                </c:pt>
                <c:pt idx="1133">
                  <c:v>1755.7</c:v>
                </c:pt>
                <c:pt idx="1134">
                  <c:v>1756.5</c:v>
                </c:pt>
                <c:pt idx="1135">
                  <c:v>1757.3</c:v>
                </c:pt>
                <c:pt idx="1136">
                  <c:v>1758.1</c:v>
                </c:pt>
                <c:pt idx="1137">
                  <c:v>1758.9</c:v>
                </c:pt>
                <c:pt idx="1138">
                  <c:v>1759.7</c:v>
                </c:pt>
                <c:pt idx="1139">
                  <c:v>1760.5</c:v>
                </c:pt>
                <c:pt idx="1140">
                  <c:v>1761.3</c:v>
                </c:pt>
                <c:pt idx="1141">
                  <c:v>1762.1</c:v>
                </c:pt>
                <c:pt idx="1142">
                  <c:v>1762.9</c:v>
                </c:pt>
                <c:pt idx="1143">
                  <c:v>1763.7</c:v>
                </c:pt>
                <c:pt idx="1144">
                  <c:v>1764.5</c:v>
                </c:pt>
                <c:pt idx="1145">
                  <c:v>1765.3</c:v>
                </c:pt>
                <c:pt idx="1146">
                  <c:v>1766.1</c:v>
                </c:pt>
                <c:pt idx="1147">
                  <c:v>1766.9</c:v>
                </c:pt>
                <c:pt idx="1148">
                  <c:v>1767.7</c:v>
                </c:pt>
                <c:pt idx="1149">
                  <c:v>1768.5</c:v>
                </c:pt>
                <c:pt idx="1150">
                  <c:v>1769.3</c:v>
                </c:pt>
                <c:pt idx="1151">
                  <c:v>1770.1</c:v>
                </c:pt>
                <c:pt idx="1152">
                  <c:v>1770.9</c:v>
                </c:pt>
                <c:pt idx="1153">
                  <c:v>1771.7</c:v>
                </c:pt>
                <c:pt idx="1154">
                  <c:v>1772.5</c:v>
                </c:pt>
                <c:pt idx="1155">
                  <c:v>1773.3</c:v>
                </c:pt>
                <c:pt idx="1156">
                  <c:v>1774</c:v>
                </c:pt>
                <c:pt idx="1157">
                  <c:v>1774.8</c:v>
                </c:pt>
                <c:pt idx="1158">
                  <c:v>1775.6</c:v>
                </c:pt>
                <c:pt idx="1159">
                  <c:v>1776.4</c:v>
                </c:pt>
                <c:pt idx="1160">
                  <c:v>1777.2</c:v>
                </c:pt>
                <c:pt idx="1161">
                  <c:v>1778</c:v>
                </c:pt>
                <c:pt idx="1162">
                  <c:v>1778.8</c:v>
                </c:pt>
                <c:pt idx="1163">
                  <c:v>1779.6</c:v>
                </c:pt>
                <c:pt idx="1164">
                  <c:v>1780.4</c:v>
                </c:pt>
                <c:pt idx="1165">
                  <c:v>1781.2</c:v>
                </c:pt>
                <c:pt idx="1166">
                  <c:v>1781.9</c:v>
                </c:pt>
                <c:pt idx="1167">
                  <c:v>1782.7</c:v>
                </c:pt>
                <c:pt idx="1168">
                  <c:v>1783.5</c:v>
                </c:pt>
                <c:pt idx="1169">
                  <c:v>1784.3</c:v>
                </c:pt>
                <c:pt idx="1170">
                  <c:v>1785.1</c:v>
                </c:pt>
                <c:pt idx="1171">
                  <c:v>1785.9</c:v>
                </c:pt>
                <c:pt idx="1172">
                  <c:v>1786.7</c:v>
                </c:pt>
                <c:pt idx="1173">
                  <c:v>1787.4</c:v>
                </c:pt>
              </c:numCache>
            </c:numRef>
          </c:xVal>
          <c:yVal>
            <c:numRef>
              <c:f>Plan1!$O$3:$O$1176</c:f>
              <c:numCache>
                <c:formatCode>General</c:formatCode>
                <c:ptCount val="1174"/>
                <c:pt idx="0">
                  <c:v>-0.42215496922452422</c:v>
                </c:pt>
                <c:pt idx="1">
                  <c:v>-0.42902239414188331</c:v>
                </c:pt>
                <c:pt idx="2">
                  <c:v>-0.43219258069058503</c:v>
                </c:pt>
                <c:pt idx="3">
                  <c:v>-0.43759051767642626</c:v>
                </c:pt>
                <c:pt idx="4">
                  <c:v>-0.43092559697636384</c:v>
                </c:pt>
                <c:pt idx="5">
                  <c:v>-0.43295858539382487</c:v>
                </c:pt>
                <c:pt idx="6">
                  <c:v>-0.43584812381470095</c:v>
                </c:pt>
                <c:pt idx="7">
                  <c:v>-0.4370504327844188</c:v>
                </c:pt>
                <c:pt idx="8">
                  <c:v>-0.43326556467616684</c:v>
                </c:pt>
                <c:pt idx="9">
                  <c:v>-0.42395567681816487</c:v>
                </c:pt>
                <c:pt idx="10">
                  <c:v>-0.42289761665013131</c:v>
                </c:pt>
                <c:pt idx="11">
                  <c:v>-0.42197245089836616</c:v>
                </c:pt>
                <c:pt idx="12">
                  <c:v>-0.41759208513366464</c:v>
                </c:pt>
                <c:pt idx="13">
                  <c:v>-0.42451191918060333</c:v>
                </c:pt>
                <c:pt idx="14">
                  <c:v>-0.41522168784136099</c:v>
                </c:pt>
                <c:pt idx="15">
                  <c:v>-0.41835647569539103</c:v>
                </c:pt>
                <c:pt idx="16">
                  <c:v>-0.41488675431966743</c:v>
                </c:pt>
                <c:pt idx="17">
                  <c:v>-0.4114194100634474</c:v>
                </c:pt>
                <c:pt idx="18">
                  <c:v>-0.41292602768792069</c:v>
                </c:pt>
                <c:pt idx="19">
                  <c:v>-0.41044663834495582</c:v>
                </c:pt>
                <c:pt idx="20">
                  <c:v>-0.40631638475503168</c:v>
                </c:pt>
                <c:pt idx="21">
                  <c:v>-0.40748666017156965</c:v>
                </c:pt>
                <c:pt idx="22">
                  <c:v>-0.40185895946023048</c:v>
                </c:pt>
                <c:pt idx="23">
                  <c:v>-0.40639336957941852</c:v>
                </c:pt>
                <c:pt idx="24">
                  <c:v>-0.39898773878217259</c:v>
                </c:pt>
                <c:pt idx="25">
                  <c:v>-0.39938484284286346</c:v>
                </c:pt>
                <c:pt idx="26">
                  <c:v>-0.3992367064955335</c:v>
                </c:pt>
                <c:pt idx="27">
                  <c:v>-0.39695660000847055</c:v>
                </c:pt>
                <c:pt idx="28">
                  <c:v>-0.39244761885545576</c:v>
                </c:pt>
                <c:pt idx="29">
                  <c:v>-0.39405545635669781</c:v>
                </c:pt>
                <c:pt idx="30">
                  <c:v>-0.38782700811025328</c:v>
                </c:pt>
                <c:pt idx="31">
                  <c:v>-0.3857014627286981</c:v>
                </c:pt>
                <c:pt idx="32">
                  <c:v>-0.38969449691374247</c:v>
                </c:pt>
                <c:pt idx="33">
                  <c:v>-0.39252091711872361</c:v>
                </c:pt>
                <c:pt idx="34">
                  <c:v>-0.383542553855796</c:v>
                </c:pt>
                <c:pt idx="35">
                  <c:v>-0.3856159321529079</c:v>
                </c:pt>
                <c:pt idx="36">
                  <c:v>-0.38931962702932255</c:v>
                </c:pt>
                <c:pt idx="37">
                  <c:v>-0.38653166537996098</c:v>
                </c:pt>
                <c:pt idx="38">
                  <c:v>-0.38430051135881194</c:v>
                </c:pt>
                <c:pt idx="39">
                  <c:v>-0.38928040332998221</c:v>
                </c:pt>
                <c:pt idx="40">
                  <c:v>-0.39010124418987796</c:v>
                </c:pt>
                <c:pt idx="41">
                  <c:v>-0.37747885315033081</c:v>
                </c:pt>
                <c:pt idx="42">
                  <c:v>-0.33548056431534895</c:v>
                </c:pt>
                <c:pt idx="43">
                  <c:v>-0.38097829263265259</c:v>
                </c:pt>
                <c:pt idx="44">
                  <c:v>-0.37840560702613618</c:v>
                </c:pt>
                <c:pt idx="45">
                  <c:v>-0.38159803211089699</c:v>
                </c:pt>
                <c:pt idx="46">
                  <c:v>-0.37868914769230544</c:v>
                </c:pt>
                <c:pt idx="47">
                  <c:v>-0.37975565265136402</c:v>
                </c:pt>
                <c:pt idx="48">
                  <c:v>-0.38009821105107888</c:v>
                </c:pt>
                <c:pt idx="49">
                  <c:v>-0.37733428988062406</c:v>
                </c:pt>
                <c:pt idx="50">
                  <c:v>-0.37744809660446677</c:v>
                </c:pt>
                <c:pt idx="51">
                  <c:v>-0.3767078786171687</c:v>
                </c:pt>
                <c:pt idx="52">
                  <c:v>-0.3789842704621833</c:v>
                </c:pt>
                <c:pt idx="53">
                  <c:v>-0.37748089143493802</c:v>
                </c:pt>
                <c:pt idx="54">
                  <c:v>-0.37419013506349269</c:v>
                </c:pt>
                <c:pt idx="55">
                  <c:v>-0.38034081955277821</c:v>
                </c:pt>
                <c:pt idx="56">
                  <c:v>-0.37471048199068929</c:v>
                </c:pt>
                <c:pt idx="57">
                  <c:v>-0.37854301202715679</c:v>
                </c:pt>
                <c:pt idx="58">
                  <c:v>-0.37846288285890872</c:v>
                </c:pt>
                <c:pt idx="59">
                  <c:v>-0.3748317884941193</c:v>
                </c:pt>
                <c:pt idx="60">
                  <c:v>-0.37781519090301058</c:v>
                </c:pt>
                <c:pt idx="61">
                  <c:v>-0.37613154620695571</c:v>
                </c:pt>
                <c:pt idx="62">
                  <c:v>-0.37222647919641222</c:v>
                </c:pt>
                <c:pt idx="63">
                  <c:v>-0.37192186528044863</c:v>
                </c:pt>
                <c:pt idx="64">
                  <c:v>-0.37505214277719567</c:v>
                </c:pt>
                <c:pt idx="65">
                  <c:v>-0.37300817122339835</c:v>
                </c:pt>
                <c:pt idx="66">
                  <c:v>-0.37659202109097939</c:v>
                </c:pt>
                <c:pt idx="67">
                  <c:v>-0.37594715553519892</c:v>
                </c:pt>
                <c:pt idx="68">
                  <c:v>-0.37553997578344284</c:v>
                </c:pt>
                <c:pt idx="69">
                  <c:v>-0.37653731688191228</c:v>
                </c:pt>
                <c:pt idx="70">
                  <c:v>-0.37236492514249564</c:v>
                </c:pt>
                <c:pt idx="71">
                  <c:v>-0.37485595552619722</c:v>
                </c:pt>
                <c:pt idx="72">
                  <c:v>-0.37935323042323416</c:v>
                </c:pt>
                <c:pt idx="73">
                  <c:v>-0.38256959953582642</c:v>
                </c:pt>
                <c:pt idx="74">
                  <c:v>-0.38067575392580916</c:v>
                </c:pt>
                <c:pt idx="75">
                  <c:v>-0.38472617407823323</c:v>
                </c:pt>
                <c:pt idx="76">
                  <c:v>-0.38687895673243294</c:v>
                </c:pt>
                <c:pt idx="77">
                  <c:v>-0.38235415203935197</c:v>
                </c:pt>
                <c:pt idx="78">
                  <c:v>-0.39320421575627101</c:v>
                </c:pt>
                <c:pt idx="79">
                  <c:v>-0.39979090141658025</c:v>
                </c:pt>
                <c:pt idx="80">
                  <c:v>-0.38662994413513241</c:v>
                </c:pt>
                <c:pt idx="81">
                  <c:v>-0.38485579546163662</c:v>
                </c:pt>
                <c:pt idx="82">
                  <c:v>-0.39083306053749983</c:v>
                </c:pt>
                <c:pt idx="83">
                  <c:v>-0.38304254975634577</c:v>
                </c:pt>
                <c:pt idx="84">
                  <c:v>-0.38635939290366456</c:v>
                </c:pt>
                <c:pt idx="85">
                  <c:v>-0.39707164699611064</c:v>
                </c:pt>
                <c:pt idx="86">
                  <c:v>-0.39112870613253081</c:v>
                </c:pt>
                <c:pt idx="87">
                  <c:v>-0.39251601949282677</c:v>
                </c:pt>
                <c:pt idx="88">
                  <c:v>-0.39429201392973995</c:v>
                </c:pt>
                <c:pt idx="89">
                  <c:v>-0.39437374529225894</c:v>
                </c:pt>
                <c:pt idx="90">
                  <c:v>-0.39510200612023039</c:v>
                </c:pt>
                <c:pt idx="91">
                  <c:v>-0.39566688555849078</c:v>
                </c:pt>
                <c:pt idx="92">
                  <c:v>-0.40005091025756551</c:v>
                </c:pt>
                <c:pt idx="93">
                  <c:v>-0.40452520130574077</c:v>
                </c:pt>
                <c:pt idx="94">
                  <c:v>-0.40379602467025072</c:v>
                </c:pt>
                <c:pt idx="95">
                  <c:v>-0.40051431013372274</c:v>
                </c:pt>
                <c:pt idx="96">
                  <c:v>-0.39950952949332968</c:v>
                </c:pt>
                <c:pt idx="97">
                  <c:v>-0.40156440726958209</c:v>
                </c:pt>
                <c:pt idx="98">
                  <c:v>-0.40247405004171305</c:v>
                </c:pt>
                <c:pt idx="99">
                  <c:v>-0.40248122027128497</c:v>
                </c:pt>
                <c:pt idx="100">
                  <c:v>-0.40227502688509226</c:v>
                </c:pt>
                <c:pt idx="101">
                  <c:v>-0.39211371954192353</c:v>
                </c:pt>
                <c:pt idx="102">
                  <c:v>-0.39440847914771221</c:v>
                </c:pt>
                <c:pt idx="103">
                  <c:v>-0.4010190916657162</c:v>
                </c:pt>
                <c:pt idx="104">
                  <c:v>-0.3969719382275777</c:v>
                </c:pt>
                <c:pt idx="105">
                  <c:v>-0.39121652324165901</c:v>
                </c:pt>
                <c:pt idx="106">
                  <c:v>-0.39067012028299986</c:v>
                </c:pt>
                <c:pt idx="107">
                  <c:v>-0.39441361819582704</c:v>
                </c:pt>
                <c:pt idx="108">
                  <c:v>-0.39155553737189647</c:v>
                </c:pt>
                <c:pt idx="109">
                  <c:v>-0.38626718308902397</c:v>
                </c:pt>
                <c:pt idx="110">
                  <c:v>-0.3910213616386462</c:v>
                </c:pt>
                <c:pt idx="111">
                  <c:v>-0.38299756798372731</c:v>
                </c:pt>
                <c:pt idx="112">
                  <c:v>-0.38520759679476507</c:v>
                </c:pt>
                <c:pt idx="113">
                  <c:v>-0.38337497687701527</c:v>
                </c:pt>
                <c:pt idx="114">
                  <c:v>-0.38586714354865331</c:v>
                </c:pt>
                <c:pt idx="115">
                  <c:v>-0.38735013326515116</c:v>
                </c:pt>
                <c:pt idx="116">
                  <c:v>-0.38214465304647871</c:v>
                </c:pt>
                <c:pt idx="117">
                  <c:v>-0.38445544950674815</c:v>
                </c:pt>
                <c:pt idx="118">
                  <c:v>-0.38122244449208736</c:v>
                </c:pt>
                <c:pt idx="119">
                  <c:v>-0.37918708269718188</c:v>
                </c:pt>
                <c:pt idx="120">
                  <c:v>-0.37802541200684653</c:v>
                </c:pt>
                <c:pt idx="121">
                  <c:v>-0.37060256673750264</c:v>
                </c:pt>
                <c:pt idx="122">
                  <c:v>-0.37105016282645442</c:v>
                </c:pt>
                <c:pt idx="123">
                  <c:v>-0.37248556889866241</c:v>
                </c:pt>
                <c:pt idx="124">
                  <c:v>-0.37179255851697812</c:v>
                </c:pt>
                <c:pt idx="125">
                  <c:v>-0.37880105548846693</c:v>
                </c:pt>
                <c:pt idx="126">
                  <c:v>-0.37408732872314765</c:v>
                </c:pt>
                <c:pt idx="127">
                  <c:v>-0.37307629492134647</c:v>
                </c:pt>
                <c:pt idx="128">
                  <c:v>-0.37741160426064579</c:v>
                </c:pt>
                <c:pt idx="129">
                  <c:v>-0.37895655682793583</c:v>
                </c:pt>
                <c:pt idx="130">
                  <c:v>-0.38223701706315605</c:v>
                </c:pt>
                <c:pt idx="131">
                  <c:v>-0.38593912171632255</c:v>
                </c:pt>
                <c:pt idx="132">
                  <c:v>-0.39236303934228917</c:v>
                </c:pt>
                <c:pt idx="133">
                  <c:v>-0.39197850498388642</c:v>
                </c:pt>
                <c:pt idx="134">
                  <c:v>-0.39668868087928438</c:v>
                </c:pt>
                <c:pt idx="135">
                  <c:v>-0.39297051757207102</c:v>
                </c:pt>
                <c:pt idx="136">
                  <c:v>-0.40288017744812316</c:v>
                </c:pt>
                <c:pt idx="137">
                  <c:v>-0.40436418977090799</c:v>
                </c:pt>
                <c:pt idx="138">
                  <c:v>-0.40859209462654134</c:v>
                </c:pt>
                <c:pt idx="139">
                  <c:v>-0.40737325266467816</c:v>
                </c:pt>
                <c:pt idx="140">
                  <c:v>-0.41542197932738212</c:v>
                </c:pt>
                <c:pt idx="141">
                  <c:v>-0.41383920205747826</c:v>
                </c:pt>
                <c:pt idx="142">
                  <c:v>-0.416867857223226</c:v>
                </c:pt>
                <c:pt idx="143">
                  <c:v>-0.42449610340246013</c:v>
                </c:pt>
                <c:pt idx="144">
                  <c:v>-0.4217602033673602</c:v>
                </c:pt>
                <c:pt idx="145">
                  <c:v>-0.42283810743123679</c:v>
                </c:pt>
                <c:pt idx="146">
                  <c:v>-0.42034153986308959</c:v>
                </c:pt>
                <c:pt idx="147">
                  <c:v>-0.42309288420080182</c:v>
                </c:pt>
                <c:pt idx="148">
                  <c:v>-0.42610397373005865</c:v>
                </c:pt>
                <c:pt idx="149">
                  <c:v>-0.42587055002162377</c:v>
                </c:pt>
                <c:pt idx="150">
                  <c:v>-0.43002866701130799</c:v>
                </c:pt>
                <c:pt idx="151">
                  <c:v>-0.43121439931577848</c:v>
                </c:pt>
                <c:pt idx="152">
                  <c:v>-0.43139170483409506</c:v>
                </c:pt>
                <c:pt idx="153">
                  <c:v>-0.4247609036787946</c:v>
                </c:pt>
                <c:pt idx="154">
                  <c:v>-0.43379248789564312</c:v>
                </c:pt>
                <c:pt idx="155">
                  <c:v>-0.43365162988328265</c:v>
                </c:pt>
                <c:pt idx="156">
                  <c:v>-0.43829961670161455</c:v>
                </c:pt>
                <c:pt idx="157">
                  <c:v>-0.43114624554492031</c:v>
                </c:pt>
                <c:pt idx="158">
                  <c:v>-0.43817298420734263</c:v>
                </c:pt>
                <c:pt idx="159">
                  <c:v>-0.43765916830471185</c:v>
                </c:pt>
                <c:pt idx="160">
                  <c:v>-0.43688013428589934</c:v>
                </c:pt>
                <c:pt idx="161">
                  <c:v>-0.4405501126860959</c:v>
                </c:pt>
                <c:pt idx="162">
                  <c:v>-0.43757161143136991</c:v>
                </c:pt>
                <c:pt idx="163">
                  <c:v>-0.43877598643938015</c:v>
                </c:pt>
                <c:pt idx="164">
                  <c:v>-0.44119101642415515</c:v>
                </c:pt>
                <c:pt idx="165">
                  <c:v>-0.43524340819840263</c:v>
                </c:pt>
                <c:pt idx="166">
                  <c:v>-0.43672287422349632</c:v>
                </c:pt>
                <c:pt idx="167">
                  <c:v>-0.44163504532201742</c:v>
                </c:pt>
                <c:pt idx="168">
                  <c:v>-0.44191385585623072</c:v>
                </c:pt>
                <c:pt idx="169">
                  <c:v>-0.44231667194340907</c:v>
                </c:pt>
                <c:pt idx="170">
                  <c:v>-0.44542736138512623</c:v>
                </c:pt>
                <c:pt idx="171">
                  <c:v>-0.44724132303626268</c:v>
                </c:pt>
                <c:pt idx="172">
                  <c:v>-0.44564945904307884</c:v>
                </c:pt>
                <c:pt idx="173">
                  <c:v>-0.44647751942647684</c:v>
                </c:pt>
                <c:pt idx="174">
                  <c:v>-0.44365317314275621</c:v>
                </c:pt>
                <c:pt idx="175">
                  <c:v>-0.44237844295341888</c:v>
                </c:pt>
                <c:pt idx="176">
                  <c:v>-0.44527845849264108</c:v>
                </c:pt>
                <c:pt idx="177">
                  <c:v>-0.44760552478042903</c:v>
                </c:pt>
                <c:pt idx="178">
                  <c:v>-0.4429917142512475</c:v>
                </c:pt>
                <c:pt idx="179">
                  <c:v>-0.44081951641279671</c:v>
                </c:pt>
                <c:pt idx="180">
                  <c:v>-0.44042250883839112</c:v>
                </c:pt>
                <c:pt idx="181">
                  <c:v>-0.4408961744771609</c:v>
                </c:pt>
                <c:pt idx="182">
                  <c:v>-0.44343809677614671</c:v>
                </c:pt>
                <c:pt idx="183">
                  <c:v>-0.43870339385338702</c:v>
                </c:pt>
                <c:pt idx="184">
                  <c:v>-0.43336989422417149</c:v>
                </c:pt>
                <c:pt idx="185">
                  <c:v>-0.43333528931725757</c:v>
                </c:pt>
                <c:pt idx="186">
                  <c:v>-0.43774719679053475</c:v>
                </c:pt>
                <c:pt idx="187">
                  <c:v>-0.43270295233552691</c:v>
                </c:pt>
                <c:pt idx="188">
                  <c:v>-0.43270301941079048</c:v>
                </c:pt>
                <c:pt idx="189">
                  <c:v>-0.42984884630590103</c:v>
                </c:pt>
                <c:pt idx="190">
                  <c:v>-0.42624144906863309</c:v>
                </c:pt>
                <c:pt idx="191">
                  <c:v>-0.43171337790575509</c:v>
                </c:pt>
                <c:pt idx="192">
                  <c:v>-0.42531529861726564</c:v>
                </c:pt>
                <c:pt idx="193">
                  <c:v>-0.4176637667027342</c:v>
                </c:pt>
                <c:pt idx="194">
                  <c:v>-0.41777181300577737</c:v>
                </c:pt>
                <c:pt idx="195">
                  <c:v>-0.41329461984503457</c:v>
                </c:pt>
                <c:pt idx="196">
                  <c:v>-0.41038032914408434</c:v>
                </c:pt>
                <c:pt idx="197">
                  <c:v>-0.4082562190757324</c:v>
                </c:pt>
                <c:pt idx="198">
                  <c:v>-0.40188009368866801</c:v>
                </c:pt>
                <c:pt idx="199">
                  <c:v>-0.40124696157406459</c:v>
                </c:pt>
                <c:pt idx="200">
                  <c:v>-0.39366601135257395</c:v>
                </c:pt>
                <c:pt idx="201">
                  <c:v>-0.40142372857054265</c:v>
                </c:pt>
                <c:pt idx="202">
                  <c:v>-0.39163997073041346</c:v>
                </c:pt>
                <c:pt idx="203">
                  <c:v>-0.39244697103905679</c:v>
                </c:pt>
                <c:pt idx="204">
                  <c:v>-0.38694694136161484</c:v>
                </c:pt>
                <c:pt idx="205">
                  <c:v>-0.38500213783803355</c:v>
                </c:pt>
                <c:pt idx="206">
                  <c:v>-0.38378210370474664</c:v>
                </c:pt>
                <c:pt idx="207">
                  <c:v>-0.38489723111680946</c:v>
                </c:pt>
                <c:pt idx="208">
                  <c:v>-0.3798410957622318</c:v>
                </c:pt>
                <c:pt idx="209">
                  <c:v>-0.38324593901817861</c:v>
                </c:pt>
                <c:pt idx="210">
                  <c:v>-0.38623426856677318</c:v>
                </c:pt>
                <c:pt idx="211">
                  <c:v>-0.38870403539801884</c:v>
                </c:pt>
                <c:pt idx="212">
                  <c:v>-0.39055565494541239</c:v>
                </c:pt>
                <c:pt idx="213">
                  <c:v>-0.39722582406163415</c:v>
                </c:pt>
                <c:pt idx="214">
                  <c:v>-0.40546404492215538</c:v>
                </c:pt>
                <c:pt idx="215">
                  <c:v>-0.40505386103739927</c:v>
                </c:pt>
                <c:pt idx="216">
                  <c:v>-0.41084916586577447</c:v>
                </c:pt>
                <c:pt idx="217">
                  <c:v>-0.42218589711585541</c:v>
                </c:pt>
                <c:pt idx="218">
                  <c:v>-0.4286133451100258</c:v>
                </c:pt>
                <c:pt idx="219">
                  <c:v>-0.42976150904847449</c:v>
                </c:pt>
                <c:pt idx="220">
                  <c:v>-0.43710675797827858</c:v>
                </c:pt>
                <c:pt idx="221">
                  <c:v>-0.44326278825038834</c:v>
                </c:pt>
                <c:pt idx="222">
                  <c:v>-0.44502548403503328</c:v>
                </c:pt>
                <c:pt idx="223">
                  <c:v>-0.44811878621754347</c:v>
                </c:pt>
                <c:pt idx="224">
                  <c:v>-0.45144420463373985</c:v>
                </c:pt>
                <c:pt idx="225">
                  <c:v>-0.45483663485376935</c:v>
                </c:pt>
                <c:pt idx="226">
                  <c:v>-0.451819797929641</c:v>
                </c:pt>
                <c:pt idx="227">
                  <c:v>-0.45513152670280788</c:v>
                </c:pt>
                <c:pt idx="228">
                  <c:v>-0.4559975550986004</c:v>
                </c:pt>
                <c:pt idx="229">
                  <c:v>-0.45351474431640615</c:v>
                </c:pt>
                <c:pt idx="230">
                  <c:v>-0.45509662351132757</c:v>
                </c:pt>
                <c:pt idx="231">
                  <c:v>-0.45307559093279309</c:v>
                </c:pt>
                <c:pt idx="232">
                  <c:v>-0.45610086354768287</c:v>
                </c:pt>
                <c:pt idx="233">
                  <c:v>-0.45656374807019606</c:v>
                </c:pt>
                <c:pt idx="234">
                  <c:v>-0.45620964113968493</c:v>
                </c:pt>
                <c:pt idx="235">
                  <c:v>-0.45763788748182327</c:v>
                </c:pt>
                <c:pt idx="236">
                  <c:v>-0.45411547199979724</c:v>
                </c:pt>
                <c:pt idx="237">
                  <c:v>-0.45604918050464055</c:v>
                </c:pt>
                <c:pt idx="238">
                  <c:v>-0.46040000603569242</c:v>
                </c:pt>
                <c:pt idx="239">
                  <c:v>-0.46133405366730024</c:v>
                </c:pt>
                <c:pt idx="240">
                  <c:v>-0.45983915335867753</c:v>
                </c:pt>
                <c:pt idx="241">
                  <c:v>-0.46288049240687573</c:v>
                </c:pt>
                <c:pt idx="242">
                  <c:v>-0.46344283608735937</c:v>
                </c:pt>
                <c:pt idx="243">
                  <c:v>-0.46269380269167765</c:v>
                </c:pt>
                <c:pt idx="244">
                  <c:v>-0.46473993064677188</c:v>
                </c:pt>
                <c:pt idx="245">
                  <c:v>-0.46730478397316566</c:v>
                </c:pt>
                <c:pt idx="246">
                  <c:v>-0.47174943699832222</c:v>
                </c:pt>
                <c:pt idx="247">
                  <c:v>-0.47055260512504654</c:v>
                </c:pt>
                <c:pt idx="248">
                  <c:v>-0.4718756064497136</c:v>
                </c:pt>
                <c:pt idx="249">
                  <c:v>-0.48685426490822742</c:v>
                </c:pt>
                <c:pt idx="250">
                  <c:v>-0.4868524628121606</c:v>
                </c:pt>
                <c:pt idx="251">
                  <c:v>-0.49052007310913442</c:v>
                </c:pt>
                <c:pt idx="252">
                  <c:v>-0.49250488374113682</c:v>
                </c:pt>
                <c:pt idx="253">
                  <c:v>-0.49318772420326751</c:v>
                </c:pt>
                <c:pt idx="254">
                  <c:v>-0.4884345777747835</c:v>
                </c:pt>
                <c:pt idx="255">
                  <c:v>-0.49651996765756151</c:v>
                </c:pt>
                <c:pt idx="256">
                  <c:v>-0.49584505969524989</c:v>
                </c:pt>
                <c:pt idx="257">
                  <c:v>-0.49597149044277955</c:v>
                </c:pt>
                <c:pt idx="258">
                  <c:v>-0.48888069436924309</c:v>
                </c:pt>
                <c:pt idx="259">
                  <c:v>-0.48475931300560271</c:v>
                </c:pt>
                <c:pt idx="260">
                  <c:v>-0.49274391491264463</c:v>
                </c:pt>
                <c:pt idx="261">
                  <c:v>-0.48700811697736224</c:v>
                </c:pt>
                <c:pt idx="262">
                  <c:v>-0.48491274551145641</c:v>
                </c:pt>
                <c:pt idx="263">
                  <c:v>-0.48105628668019573</c:v>
                </c:pt>
                <c:pt idx="264">
                  <c:v>-0.4736509935388209</c:v>
                </c:pt>
                <c:pt idx="265">
                  <c:v>-0.47492590202737572</c:v>
                </c:pt>
                <c:pt idx="266">
                  <c:v>-0.4666498134443362</c:v>
                </c:pt>
                <c:pt idx="267">
                  <c:v>-0.46818813969297801</c:v>
                </c:pt>
                <c:pt idx="268">
                  <c:v>-0.46634598453320608</c:v>
                </c:pt>
                <c:pt idx="269">
                  <c:v>-0.46801777258290916</c:v>
                </c:pt>
                <c:pt idx="270">
                  <c:v>-0.44923904996019592</c:v>
                </c:pt>
                <c:pt idx="271">
                  <c:v>-0.45161356657031027</c:v>
                </c:pt>
                <c:pt idx="272">
                  <c:v>-0.44880429788680476</c:v>
                </c:pt>
                <c:pt idx="273">
                  <c:v>-0.43395232455605315</c:v>
                </c:pt>
                <c:pt idx="274">
                  <c:v>-0.42852252569783328</c:v>
                </c:pt>
                <c:pt idx="275">
                  <c:v>-0.41195427821046454</c:v>
                </c:pt>
                <c:pt idx="276">
                  <c:v>-0.40091728987490388</c:v>
                </c:pt>
                <c:pt idx="277">
                  <c:v>-0.38938517035181219</c:v>
                </c:pt>
                <c:pt idx="278">
                  <c:v>-0.37457059073059906</c:v>
                </c:pt>
                <c:pt idx="279">
                  <c:v>-0.35109149012737551</c:v>
                </c:pt>
                <c:pt idx="280">
                  <c:v>-0.33326327772160391</c:v>
                </c:pt>
                <c:pt idx="281">
                  <c:v>-0.32117551322662802</c:v>
                </c:pt>
                <c:pt idx="282">
                  <c:v>-0.29556729135586762</c:v>
                </c:pt>
                <c:pt idx="283">
                  <c:v>-0.27832340870234806</c:v>
                </c:pt>
                <c:pt idx="284">
                  <c:v>-0.26597965352317121</c:v>
                </c:pt>
                <c:pt idx="285">
                  <c:v>-0.25090035576232433</c:v>
                </c:pt>
                <c:pt idx="286">
                  <c:v>-0.23955663560480167</c:v>
                </c:pt>
                <c:pt idx="287">
                  <c:v>-0.23136027462624914</c:v>
                </c:pt>
                <c:pt idx="288">
                  <c:v>-0.22777877920866374</c:v>
                </c:pt>
                <c:pt idx="289">
                  <c:v>-0.23420647233109879</c:v>
                </c:pt>
                <c:pt idx="290">
                  <c:v>-0.22997482693242677</c:v>
                </c:pt>
                <c:pt idx="291">
                  <c:v>-0.23475079118081324</c:v>
                </c:pt>
                <c:pt idx="292">
                  <c:v>-0.23659618474937269</c:v>
                </c:pt>
                <c:pt idx="293">
                  <c:v>-0.24145533046929354</c:v>
                </c:pt>
                <c:pt idx="294">
                  <c:v>-0.24951190205590554</c:v>
                </c:pt>
                <c:pt idx="295">
                  <c:v>-0.26552105181839436</c:v>
                </c:pt>
                <c:pt idx="296">
                  <c:v>-0.27274706063964649</c:v>
                </c:pt>
                <c:pt idx="297">
                  <c:v>-0.2838377107617111</c:v>
                </c:pt>
                <c:pt idx="298">
                  <c:v>-0.2952336937293496</c:v>
                </c:pt>
                <c:pt idx="299">
                  <c:v>-0.29451055737628418</c:v>
                </c:pt>
                <c:pt idx="300">
                  <c:v>-0.28919069015417953</c:v>
                </c:pt>
                <c:pt idx="301">
                  <c:v>-0.29751085401012067</c:v>
                </c:pt>
                <c:pt idx="302">
                  <c:v>-0.29424660224672178</c:v>
                </c:pt>
                <c:pt idx="303">
                  <c:v>-0.30240486105519343</c:v>
                </c:pt>
                <c:pt idx="304">
                  <c:v>-0.29138161391114348</c:v>
                </c:pt>
                <c:pt idx="305">
                  <c:v>-0.28069824770007223</c:v>
                </c:pt>
                <c:pt idx="306">
                  <c:v>-0.2765598541437303</c:v>
                </c:pt>
                <c:pt idx="307">
                  <c:v>-0.27520405118661945</c:v>
                </c:pt>
                <c:pt idx="308">
                  <c:v>-0.26469976163598574</c:v>
                </c:pt>
                <c:pt idx="309">
                  <c:v>-0.26087141688802712</c:v>
                </c:pt>
                <c:pt idx="310">
                  <c:v>-0.25300811764925696</c:v>
                </c:pt>
                <c:pt idx="311">
                  <c:v>-0.24911025617798555</c:v>
                </c:pt>
                <c:pt idx="312">
                  <c:v>-0.24819323919266034</c:v>
                </c:pt>
                <c:pt idx="313">
                  <c:v>-0.24898370971496167</c:v>
                </c:pt>
                <c:pt idx="314">
                  <c:v>-0.25913665336299307</c:v>
                </c:pt>
                <c:pt idx="315">
                  <c:v>-0.26406743475014827</c:v>
                </c:pt>
                <c:pt idx="316">
                  <c:v>-0.27171794240218033</c:v>
                </c:pt>
                <c:pt idx="317">
                  <c:v>-0.28117326756817973</c:v>
                </c:pt>
                <c:pt idx="318">
                  <c:v>-0.28980630595064599</c:v>
                </c:pt>
                <c:pt idx="319">
                  <c:v>-0.2923935679074795</c:v>
                </c:pt>
                <c:pt idx="320">
                  <c:v>-0.29585969004154528</c:v>
                </c:pt>
                <c:pt idx="321">
                  <c:v>-0.30299846128303365</c:v>
                </c:pt>
                <c:pt idx="322">
                  <c:v>-0.29964695130307906</c:v>
                </c:pt>
                <c:pt idx="323">
                  <c:v>-0.30962358605256768</c:v>
                </c:pt>
                <c:pt idx="324">
                  <c:v>-0.31947447075689023</c:v>
                </c:pt>
                <c:pt idx="325">
                  <c:v>-0.32776612141896994</c:v>
                </c:pt>
                <c:pt idx="326">
                  <c:v>-0.33725771425236573</c:v>
                </c:pt>
                <c:pt idx="327">
                  <c:v>-0.34292619182768425</c:v>
                </c:pt>
                <c:pt idx="328">
                  <c:v>-0.34027604328108585</c:v>
                </c:pt>
                <c:pt idx="329">
                  <c:v>-0.35053882371042189</c:v>
                </c:pt>
                <c:pt idx="330">
                  <c:v>-0.35275082850932482</c:v>
                </c:pt>
                <c:pt idx="331">
                  <c:v>-0.34507560460319081</c:v>
                </c:pt>
                <c:pt idx="332">
                  <c:v>-0.35123493677481277</c:v>
                </c:pt>
                <c:pt idx="333">
                  <c:v>-0.34296369878249888</c:v>
                </c:pt>
                <c:pt idx="334">
                  <c:v>-0.33980838631266047</c:v>
                </c:pt>
                <c:pt idx="335">
                  <c:v>-0.33368755623770452</c:v>
                </c:pt>
                <c:pt idx="336">
                  <c:v>-0.32848771843122648</c:v>
                </c:pt>
                <c:pt idx="337">
                  <c:v>-0.3295155381625729</c:v>
                </c:pt>
                <c:pt idx="338">
                  <c:v>-0.33121136990211703</c:v>
                </c:pt>
                <c:pt idx="339">
                  <c:v>-0.33114553189060231</c:v>
                </c:pt>
                <c:pt idx="340">
                  <c:v>-0.32525109695943155</c:v>
                </c:pt>
                <c:pt idx="341">
                  <c:v>-0.32403990153274398</c:v>
                </c:pt>
                <c:pt idx="342">
                  <c:v>-0.32962037565471003</c:v>
                </c:pt>
                <c:pt idx="343">
                  <c:v>-0.33927830323158503</c:v>
                </c:pt>
                <c:pt idx="344">
                  <c:v>-0.33885274186478631</c:v>
                </c:pt>
                <c:pt idx="345">
                  <c:v>-0.34406344362188579</c:v>
                </c:pt>
                <c:pt idx="346">
                  <c:v>-0.35030671061785523</c:v>
                </c:pt>
                <c:pt idx="347">
                  <c:v>-0.36245445384186148</c:v>
                </c:pt>
                <c:pt idx="348">
                  <c:v>-0.36602496395318401</c:v>
                </c:pt>
                <c:pt idx="349">
                  <c:v>-0.37816224153271466</c:v>
                </c:pt>
                <c:pt idx="350">
                  <c:v>-0.38656890242831959</c:v>
                </c:pt>
                <c:pt idx="351">
                  <c:v>-0.3868067783359676</c:v>
                </c:pt>
                <c:pt idx="352">
                  <c:v>-0.39278624605268797</c:v>
                </c:pt>
                <c:pt idx="353">
                  <c:v>-0.39815743821991051</c:v>
                </c:pt>
                <c:pt idx="354">
                  <c:v>-0.39389137485021458</c:v>
                </c:pt>
                <c:pt idx="355">
                  <c:v>-0.39467822932311669</c:v>
                </c:pt>
                <c:pt idx="356">
                  <c:v>-0.39554768897960224</c:v>
                </c:pt>
                <c:pt idx="357">
                  <c:v>-0.39504284022746256</c:v>
                </c:pt>
                <c:pt idx="358">
                  <c:v>-0.39091789719185038</c:v>
                </c:pt>
                <c:pt idx="359">
                  <c:v>-0.39534101695679685</c:v>
                </c:pt>
                <c:pt idx="360">
                  <c:v>-0.39075437307747501</c:v>
                </c:pt>
                <c:pt idx="361">
                  <c:v>-0.38444293026292992</c:v>
                </c:pt>
                <c:pt idx="362">
                  <c:v>-0.37882302825273984</c:v>
                </c:pt>
                <c:pt idx="363">
                  <c:v>-0.37906795969403861</c:v>
                </c:pt>
                <c:pt idx="364">
                  <c:v>-0.37862909274934925</c:v>
                </c:pt>
                <c:pt idx="365">
                  <c:v>-0.37984847308179248</c:v>
                </c:pt>
                <c:pt idx="366">
                  <c:v>-0.37181811296508355</c:v>
                </c:pt>
                <c:pt idx="367">
                  <c:v>-0.37447974671316064</c:v>
                </c:pt>
                <c:pt idx="368">
                  <c:v>-0.38191212844461947</c:v>
                </c:pt>
                <c:pt idx="369">
                  <c:v>-0.3801773490324088</c:v>
                </c:pt>
                <c:pt idx="370">
                  <c:v>-0.37761827647496915</c:v>
                </c:pt>
                <c:pt idx="371">
                  <c:v>-0.38047051431501794</c:v>
                </c:pt>
                <c:pt idx="372">
                  <c:v>-0.37406100250097191</c:v>
                </c:pt>
                <c:pt idx="373">
                  <c:v>-0.37617596055352576</c:v>
                </c:pt>
                <c:pt idx="374">
                  <c:v>-0.37325025225643865</c:v>
                </c:pt>
                <c:pt idx="375">
                  <c:v>-0.35928171970145745</c:v>
                </c:pt>
                <c:pt idx="376">
                  <c:v>-0.35281888098997277</c:v>
                </c:pt>
                <c:pt idx="377">
                  <c:v>-0.34604888555240487</c:v>
                </c:pt>
                <c:pt idx="378">
                  <c:v>-0.33866201132255352</c:v>
                </c:pt>
                <c:pt idx="379">
                  <c:v>-0.32661420181527923</c:v>
                </c:pt>
                <c:pt idx="380">
                  <c:v>-0.31050411341963258</c:v>
                </c:pt>
                <c:pt idx="381">
                  <c:v>-0.30369451443308632</c:v>
                </c:pt>
                <c:pt idx="382">
                  <c:v>-0.2838709954404901</c:v>
                </c:pt>
                <c:pt idx="383">
                  <c:v>-0.27069493562913571</c:v>
                </c:pt>
                <c:pt idx="384">
                  <c:v>-0.2645769417656999</c:v>
                </c:pt>
                <c:pt idx="385">
                  <c:v>-0.2590441583389167</c:v>
                </c:pt>
                <c:pt idx="386">
                  <c:v>-0.26447828691820152</c:v>
                </c:pt>
                <c:pt idx="387">
                  <c:v>-0.28077296615412994</c:v>
                </c:pt>
                <c:pt idx="388">
                  <c:v>-0.30250876272729443</c:v>
                </c:pt>
                <c:pt idx="389">
                  <c:v>-0.32023784697350366</c:v>
                </c:pt>
                <c:pt idx="390">
                  <c:v>-0.35096521214069548</c:v>
                </c:pt>
                <c:pt idx="391">
                  <c:v>-0.37320648269311479</c:v>
                </c:pt>
                <c:pt idx="392">
                  <c:v>-0.40384258992466354</c:v>
                </c:pt>
                <c:pt idx="393">
                  <c:v>-0.43209219857243281</c:v>
                </c:pt>
                <c:pt idx="394">
                  <c:v>-0.44450299136355848</c:v>
                </c:pt>
                <c:pt idx="395">
                  <c:v>-0.46695526202293863</c:v>
                </c:pt>
                <c:pt idx="396">
                  <c:v>-0.48074566368687777</c:v>
                </c:pt>
                <c:pt idx="397">
                  <c:v>-0.49033539646545909</c:v>
                </c:pt>
                <c:pt idx="398">
                  <c:v>-0.49500647215851906</c:v>
                </c:pt>
                <c:pt idx="399">
                  <c:v>-0.50656906468952334</c:v>
                </c:pt>
                <c:pt idx="400">
                  <c:v>-0.51040528958096631</c:v>
                </c:pt>
                <c:pt idx="401">
                  <c:v>-0.51225244152739768</c:v>
                </c:pt>
                <c:pt idx="402">
                  <c:v>-0.51358269445201676</c:v>
                </c:pt>
                <c:pt idx="403">
                  <c:v>-0.50951801559003274</c:v>
                </c:pt>
                <c:pt idx="404">
                  <c:v>-0.50927816046736529</c:v>
                </c:pt>
                <c:pt idx="405">
                  <c:v>-0.50173499601504334</c:v>
                </c:pt>
                <c:pt idx="406">
                  <c:v>-0.50149041232414271</c:v>
                </c:pt>
                <c:pt idx="407">
                  <c:v>-0.50585847277423368</c:v>
                </c:pt>
                <c:pt idx="408">
                  <c:v>-0.50894893796724938</c:v>
                </c:pt>
                <c:pt idx="409">
                  <c:v>-0.50784378177118672</c:v>
                </c:pt>
                <c:pt idx="410">
                  <c:v>-0.50939446490354667</c:v>
                </c:pt>
                <c:pt idx="411">
                  <c:v>-0.50827939466505068</c:v>
                </c:pt>
                <c:pt idx="412">
                  <c:v>-0.51228777325114638</c:v>
                </c:pt>
                <c:pt idx="413">
                  <c:v>-0.50314065699622956</c:v>
                </c:pt>
                <c:pt idx="414">
                  <c:v>-0.50108532731853228</c:v>
                </c:pt>
                <c:pt idx="415">
                  <c:v>-0.50192776018354168</c:v>
                </c:pt>
                <c:pt idx="416">
                  <c:v>-0.48991363134627541</c:v>
                </c:pt>
                <c:pt idx="417">
                  <c:v>-0.47811871610187218</c:v>
                </c:pt>
                <c:pt idx="418">
                  <c:v>-0.48637067149634317</c:v>
                </c:pt>
                <c:pt idx="419">
                  <c:v>-0.48836196535742721</c:v>
                </c:pt>
                <c:pt idx="420">
                  <c:v>-0.47509604265262334</c:v>
                </c:pt>
                <c:pt idx="421">
                  <c:v>-0.47681112583714635</c:v>
                </c:pt>
                <c:pt idx="422">
                  <c:v>-0.47204601515340749</c:v>
                </c:pt>
                <c:pt idx="423">
                  <c:v>-0.46621741756790053</c:v>
                </c:pt>
                <c:pt idx="424">
                  <c:v>-0.47050281629816038</c:v>
                </c:pt>
                <c:pt idx="425">
                  <c:v>-0.46925169270757905</c:v>
                </c:pt>
                <c:pt idx="426">
                  <c:v>-0.46629622007150978</c:v>
                </c:pt>
                <c:pt idx="427">
                  <c:v>-0.46932282051556329</c:v>
                </c:pt>
                <c:pt idx="428">
                  <c:v>-0.47082629803003806</c:v>
                </c:pt>
                <c:pt idx="429">
                  <c:v>-0.46852171340933152</c:v>
                </c:pt>
                <c:pt idx="430">
                  <c:v>-0.46931904608401226</c:v>
                </c:pt>
                <c:pt idx="431">
                  <c:v>-0.47207301507762045</c:v>
                </c:pt>
                <c:pt idx="432">
                  <c:v>-0.47043039692777056</c:v>
                </c:pt>
                <c:pt idx="433">
                  <c:v>-0.47381961194298272</c:v>
                </c:pt>
                <c:pt idx="434">
                  <c:v>-0.46094202045602817</c:v>
                </c:pt>
                <c:pt idx="435">
                  <c:v>-0.4579419936084807</c:v>
                </c:pt>
                <c:pt idx="436">
                  <c:v>-0.46071573214993872</c:v>
                </c:pt>
                <c:pt idx="437">
                  <c:v>-0.46422797117592368</c:v>
                </c:pt>
                <c:pt idx="438">
                  <c:v>-0.45933806565484064</c:v>
                </c:pt>
                <c:pt idx="439">
                  <c:v>-0.46137710704712492</c:v>
                </c:pt>
                <c:pt idx="440">
                  <c:v>-0.45178553954696199</c:v>
                </c:pt>
                <c:pt idx="441">
                  <c:v>-0.45073627335334054</c:v>
                </c:pt>
                <c:pt idx="442">
                  <c:v>-0.45449655973968017</c:v>
                </c:pt>
                <c:pt idx="443">
                  <c:v>-0.45502243528934277</c:v>
                </c:pt>
                <c:pt idx="444">
                  <c:v>-0.45916388115202461</c:v>
                </c:pt>
                <c:pt idx="445">
                  <c:v>-0.45565224325263404</c:v>
                </c:pt>
                <c:pt idx="446">
                  <c:v>-0.44707380555754594</c:v>
                </c:pt>
                <c:pt idx="447">
                  <c:v>-0.43864330043490007</c:v>
                </c:pt>
                <c:pt idx="448">
                  <c:v>-0.43534801781724591</c:v>
                </c:pt>
                <c:pt idx="449">
                  <c:v>-0.42216354586878685</c:v>
                </c:pt>
                <c:pt idx="450">
                  <c:v>-0.40139441405483889</c:v>
                </c:pt>
                <c:pt idx="451">
                  <c:v>-0.38026442955631551</c:v>
                </c:pt>
                <c:pt idx="452">
                  <c:v>-0.34595013912612882</c:v>
                </c:pt>
                <c:pt idx="453">
                  <c:v>-0.32082613611566307</c:v>
                </c:pt>
                <c:pt idx="454">
                  <c:v>-0.29908754800358761</c:v>
                </c:pt>
                <c:pt idx="455">
                  <c:v>-0.27294716262243246</c:v>
                </c:pt>
                <c:pt idx="456">
                  <c:v>-0.26397542864376983</c:v>
                </c:pt>
                <c:pt idx="457">
                  <c:v>-0.25426536879110523</c:v>
                </c:pt>
                <c:pt idx="458">
                  <c:v>-0.26814303379013216</c:v>
                </c:pt>
                <c:pt idx="459">
                  <c:v>-0.27273327241387524</c:v>
                </c:pt>
                <c:pt idx="460">
                  <c:v>-0.25979117145688269</c:v>
                </c:pt>
                <c:pt idx="461">
                  <c:v>-0.25604551477749804</c:v>
                </c:pt>
                <c:pt idx="462">
                  <c:v>-0.24806322385808346</c:v>
                </c:pt>
                <c:pt idx="463">
                  <c:v>-0.23298107588481096</c:v>
                </c:pt>
                <c:pt idx="464">
                  <c:v>-0.21780758225914737</c:v>
                </c:pt>
                <c:pt idx="465">
                  <c:v>-0.22100534678496159</c:v>
                </c:pt>
                <c:pt idx="466">
                  <c:v>-0.21877448415293266</c:v>
                </c:pt>
                <c:pt idx="467">
                  <c:v>-0.22097886200518205</c:v>
                </c:pt>
                <c:pt idx="468">
                  <c:v>-0.21705375074899014</c:v>
                </c:pt>
                <c:pt idx="469">
                  <c:v>-0.22142947638849225</c:v>
                </c:pt>
                <c:pt idx="470">
                  <c:v>-0.23468937130015946</c:v>
                </c:pt>
                <c:pt idx="471">
                  <c:v>-0.24040339902238167</c:v>
                </c:pt>
                <c:pt idx="472">
                  <c:v>-0.23917773325389005</c:v>
                </c:pt>
                <c:pt idx="473">
                  <c:v>-0.25183622584095766</c:v>
                </c:pt>
                <c:pt idx="474">
                  <c:v>-0.26463068626219644</c:v>
                </c:pt>
                <c:pt idx="475">
                  <c:v>-0.273913129475166</c:v>
                </c:pt>
                <c:pt idx="476">
                  <c:v>-0.28916751043417505</c:v>
                </c:pt>
                <c:pt idx="477">
                  <c:v>-0.30206899263016029</c:v>
                </c:pt>
                <c:pt idx="478">
                  <c:v>-0.30828621251275257</c:v>
                </c:pt>
                <c:pt idx="479">
                  <c:v>-0.33529200190930686</c:v>
                </c:pt>
                <c:pt idx="480">
                  <c:v>-0.35020072943437036</c:v>
                </c:pt>
                <c:pt idx="481">
                  <c:v>-0.36146343158623945</c:v>
                </c:pt>
                <c:pt idx="482">
                  <c:v>-0.37584197102207134</c:v>
                </c:pt>
                <c:pt idx="483">
                  <c:v>-0.37671039133078671</c:v>
                </c:pt>
                <c:pt idx="484">
                  <c:v>-0.39811759646147532</c:v>
                </c:pt>
                <c:pt idx="485">
                  <c:v>-0.40142718713959019</c:v>
                </c:pt>
                <c:pt idx="486">
                  <c:v>-0.3990854163125605</c:v>
                </c:pt>
                <c:pt idx="487">
                  <c:v>-0.40278835407842245</c:v>
                </c:pt>
                <c:pt idx="488">
                  <c:v>-0.40720090487750515</c:v>
                </c:pt>
                <c:pt idx="489">
                  <c:v>-0.40577384723776433</c:v>
                </c:pt>
                <c:pt idx="490">
                  <c:v>-0.40766233753262349</c:v>
                </c:pt>
                <c:pt idx="491">
                  <c:v>-0.41419517405512934</c:v>
                </c:pt>
                <c:pt idx="492">
                  <c:v>-0.4119247709748175</c:v>
                </c:pt>
                <c:pt idx="493">
                  <c:v>-0.42012721620480137</c:v>
                </c:pt>
                <c:pt idx="494">
                  <c:v>-0.4288538124865483</c:v>
                </c:pt>
                <c:pt idx="495">
                  <c:v>-0.44078040314565664</c:v>
                </c:pt>
                <c:pt idx="496">
                  <c:v>-0.4564654769308325</c:v>
                </c:pt>
                <c:pt idx="497">
                  <c:v>-0.47739633692651379</c:v>
                </c:pt>
                <c:pt idx="498">
                  <c:v>-0.48613731348494282</c:v>
                </c:pt>
                <c:pt idx="499">
                  <c:v>-0.49599820055981991</c:v>
                </c:pt>
                <c:pt idx="500">
                  <c:v>-0.50860881552785675</c:v>
                </c:pt>
                <c:pt idx="501">
                  <c:v>-0.51646213878679681</c:v>
                </c:pt>
                <c:pt idx="502">
                  <c:v>-0.51446599228002499</c:v>
                </c:pt>
                <c:pt idx="503">
                  <c:v>-0.52232775736047321</c:v>
                </c:pt>
                <c:pt idx="504">
                  <c:v>-0.52274263766793738</c:v>
                </c:pt>
                <c:pt idx="505">
                  <c:v>-0.53731885891258224</c:v>
                </c:pt>
                <c:pt idx="506">
                  <c:v>-0.54422855898381128</c:v>
                </c:pt>
                <c:pt idx="507">
                  <c:v>-0.55558841311788776</c:v>
                </c:pt>
                <c:pt idx="508">
                  <c:v>-0.56401507612316526</c:v>
                </c:pt>
                <c:pt idx="509">
                  <c:v>-0.57813105611781601</c:v>
                </c:pt>
                <c:pt idx="510">
                  <c:v>-0.58006962314194033</c:v>
                </c:pt>
                <c:pt idx="511">
                  <c:v>-0.58679719562100008</c:v>
                </c:pt>
                <c:pt idx="512">
                  <c:v>-0.59019887741099719</c:v>
                </c:pt>
                <c:pt idx="513">
                  <c:v>-0.59062359594582037</c:v>
                </c:pt>
                <c:pt idx="514">
                  <c:v>-0.59297508820959299</c:v>
                </c:pt>
                <c:pt idx="515">
                  <c:v>-0.59147896141829137</c:v>
                </c:pt>
                <c:pt idx="516">
                  <c:v>-0.59809614368027875</c:v>
                </c:pt>
                <c:pt idx="517">
                  <c:v>-0.5985177871890488</c:v>
                </c:pt>
                <c:pt idx="518">
                  <c:v>-0.59800775899022696</c:v>
                </c:pt>
                <c:pt idx="519">
                  <c:v>-0.59639635406316183</c:v>
                </c:pt>
                <c:pt idx="520">
                  <c:v>-0.59862510949712777</c:v>
                </c:pt>
                <c:pt idx="521">
                  <c:v>-0.595881624107932</c:v>
                </c:pt>
                <c:pt idx="522">
                  <c:v>-0.60279235842884993</c:v>
                </c:pt>
                <c:pt idx="523">
                  <c:v>-0.59812996123381579</c:v>
                </c:pt>
                <c:pt idx="524">
                  <c:v>-0.59760786543282218</c:v>
                </c:pt>
                <c:pt idx="525">
                  <c:v>-0.60007044380344265</c:v>
                </c:pt>
                <c:pt idx="526">
                  <c:v>-0.59477616745180129</c:v>
                </c:pt>
                <c:pt idx="527">
                  <c:v>-0.59708839653771406</c:v>
                </c:pt>
                <c:pt idx="528">
                  <c:v>-0.59751704499882519</c:v>
                </c:pt>
                <c:pt idx="529">
                  <c:v>-0.59306229684298972</c:v>
                </c:pt>
                <c:pt idx="530">
                  <c:v>-0.59014353533037223</c:v>
                </c:pt>
                <c:pt idx="531">
                  <c:v>-0.58475894025170638</c:v>
                </c:pt>
                <c:pt idx="532">
                  <c:v>-0.58828332520633919</c:v>
                </c:pt>
                <c:pt idx="533">
                  <c:v>-0.58013709956869153</c:v>
                </c:pt>
                <c:pt idx="534">
                  <c:v>-0.58572851448909613</c:v>
                </c:pt>
                <c:pt idx="535">
                  <c:v>-0.57780589843484409</c:v>
                </c:pt>
                <c:pt idx="536">
                  <c:v>-0.57488162792912301</c:v>
                </c:pt>
                <c:pt idx="537">
                  <c:v>-0.57828579269247238</c:v>
                </c:pt>
                <c:pt idx="538">
                  <c:v>-0.57432376099460458</c:v>
                </c:pt>
                <c:pt idx="539">
                  <c:v>-0.5700667878293082</c:v>
                </c:pt>
                <c:pt idx="540">
                  <c:v>-0.5727829034142764</c:v>
                </c:pt>
                <c:pt idx="541">
                  <c:v>-0.57553388795606542</c:v>
                </c:pt>
                <c:pt idx="542">
                  <c:v>-0.57613753094639242</c:v>
                </c:pt>
                <c:pt idx="543">
                  <c:v>-0.58296346435460389</c:v>
                </c:pt>
                <c:pt idx="544">
                  <c:v>-0.58048069723540252</c:v>
                </c:pt>
                <c:pt idx="545">
                  <c:v>-0.58253165472405943</c:v>
                </c:pt>
                <c:pt idx="546">
                  <c:v>-0.5838086442190944</c:v>
                </c:pt>
                <c:pt idx="547">
                  <c:v>-0.5858927895694952</c:v>
                </c:pt>
                <c:pt idx="548">
                  <c:v>-0.58653044238463159</c:v>
                </c:pt>
                <c:pt idx="549">
                  <c:v>-0.58846578662999205</c:v>
                </c:pt>
                <c:pt idx="550">
                  <c:v>-0.57948451987668004</c:v>
                </c:pt>
                <c:pt idx="551">
                  <c:v>-0.58876736189406265</c:v>
                </c:pt>
                <c:pt idx="552">
                  <c:v>-0.58690184725045513</c:v>
                </c:pt>
                <c:pt idx="553">
                  <c:v>-0.58182612632590969</c:v>
                </c:pt>
                <c:pt idx="554">
                  <c:v>-0.58264443590866211</c:v>
                </c:pt>
                <c:pt idx="555">
                  <c:v>-0.58068447694447989</c:v>
                </c:pt>
                <c:pt idx="556">
                  <c:v>-0.57387928554322842</c:v>
                </c:pt>
                <c:pt idx="557">
                  <c:v>-0.58055090528164222</c:v>
                </c:pt>
                <c:pt idx="558">
                  <c:v>-0.56983127122752997</c:v>
                </c:pt>
                <c:pt idx="559">
                  <c:v>-0.57425940448670187</c:v>
                </c:pt>
                <c:pt idx="560">
                  <c:v>-0.56857640284987165</c:v>
                </c:pt>
                <c:pt idx="561">
                  <c:v>-0.56837910858230267</c:v>
                </c:pt>
                <c:pt idx="562">
                  <c:v>-0.56255499030431655</c:v>
                </c:pt>
                <c:pt idx="563">
                  <c:v>-0.56206736753287956</c:v>
                </c:pt>
                <c:pt idx="564">
                  <c:v>-0.5640965580271271</c:v>
                </c:pt>
                <c:pt idx="565">
                  <c:v>-0.57285537627093919</c:v>
                </c:pt>
                <c:pt idx="566">
                  <c:v>-0.57202467797470347</c:v>
                </c:pt>
                <c:pt idx="567">
                  <c:v>-0.57193019976978798</c:v>
                </c:pt>
                <c:pt idx="568">
                  <c:v>-0.56807902955370415</c:v>
                </c:pt>
                <c:pt idx="569">
                  <c:v>-0.56831145261303273</c:v>
                </c:pt>
                <c:pt idx="570">
                  <c:v>-0.57200999696847954</c:v>
                </c:pt>
                <c:pt idx="571">
                  <c:v>-0.56800662931335999</c:v>
                </c:pt>
                <c:pt idx="572">
                  <c:v>-0.57288512298308403</c:v>
                </c:pt>
                <c:pt idx="573">
                  <c:v>-0.56509478475905184</c:v>
                </c:pt>
                <c:pt idx="574">
                  <c:v>-0.56345246662248782</c:v>
                </c:pt>
                <c:pt idx="575">
                  <c:v>-0.56412601894500491</c:v>
                </c:pt>
                <c:pt idx="576">
                  <c:v>-0.56580725084551464</c:v>
                </c:pt>
                <c:pt idx="577">
                  <c:v>-0.55489076068168997</c:v>
                </c:pt>
                <c:pt idx="578">
                  <c:v>-0.54646274649247073</c:v>
                </c:pt>
                <c:pt idx="579">
                  <c:v>-0.54426174596442223</c:v>
                </c:pt>
                <c:pt idx="580">
                  <c:v>-0.53328881875924328</c:v>
                </c:pt>
                <c:pt idx="581">
                  <c:v>-0.5332453441636078</c:v>
                </c:pt>
                <c:pt idx="582">
                  <c:v>-0.52699205905207225</c:v>
                </c:pt>
                <c:pt idx="583">
                  <c:v>-0.52180665650610514</c:v>
                </c:pt>
                <c:pt idx="584">
                  <c:v>-0.52747760160284307</c:v>
                </c:pt>
                <c:pt idx="585">
                  <c:v>-0.53274462548277413</c:v>
                </c:pt>
                <c:pt idx="586">
                  <c:v>-0.52688921575969561</c:v>
                </c:pt>
                <c:pt idx="587">
                  <c:v>-0.52759334719861606</c:v>
                </c:pt>
                <c:pt idx="588">
                  <c:v>-0.52813201386819131</c:v>
                </c:pt>
                <c:pt idx="589">
                  <c:v>-0.52704837675040828</c:v>
                </c:pt>
                <c:pt idx="590">
                  <c:v>-0.51862458849766457</c:v>
                </c:pt>
                <c:pt idx="591">
                  <c:v>-0.51800657263685623</c:v>
                </c:pt>
                <c:pt idx="592">
                  <c:v>-0.50613861236444724</c:v>
                </c:pt>
                <c:pt idx="593">
                  <c:v>-0.49554501061850692</c:v>
                </c:pt>
                <c:pt idx="594">
                  <c:v>-0.49314143282565165</c:v>
                </c:pt>
                <c:pt idx="595">
                  <c:v>-0.49004716054651942</c:v>
                </c:pt>
                <c:pt idx="596">
                  <c:v>-0.48270025728982724</c:v>
                </c:pt>
                <c:pt idx="597">
                  <c:v>-0.48365330441306442</c:v>
                </c:pt>
                <c:pt idx="598">
                  <c:v>-0.47622278635348736</c:v>
                </c:pt>
                <c:pt idx="599">
                  <c:v>-0.46981026844593893</c:v>
                </c:pt>
                <c:pt idx="600">
                  <c:v>-0.46407986641227683</c:v>
                </c:pt>
                <c:pt idx="601">
                  <c:v>-0.45146402874595648</c:v>
                </c:pt>
                <c:pt idx="602">
                  <c:v>-0.44430050296660184</c:v>
                </c:pt>
                <c:pt idx="603">
                  <c:v>-0.42476307921266193</c:v>
                </c:pt>
                <c:pt idx="604">
                  <c:v>-0.40856023080551157</c:v>
                </c:pt>
                <c:pt idx="605">
                  <c:v>-0.38731234288419469</c:v>
                </c:pt>
                <c:pt idx="606">
                  <c:v>-0.35833460988958471</c:v>
                </c:pt>
                <c:pt idx="607">
                  <c:v>-0.34327888919732003</c:v>
                </c:pt>
                <c:pt idx="608">
                  <c:v>-0.3271453606886337</c:v>
                </c:pt>
                <c:pt idx="609">
                  <c:v>-0.29488810084855988</c:v>
                </c:pt>
                <c:pt idx="610">
                  <c:v>-0.26834197004082305</c:v>
                </c:pt>
                <c:pt idx="611">
                  <c:v>-0.21060197313529272</c:v>
                </c:pt>
                <c:pt idx="612">
                  <c:v>-0.17641179146711319</c:v>
                </c:pt>
                <c:pt idx="613">
                  <c:v>-0.14248160241686531</c:v>
                </c:pt>
                <c:pt idx="614">
                  <c:v>-0.11791719909765502</c:v>
                </c:pt>
                <c:pt idx="615">
                  <c:v>-7.0534278217944724E-2</c:v>
                </c:pt>
                <c:pt idx="616">
                  <c:v>-4.2857378459951634E-2</c:v>
                </c:pt>
                <c:pt idx="617">
                  <c:v>-1.9548153677810876E-2</c:v>
                </c:pt>
                <c:pt idx="618">
                  <c:v>8.0212200763820074E-3</c:v>
                </c:pt>
                <c:pt idx="619">
                  <c:v>2.9400737283882594E-2</c:v>
                </c:pt>
                <c:pt idx="620">
                  <c:v>3.6082759601336667E-2</c:v>
                </c:pt>
                <c:pt idx="621">
                  <c:v>5.1811908974914389E-2</c:v>
                </c:pt>
                <c:pt idx="622">
                  <c:v>5.5096293196493062E-2</c:v>
                </c:pt>
                <c:pt idx="623">
                  <c:v>6.0112277828664518E-2</c:v>
                </c:pt>
                <c:pt idx="624">
                  <c:v>6.0365609582176738E-2</c:v>
                </c:pt>
                <c:pt idx="625">
                  <c:v>6.5352347924274079E-2</c:v>
                </c:pt>
                <c:pt idx="626">
                  <c:v>5.6896276315239247E-2</c:v>
                </c:pt>
                <c:pt idx="627">
                  <c:v>4.5177352780814473E-2</c:v>
                </c:pt>
                <c:pt idx="628">
                  <c:v>2.6695095012967851E-2</c:v>
                </c:pt>
                <c:pt idx="629">
                  <c:v>3.3217218673219917E-3</c:v>
                </c:pt>
                <c:pt idx="630">
                  <c:v>-1.528048228955714E-2</c:v>
                </c:pt>
                <c:pt idx="631">
                  <c:v>-2.0556391191707601E-2</c:v>
                </c:pt>
                <c:pt idx="632">
                  <c:v>-5.3283666255829365E-2</c:v>
                </c:pt>
                <c:pt idx="633">
                  <c:v>-8.7250622641027453E-2</c:v>
                </c:pt>
                <c:pt idx="634">
                  <c:v>-9.8570214968716485E-2</c:v>
                </c:pt>
                <c:pt idx="635">
                  <c:v>-0.12341327448643302</c:v>
                </c:pt>
                <c:pt idx="636">
                  <c:v>-0.13347526129172332</c:v>
                </c:pt>
                <c:pt idx="637">
                  <c:v>-0.16424277486947231</c:v>
                </c:pt>
                <c:pt idx="638">
                  <c:v>-0.17060745905615618</c:v>
                </c:pt>
                <c:pt idx="639">
                  <c:v>-0.19113821191172739</c:v>
                </c:pt>
                <c:pt idx="640">
                  <c:v>-0.19581704723711515</c:v>
                </c:pt>
                <c:pt idx="641">
                  <c:v>-0.2016773731913355</c:v>
                </c:pt>
                <c:pt idx="642">
                  <c:v>-0.20164339941868645</c:v>
                </c:pt>
                <c:pt idx="643">
                  <c:v>-0.21871603983323415</c:v>
                </c:pt>
                <c:pt idx="644">
                  <c:v>-0.20858210744294348</c:v>
                </c:pt>
                <c:pt idx="645">
                  <c:v>-0.19870894826196006</c:v>
                </c:pt>
                <c:pt idx="646">
                  <c:v>-0.18770826356458917</c:v>
                </c:pt>
                <c:pt idx="647">
                  <c:v>-0.17915782415919612</c:v>
                </c:pt>
                <c:pt idx="648">
                  <c:v>-0.1481916666930288</c:v>
                </c:pt>
                <c:pt idx="649">
                  <c:v>-0.12175901272407108</c:v>
                </c:pt>
                <c:pt idx="650">
                  <c:v>-8.3212973314784444E-2</c:v>
                </c:pt>
                <c:pt idx="651">
                  <c:v>-5.8557740163396876E-2</c:v>
                </c:pt>
                <c:pt idx="652">
                  <c:v>-1.6870125200944219E-2</c:v>
                </c:pt>
                <c:pt idx="653">
                  <c:v>2.9107841704038073E-2</c:v>
                </c:pt>
                <c:pt idx="654">
                  <c:v>6.443900748206749E-2</c:v>
                </c:pt>
                <c:pt idx="655">
                  <c:v>7.7407907866032022E-2</c:v>
                </c:pt>
                <c:pt idx="656">
                  <c:v>0.11272485485527928</c:v>
                </c:pt>
                <c:pt idx="657">
                  <c:v>0.12327044647445096</c:v>
                </c:pt>
                <c:pt idx="658">
                  <c:v>0.11484390877485673</c:v>
                </c:pt>
                <c:pt idx="659">
                  <c:v>8.0466688042589829E-2</c:v>
                </c:pt>
                <c:pt idx="660">
                  <c:v>3.6498665827262189E-2</c:v>
                </c:pt>
                <c:pt idx="661">
                  <c:v>-4.7313188604810041E-3</c:v>
                </c:pt>
                <c:pt idx="662">
                  <c:v>-5.1712145276932742E-2</c:v>
                </c:pt>
                <c:pt idx="663">
                  <c:v>-8.5683439911338144E-2</c:v>
                </c:pt>
                <c:pt idx="664">
                  <c:v>-0.1256175944653487</c:v>
                </c:pt>
                <c:pt idx="665">
                  <c:v>-0.1513515207911148</c:v>
                </c:pt>
                <c:pt idx="666">
                  <c:v>-0.19494376215694187</c:v>
                </c:pt>
                <c:pt idx="667">
                  <c:v>-0.22870129621643226</c:v>
                </c:pt>
                <c:pt idx="668">
                  <c:v>-0.25074724917939145</c:v>
                </c:pt>
                <c:pt idx="669">
                  <c:v>-0.26953712082212933</c:v>
                </c:pt>
                <c:pt idx="670">
                  <c:v>-0.28975785713945851</c:v>
                </c:pt>
                <c:pt idx="671">
                  <c:v>-0.30180129259666277</c:v>
                </c:pt>
                <c:pt idx="672">
                  <c:v>-0.31676992406748045</c:v>
                </c:pt>
                <c:pt idx="673">
                  <c:v>-0.32536916514029851</c:v>
                </c:pt>
                <c:pt idx="674">
                  <c:v>-0.33897895784008814</c:v>
                </c:pt>
                <c:pt idx="675">
                  <c:v>-0.35250043915955898</c:v>
                </c:pt>
                <c:pt idx="676">
                  <c:v>-0.37618891877241861</c:v>
                </c:pt>
                <c:pt idx="677">
                  <c:v>-0.38809666421357897</c:v>
                </c:pt>
                <c:pt idx="678">
                  <c:v>-0.41295039883017104</c:v>
                </c:pt>
                <c:pt idx="679">
                  <c:v>-0.43328437964047439</c:v>
                </c:pt>
                <c:pt idx="680">
                  <c:v>-0.45631394208269327</c:v>
                </c:pt>
                <c:pt idx="681">
                  <c:v>-0.46705933616920187</c:v>
                </c:pt>
                <c:pt idx="682">
                  <c:v>-0.47925666143202017</c:v>
                </c:pt>
                <c:pt idx="683">
                  <c:v>-0.49611432199187266</c:v>
                </c:pt>
                <c:pt idx="684">
                  <c:v>-0.50696780328233804</c:v>
                </c:pt>
                <c:pt idx="685">
                  <c:v>-0.51198205427317667</c:v>
                </c:pt>
                <c:pt idx="686">
                  <c:v>-0.5258977125987363</c:v>
                </c:pt>
                <c:pt idx="687">
                  <c:v>-0.53474903102355342</c:v>
                </c:pt>
                <c:pt idx="688">
                  <c:v>-0.53410727802543423</c:v>
                </c:pt>
                <c:pt idx="689">
                  <c:v>-0.54096301676715952</c:v>
                </c:pt>
                <c:pt idx="690">
                  <c:v>-0.54151210201835842</c:v>
                </c:pt>
                <c:pt idx="691">
                  <c:v>-0.5499249394548531</c:v>
                </c:pt>
                <c:pt idx="692">
                  <c:v>-0.5492959492961994</c:v>
                </c:pt>
                <c:pt idx="693">
                  <c:v>-0.55487426420454766</c:v>
                </c:pt>
                <c:pt idx="694">
                  <c:v>-0.5499652767380252</c:v>
                </c:pt>
                <c:pt idx="695">
                  <c:v>-0.55894849152612913</c:v>
                </c:pt>
                <c:pt idx="696">
                  <c:v>-0.56616466250395459</c:v>
                </c:pt>
                <c:pt idx="697">
                  <c:v>-0.56468434627011721</c:v>
                </c:pt>
                <c:pt idx="698">
                  <c:v>-0.56020627713824511</c:v>
                </c:pt>
                <c:pt idx="699">
                  <c:v>-0.5658329708523212</c:v>
                </c:pt>
                <c:pt idx="700">
                  <c:v>-0.56297623969315358</c:v>
                </c:pt>
                <c:pt idx="701">
                  <c:v>-0.56707186033825174</c:v>
                </c:pt>
                <c:pt idx="702">
                  <c:v>-0.57181176313463311</c:v>
                </c:pt>
                <c:pt idx="703">
                  <c:v>-0.57185261066041571</c:v>
                </c:pt>
                <c:pt idx="704">
                  <c:v>-0.57426380819452305</c:v>
                </c:pt>
                <c:pt idx="705">
                  <c:v>-0.58103203177343798</c:v>
                </c:pt>
                <c:pt idx="706">
                  <c:v>-0.58141458569511528</c:v>
                </c:pt>
                <c:pt idx="707">
                  <c:v>-0.58077465965488873</c:v>
                </c:pt>
                <c:pt idx="708">
                  <c:v>-0.57640798073056931</c:v>
                </c:pt>
                <c:pt idx="709">
                  <c:v>-0.57390211125206414</c:v>
                </c:pt>
                <c:pt idx="710">
                  <c:v>-0.56882228698660819</c:v>
                </c:pt>
                <c:pt idx="711">
                  <c:v>-0.57462609825305444</c:v>
                </c:pt>
                <c:pt idx="712">
                  <c:v>-0.57135178058046165</c:v>
                </c:pt>
                <c:pt idx="713">
                  <c:v>-0.56811655883212653</c:v>
                </c:pt>
                <c:pt idx="714">
                  <c:v>-0.56994609688967113</c:v>
                </c:pt>
                <c:pt idx="715">
                  <c:v>-0.56256825187906578</c:v>
                </c:pt>
                <c:pt idx="716">
                  <c:v>-0.56115263533267701</c:v>
                </c:pt>
                <c:pt idx="717">
                  <c:v>-0.56106046880475979</c:v>
                </c:pt>
                <c:pt idx="718">
                  <c:v>-0.57369421886429306</c:v>
                </c:pt>
                <c:pt idx="719">
                  <c:v>-0.58009827206809783</c:v>
                </c:pt>
                <c:pt idx="720">
                  <c:v>-0.58685608090440999</c:v>
                </c:pt>
                <c:pt idx="721">
                  <c:v>-0.57895142993967053</c:v>
                </c:pt>
                <c:pt idx="722">
                  <c:v>-0.59442578020743297</c:v>
                </c:pt>
                <c:pt idx="723">
                  <c:v>-0.60246291220282056</c:v>
                </c:pt>
                <c:pt idx="724">
                  <c:v>-0.60704215737156986</c:v>
                </c:pt>
                <c:pt idx="725">
                  <c:v>-0.60669946905678285</c:v>
                </c:pt>
                <c:pt idx="726">
                  <c:v>-0.61159884941967446</c:v>
                </c:pt>
                <c:pt idx="727">
                  <c:v>-0.61272758565299124</c:v>
                </c:pt>
                <c:pt idx="728">
                  <c:v>-0.60993081993849685</c:v>
                </c:pt>
                <c:pt idx="729">
                  <c:v>-0.613234746871685</c:v>
                </c:pt>
                <c:pt idx="730">
                  <c:v>-0.61394448255113043</c:v>
                </c:pt>
                <c:pt idx="731">
                  <c:v>-0.62230945289652817</c:v>
                </c:pt>
                <c:pt idx="732">
                  <c:v>-0.62666329904871354</c:v>
                </c:pt>
                <c:pt idx="733">
                  <c:v>-0.62001077242402169</c:v>
                </c:pt>
                <c:pt idx="734">
                  <c:v>-0.62133352598719538</c:v>
                </c:pt>
                <c:pt idx="735">
                  <c:v>-0.62836454340850656</c:v>
                </c:pt>
                <c:pt idx="736">
                  <c:v>-0.61726509973025823</c:v>
                </c:pt>
                <c:pt idx="737">
                  <c:v>-0.61166066422006604</c:v>
                </c:pt>
                <c:pt idx="738">
                  <c:v>-0.61076400792517038</c:v>
                </c:pt>
                <c:pt idx="739">
                  <c:v>-0.60961749090867434</c:v>
                </c:pt>
                <c:pt idx="740">
                  <c:v>-0.60284197967157016</c:v>
                </c:pt>
                <c:pt idx="741">
                  <c:v>-0.59085441473501232</c:v>
                </c:pt>
                <c:pt idx="742">
                  <c:v>-0.59891367452512068</c:v>
                </c:pt>
                <c:pt idx="743">
                  <c:v>-0.59293599645460859</c:v>
                </c:pt>
                <c:pt idx="744">
                  <c:v>-0.58295466403317842</c:v>
                </c:pt>
                <c:pt idx="745">
                  <c:v>-0.56798880740905699</c:v>
                </c:pt>
                <c:pt idx="746">
                  <c:v>-0.55930735161426559</c:v>
                </c:pt>
                <c:pt idx="747">
                  <c:v>-0.55445825819831396</c:v>
                </c:pt>
                <c:pt idx="748">
                  <c:v>-0.54531931438558834</c:v>
                </c:pt>
                <c:pt idx="749">
                  <c:v>-0.55114771662627149</c:v>
                </c:pt>
                <c:pt idx="750">
                  <c:v>-0.55016470809537965</c:v>
                </c:pt>
                <c:pt idx="751">
                  <c:v>-0.55904855984763691</c:v>
                </c:pt>
                <c:pt idx="752">
                  <c:v>-0.55713325308230244</c:v>
                </c:pt>
                <c:pt idx="753">
                  <c:v>-0.57216576163889221</c:v>
                </c:pt>
                <c:pt idx="754">
                  <c:v>-0.57035387336302701</c:v>
                </c:pt>
                <c:pt idx="755">
                  <c:v>-0.56973050093077005</c:v>
                </c:pt>
                <c:pt idx="756">
                  <c:v>-0.56966123200631957</c:v>
                </c:pt>
                <c:pt idx="757">
                  <c:v>-0.56957159200023555</c:v>
                </c:pt>
                <c:pt idx="758">
                  <c:v>-0.55887506296892453</c:v>
                </c:pt>
                <c:pt idx="759">
                  <c:v>-0.5433772509474768</c:v>
                </c:pt>
                <c:pt idx="760">
                  <c:v>-0.52552492377414539</c:v>
                </c:pt>
                <c:pt idx="761">
                  <c:v>-0.51528431116733631</c:v>
                </c:pt>
                <c:pt idx="762">
                  <c:v>-0.49468275878950663</c:v>
                </c:pt>
                <c:pt idx="763">
                  <c:v>-0.47078343760940522</c:v>
                </c:pt>
                <c:pt idx="764">
                  <c:v>-0.46412450521208842</c:v>
                </c:pt>
                <c:pt idx="765">
                  <c:v>-0.45233897211257762</c:v>
                </c:pt>
                <c:pt idx="766">
                  <c:v>-0.4300781833814275</c:v>
                </c:pt>
                <c:pt idx="767">
                  <c:v>-0.42656965977715267</c:v>
                </c:pt>
                <c:pt idx="768">
                  <c:v>-0.41977569700542106</c:v>
                </c:pt>
                <c:pt idx="769">
                  <c:v>-0.39918806146824998</c:v>
                </c:pt>
                <c:pt idx="770">
                  <c:v>-0.39742123773439481</c:v>
                </c:pt>
                <c:pt idx="771">
                  <c:v>-0.36676084918872054</c:v>
                </c:pt>
                <c:pt idx="772">
                  <c:v>-0.33554014610992866</c:v>
                </c:pt>
                <c:pt idx="773">
                  <c:v>-0.30341897432194209</c:v>
                </c:pt>
                <c:pt idx="774">
                  <c:v>-0.25657392309361948</c:v>
                </c:pt>
                <c:pt idx="775">
                  <c:v>-0.2116087080217382</c:v>
                </c:pt>
                <c:pt idx="776">
                  <c:v>-0.12916453103647396</c:v>
                </c:pt>
                <c:pt idx="777">
                  <c:v>-5.7543935038645744E-2</c:v>
                </c:pt>
                <c:pt idx="778">
                  <c:v>4.1540281078458696E-2</c:v>
                </c:pt>
                <c:pt idx="779">
                  <c:v>0.14202567626252394</c:v>
                </c:pt>
                <c:pt idx="780">
                  <c:v>0.23834104998230854</c:v>
                </c:pt>
                <c:pt idx="781">
                  <c:v>0.33933713528863585</c:v>
                </c:pt>
                <c:pt idx="782">
                  <c:v>0.4318400816756558</c:v>
                </c:pt>
                <c:pt idx="783">
                  <c:v>0.50709431803508143</c:v>
                </c:pt>
                <c:pt idx="784">
                  <c:v>0.55468236099803436</c:v>
                </c:pt>
                <c:pt idx="785">
                  <c:v>0.59118444335399445</c:v>
                </c:pt>
                <c:pt idx="786">
                  <c:v>0.6</c:v>
                </c:pt>
                <c:pt idx="787">
                  <c:v>0.57892599401977018</c:v>
                </c:pt>
                <c:pt idx="788">
                  <c:v>0.54910615715345534</c:v>
                </c:pt>
                <c:pt idx="789">
                  <c:v>0.50536239147919404</c:v>
                </c:pt>
                <c:pt idx="790">
                  <c:v>0.47975317095537806</c:v>
                </c:pt>
                <c:pt idx="791">
                  <c:v>0.42556524356622405</c:v>
                </c:pt>
                <c:pt idx="792">
                  <c:v>0.37983348415405627</c:v>
                </c:pt>
                <c:pt idx="793">
                  <c:v>0.3453317700037376</c:v>
                </c:pt>
                <c:pt idx="794">
                  <c:v>0.32002848933449302</c:v>
                </c:pt>
                <c:pt idx="795">
                  <c:v>0.28437798958412275</c:v>
                </c:pt>
                <c:pt idx="796">
                  <c:v>0.26547737120553705</c:v>
                </c:pt>
                <c:pt idx="797">
                  <c:v>0.22168779621265489</c:v>
                </c:pt>
                <c:pt idx="798">
                  <c:v>0.19649678142068283</c:v>
                </c:pt>
                <c:pt idx="799">
                  <c:v>0.18815073538024074</c:v>
                </c:pt>
                <c:pt idx="800">
                  <c:v>0.17625829375836655</c:v>
                </c:pt>
                <c:pt idx="801">
                  <c:v>0.15312040614467348</c:v>
                </c:pt>
                <c:pt idx="802">
                  <c:v>0.12812241292454574</c:v>
                </c:pt>
                <c:pt idx="803">
                  <c:v>0.11586266996029138</c:v>
                </c:pt>
                <c:pt idx="804">
                  <c:v>0.1007864878050253</c:v>
                </c:pt>
                <c:pt idx="805">
                  <c:v>5.2956257934135109E-2</c:v>
                </c:pt>
                <c:pt idx="806">
                  <c:v>3.4159020435528598E-2</c:v>
                </c:pt>
                <c:pt idx="807">
                  <c:v>-8.5750298305258821E-3</c:v>
                </c:pt>
                <c:pt idx="808">
                  <c:v>-4.7895460060302986E-2</c:v>
                </c:pt>
                <c:pt idx="809">
                  <c:v>-8.3171075535830918E-2</c:v>
                </c:pt>
                <c:pt idx="810">
                  <c:v>-0.11494281428067538</c:v>
                </c:pt>
                <c:pt idx="811">
                  <c:v>-0.15549431455176566</c:v>
                </c:pt>
                <c:pt idx="812">
                  <c:v>-0.18925827270512136</c:v>
                </c:pt>
                <c:pt idx="813">
                  <c:v>-0.21919006652678483</c:v>
                </c:pt>
                <c:pt idx="814">
                  <c:v>-0.25498989363100477</c:v>
                </c:pt>
                <c:pt idx="815">
                  <c:v>-0.28527407313952025</c:v>
                </c:pt>
                <c:pt idx="816">
                  <c:v>-0.31504394539136349</c:v>
                </c:pt>
                <c:pt idx="817">
                  <c:v>-0.34389616671277679</c:v>
                </c:pt>
                <c:pt idx="818">
                  <c:v>-0.38582199547662821</c:v>
                </c:pt>
                <c:pt idx="819">
                  <c:v>-0.40797702220913407</c:v>
                </c:pt>
                <c:pt idx="820">
                  <c:v>-0.42725446870978762</c:v>
                </c:pt>
                <c:pt idx="821">
                  <c:v>-0.45703353931476631</c:v>
                </c:pt>
                <c:pt idx="822">
                  <c:v>-0.47700645971497274</c:v>
                </c:pt>
                <c:pt idx="823">
                  <c:v>-0.48985451284937559</c:v>
                </c:pt>
                <c:pt idx="824">
                  <c:v>-0.52015902852943119</c:v>
                </c:pt>
                <c:pt idx="825">
                  <c:v>-0.52983897796310853</c:v>
                </c:pt>
                <c:pt idx="826">
                  <c:v>-0.54407377384700295</c:v>
                </c:pt>
                <c:pt idx="827">
                  <c:v>-0.55155843421780548</c:v>
                </c:pt>
                <c:pt idx="828">
                  <c:v>-0.56378178368037801</c:v>
                </c:pt>
                <c:pt idx="829">
                  <c:v>-0.57191268142430307</c:v>
                </c:pt>
                <c:pt idx="830">
                  <c:v>-0.58079040239369317</c:v>
                </c:pt>
                <c:pt idx="831">
                  <c:v>-0.58932353967198392</c:v>
                </c:pt>
                <c:pt idx="832">
                  <c:v>-0.58992257066620257</c:v>
                </c:pt>
                <c:pt idx="833">
                  <c:v>-0.60697650858533381</c:v>
                </c:pt>
                <c:pt idx="834">
                  <c:v>-0.6043340602747207</c:v>
                </c:pt>
                <c:pt idx="835">
                  <c:v>-0.6098317314134255</c:v>
                </c:pt>
                <c:pt idx="836">
                  <c:v>-0.61528506441551389</c:v>
                </c:pt>
                <c:pt idx="837">
                  <c:v>-0.61726215485896818</c:v>
                </c:pt>
                <c:pt idx="838">
                  <c:v>-0.60782126047992269</c:v>
                </c:pt>
                <c:pt idx="839">
                  <c:v>-0.6211931165155411</c:v>
                </c:pt>
                <c:pt idx="840">
                  <c:v>-0.62640250713352985</c:v>
                </c:pt>
                <c:pt idx="841">
                  <c:v>-0.63261130945205901</c:v>
                </c:pt>
                <c:pt idx="842">
                  <c:v>-0.63704818477251957</c:v>
                </c:pt>
                <c:pt idx="843">
                  <c:v>-0.64666283843894723</c:v>
                </c:pt>
                <c:pt idx="844">
                  <c:v>-0.64371139236581387</c:v>
                </c:pt>
                <c:pt idx="845">
                  <c:v>-0.63739169595623668</c:v>
                </c:pt>
                <c:pt idx="846">
                  <c:v>-0.64391110009455876</c:v>
                </c:pt>
                <c:pt idx="847">
                  <c:v>-0.64844538723694289</c:v>
                </c:pt>
                <c:pt idx="848">
                  <c:v>-0.6501730006824562</c:v>
                </c:pt>
                <c:pt idx="849">
                  <c:v>-0.64767869093057318</c:v>
                </c:pt>
                <c:pt idx="850">
                  <c:v>-0.64315067324879249</c:v>
                </c:pt>
                <c:pt idx="851">
                  <c:v>-0.64571199141080193</c:v>
                </c:pt>
                <c:pt idx="852">
                  <c:v>-0.65971554338289573</c:v>
                </c:pt>
                <c:pt idx="853">
                  <c:v>-0.64012680912095343</c:v>
                </c:pt>
                <c:pt idx="854">
                  <c:v>-0.65065851159479993</c:v>
                </c:pt>
                <c:pt idx="855">
                  <c:v>-0.64891791275020683</c:v>
                </c:pt>
                <c:pt idx="856">
                  <c:v>-0.65150093615140836</c:v>
                </c:pt>
                <c:pt idx="857">
                  <c:v>-0.65484095978380596</c:v>
                </c:pt>
                <c:pt idx="858">
                  <c:v>-0.65416126312578382</c:v>
                </c:pt>
                <c:pt idx="859">
                  <c:v>-0.66214372873005667</c:v>
                </c:pt>
                <c:pt idx="860">
                  <c:v>-0.66730054749307399</c:v>
                </c:pt>
                <c:pt idx="861">
                  <c:v>-0.66525873818134174</c:v>
                </c:pt>
                <c:pt idx="862">
                  <c:v>-0.66707517540168071</c:v>
                </c:pt>
                <c:pt idx="863">
                  <c:v>-0.66010013417063451</c:v>
                </c:pt>
                <c:pt idx="864">
                  <c:v>-0.67054078805503514</c:v>
                </c:pt>
                <c:pt idx="865">
                  <c:v>-0.66922167793582144</c:v>
                </c:pt>
                <c:pt idx="866">
                  <c:v>-0.67391633675180318</c:v>
                </c:pt>
                <c:pt idx="867">
                  <c:v>-0.67065400955042676</c:v>
                </c:pt>
                <c:pt idx="868">
                  <c:v>-0.67135553282422489</c:v>
                </c:pt>
                <c:pt idx="869">
                  <c:v>-0.66552716417617686</c:v>
                </c:pt>
                <c:pt idx="870">
                  <c:v>-0.66670291694154149</c:v>
                </c:pt>
                <c:pt idx="871">
                  <c:v>-0.65978313856399073</c:v>
                </c:pt>
                <c:pt idx="872">
                  <c:v>-0.66558247839186813</c:v>
                </c:pt>
                <c:pt idx="873">
                  <c:v>-0.66658811118695782</c:v>
                </c:pt>
                <c:pt idx="874">
                  <c:v>-0.6693363089671297</c:v>
                </c:pt>
                <c:pt idx="875">
                  <c:v>-0.66481933144675143</c:v>
                </c:pt>
                <c:pt idx="876">
                  <c:v>-0.66597448937196813</c:v>
                </c:pt>
                <c:pt idx="877">
                  <c:v>-0.6628620699640132</c:v>
                </c:pt>
                <c:pt idx="878">
                  <c:v>-0.66113270948960356</c:v>
                </c:pt>
                <c:pt idx="879">
                  <c:v>-0.66528979698996271</c:v>
                </c:pt>
                <c:pt idx="880">
                  <c:v>-0.654577298211383</c:v>
                </c:pt>
                <c:pt idx="881">
                  <c:v>-0.65865792330570927</c:v>
                </c:pt>
                <c:pt idx="882">
                  <c:v>-0.65856330565773225</c:v>
                </c:pt>
                <c:pt idx="883">
                  <c:v>-0.65636848054115915</c:v>
                </c:pt>
                <c:pt idx="884">
                  <c:v>-0.66047681293814842</c:v>
                </c:pt>
                <c:pt idx="885">
                  <c:v>-0.64830410711050368</c:v>
                </c:pt>
                <c:pt idx="886">
                  <c:v>-0.66302184004255205</c:v>
                </c:pt>
                <c:pt idx="887">
                  <c:v>-0.6641400492445233</c:v>
                </c:pt>
                <c:pt idx="888">
                  <c:v>-0.6682185785689525</c:v>
                </c:pt>
                <c:pt idx="889">
                  <c:v>-0.65852395909292971</c:v>
                </c:pt>
                <c:pt idx="890">
                  <c:v>-0.66475919251047055</c:v>
                </c:pt>
                <c:pt idx="891">
                  <c:v>-0.66440363397901547</c:v>
                </c:pt>
                <c:pt idx="892">
                  <c:v>-0.66433309834868393</c:v>
                </c:pt>
                <c:pt idx="893">
                  <c:v>-0.67034861550984104</c:v>
                </c:pt>
                <c:pt idx="894">
                  <c:v>-0.66660789851910529</c:v>
                </c:pt>
                <c:pt idx="895">
                  <c:v>-0.67218732395681835</c:v>
                </c:pt>
                <c:pt idx="896">
                  <c:v>-0.66610452646344054</c:v>
                </c:pt>
                <c:pt idx="897">
                  <c:v>-0.67114663304096922</c:v>
                </c:pt>
                <c:pt idx="898">
                  <c:v>-0.66801613246437874</c:v>
                </c:pt>
                <c:pt idx="899">
                  <c:v>-0.66232457713143256</c:v>
                </c:pt>
                <c:pt idx="900">
                  <c:v>-0.66273256652799684</c:v>
                </c:pt>
                <c:pt idx="901">
                  <c:v>-0.65869736735175399</c:v>
                </c:pt>
                <c:pt idx="902">
                  <c:v>-0.65514102043477918</c:v>
                </c:pt>
                <c:pt idx="903">
                  <c:v>-0.65287612141077989</c:v>
                </c:pt>
                <c:pt idx="904">
                  <c:v>-0.65175651436827065</c:v>
                </c:pt>
                <c:pt idx="905">
                  <c:v>-0.64716517839562493</c:v>
                </c:pt>
                <c:pt idx="906">
                  <c:v>-0.64920717066607903</c:v>
                </c:pt>
                <c:pt idx="907">
                  <c:v>-0.65193453629311715</c:v>
                </c:pt>
                <c:pt idx="908">
                  <c:v>-0.66872168961245615</c:v>
                </c:pt>
                <c:pt idx="909">
                  <c:v>-0.65748303262712737</c:v>
                </c:pt>
                <c:pt idx="910">
                  <c:v>-0.65571562885535761</c:v>
                </c:pt>
                <c:pt idx="911">
                  <c:v>-0.66038468049781895</c:v>
                </c:pt>
                <c:pt idx="912">
                  <c:v>-0.65524701739143287</c:v>
                </c:pt>
                <c:pt idx="913">
                  <c:v>-0.66080645419222195</c:v>
                </c:pt>
                <c:pt idx="914">
                  <c:v>-0.65419753473818476</c:v>
                </c:pt>
                <c:pt idx="915">
                  <c:v>-0.64800832531974173</c:v>
                </c:pt>
                <c:pt idx="916">
                  <c:v>-0.65738109527298738</c:v>
                </c:pt>
                <c:pt idx="917">
                  <c:v>-0.6464675364375656</c:v>
                </c:pt>
                <c:pt idx="918">
                  <c:v>-0.65461696792043478</c:v>
                </c:pt>
                <c:pt idx="919">
                  <c:v>-0.64988447104932123</c:v>
                </c:pt>
                <c:pt idx="920">
                  <c:v>-0.65771476520488159</c:v>
                </c:pt>
                <c:pt idx="921">
                  <c:v>-0.65251994291591675</c:v>
                </c:pt>
                <c:pt idx="922">
                  <c:v>-0.653938330244622</c:v>
                </c:pt>
                <c:pt idx="923">
                  <c:v>-0.65499913552846589</c:v>
                </c:pt>
                <c:pt idx="924">
                  <c:v>-0.64943996645333224</c:v>
                </c:pt>
                <c:pt idx="925">
                  <c:v>-0.65384631053569264</c:v>
                </c:pt>
                <c:pt idx="926">
                  <c:v>-0.64443261466976531</c:v>
                </c:pt>
                <c:pt idx="927">
                  <c:v>-0.64635031268670906</c:v>
                </c:pt>
                <c:pt idx="928">
                  <c:v>-0.65043023549931478</c:v>
                </c:pt>
                <c:pt idx="929">
                  <c:v>-0.63628805034548486</c:v>
                </c:pt>
                <c:pt idx="930">
                  <c:v>-0.63629650539209093</c:v>
                </c:pt>
                <c:pt idx="931">
                  <c:v>-0.64209749972500585</c:v>
                </c:pt>
                <c:pt idx="932">
                  <c:v>-0.63798375791650286</c:v>
                </c:pt>
                <c:pt idx="933">
                  <c:v>-0.63804446754634214</c:v>
                </c:pt>
                <c:pt idx="934">
                  <c:v>-0.64307155098042301</c:v>
                </c:pt>
                <c:pt idx="935">
                  <c:v>-0.61848601637360456</c:v>
                </c:pt>
                <c:pt idx="936">
                  <c:v>-0.62967620086977982</c:v>
                </c:pt>
                <c:pt idx="937">
                  <c:v>-0.62496763665763999</c:v>
                </c:pt>
                <c:pt idx="938">
                  <c:v>-0.62283283596712691</c:v>
                </c:pt>
                <c:pt idx="939">
                  <c:v>-0.63102962952212627</c:v>
                </c:pt>
                <c:pt idx="940">
                  <c:v>-0.62623173231118956</c:v>
                </c:pt>
                <c:pt idx="941">
                  <c:v>-0.61884752013106703</c:v>
                </c:pt>
                <c:pt idx="942">
                  <c:v>-0.61646579932219692</c:v>
                </c:pt>
                <c:pt idx="943">
                  <c:v>-0.61882345076480982</c:v>
                </c:pt>
                <c:pt idx="944">
                  <c:v>-0.61564064501344395</c:v>
                </c:pt>
                <c:pt idx="945">
                  <c:v>-0.61404732446969068</c:v>
                </c:pt>
                <c:pt idx="946">
                  <c:v>-0.61875398046449848</c:v>
                </c:pt>
                <c:pt idx="947">
                  <c:v>-0.61406139958622274</c:v>
                </c:pt>
                <c:pt idx="948">
                  <c:v>-0.60914733389771658</c:v>
                </c:pt>
                <c:pt idx="949">
                  <c:v>-0.60626365613052247</c:v>
                </c:pt>
                <c:pt idx="950">
                  <c:v>-0.59575708602378663</c:v>
                </c:pt>
                <c:pt idx="951">
                  <c:v>-0.59415299883816852</c:v>
                </c:pt>
                <c:pt idx="952">
                  <c:v>-0.60798771638047189</c:v>
                </c:pt>
                <c:pt idx="953">
                  <c:v>-0.60703793924633243</c:v>
                </c:pt>
                <c:pt idx="954">
                  <c:v>-0.59390073142229005</c:v>
                </c:pt>
                <c:pt idx="955">
                  <c:v>-0.60193193002499634</c:v>
                </c:pt>
                <c:pt idx="956">
                  <c:v>-0.58908837175246342</c:v>
                </c:pt>
                <c:pt idx="957">
                  <c:v>-0.5926003689033541</c:v>
                </c:pt>
                <c:pt idx="958">
                  <c:v>-0.59273348410537119</c:v>
                </c:pt>
                <c:pt idx="959">
                  <c:v>-0.5768319154207513</c:v>
                </c:pt>
                <c:pt idx="960">
                  <c:v>-0.5849626600722565</c:v>
                </c:pt>
                <c:pt idx="961">
                  <c:v>-0.58078296105701643</c:v>
                </c:pt>
                <c:pt idx="962">
                  <c:v>-0.57842505427065238</c:v>
                </c:pt>
                <c:pt idx="963">
                  <c:v>-0.57707113686200773</c:v>
                </c:pt>
                <c:pt idx="964">
                  <c:v>-0.57544879963818696</c:v>
                </c:pt>
                <c:pt idx="965">
                  <c:v>-0.5636107711559849</c:v>
                </c:pt>
                <c:pt idx="966">
                  <c:v>-0.56601695426279597</c:v>
                </c:pt>
                <c:pt idx="967">
                  <c:v>-0.56055564021689697</c:v>
                </c:pt>
                <c:pt idx="968">
                  <c:v>-0.55400545871684259</c:v>
                </c:pt>
                <c:pt idx="969">
                  <c:v>-0.55389042488269669</c:v>
                </c:pt>
                <c:pt idx="970">
                  <c:v>-0.54839861859261263</c:v>
                </c:pt>
                <c:pt idx="971">
                  <c:v>-0.53906738535490184</c:v>
                </c:pt>
                <c:pt idx="972">
                  <c:v>-0.52493706404728724</c:v>
                </c:pt>
                <c:pt idx="973">
                  <c:v>-0.53225868362485973</c:v>
                </c:pt>
                <c:pt idx="974">
                  <c:v>-0.51077321648233098</c:v>
                </c:pt>
                <c:pt idx="975">
                  <c:v>-0.49444076670455722</c:v>
                </c:pt>
                <c:pt idx="976">
                  <c:v>-0.49599543197796825</c:v>
                </c:pt>
                <c:pt idx="977">
                  <c:v>-0.49319679846303072</c:v>
                </c:pt>
                <c:pt idx="978">
                  <c:v>-0.47522901960734165</c:v>
                </c:pt>
                <c:pt idx="979">
                  <c:v>-0.45786475630956436</c:v>
                </c:pt>
                <c:pt idx="980">
                  <c:v>-0.44192877021192306</c:v>
                </c:pt>
                <c:pt idx="981">
                  <c:v>-0.43025491500525731</c:v>
                </c:pt>
                <c:pt idx="982">
                  <c:v>-0.41989389559894263</c:v>
                </c:pt>
                <c:pt idx="983">
                  <c:v>-0.38833808943659653</c:v>
                </c:pt>
                <c:pt idx="984">
                  <c:v>-0.37698406154551994</c:v>
                </c:pt>
                <c:pt idx="985">
                  <c:v>-0.354389705693402</c:v>
                </c:pt>
                <c:pt idx="986">
                  <c:v>-0.3314849561638693</c:v>
                </c:pt>
                <c:pt idx="987">
                  <c:v>-0.31537695755032413</c:v>
                </c:pt>
                <c:pt idx="988">
                  <c:v>-0.29191025810403443</c:v>
                </c:pt>
                <c:pt idx="989">
                  <c:v>-0.28018089104982824</c:v>
                </c:pt>
                <c:pt idx="990">
                  <c:v>-0.26040664143053011</c:v>
                </c:pt>
                <c:pt idx="991">
                  <c:v>-0.21632805647282452</c:v>
                </c:pt>
                <c:pt idx="992">
                  <c:v>-0.17885345361167265</c:v>
                </c:pt>
                <c:pt idx="993">
                  <c:v>-0.15617560308223771</c:v>
                </c:pt>
                <c:pt idx="994">
                  <c:v>-0.12251734158215583</c:v>
                </c:pt>
                <c:pt idx="995">
                  <c:v>-9.6807010067518573E-2</c:v>
                </c:pt>
                <c:pt idx="996">
                  <c:v>-0.10878417852147143</c:v>
                </c:pt>
                <c:pt idx="997">
                  <c:v>-0.11274285334439033</c:v>
                </c:pt>
                <c:pt idx="998">
                  <c:v>-0.1341479145884843</c:v>
                </c:pt>
                <c:pt idx="999">
                  <c:v>-0.15661209476891783</c:v>
                </c:pt>
                <c:pt idx="1000">
                  <c:v>-0.1648514514763513</c:v>
                </c:pt>
                <c:pt idx="1001">
                  <c:v>-0.16692025568643973</c:v>
                </c:pt>
                <c:pt idx="1002">
                  <c:v>-0.16220827907860286</c:v>
                </c:pt>
                <c:pt idx="1003">
                  <c:v>-0.14766867047912019</c:v>
                </c:pt>
                <c:pt idx="1004">
                  <c:v>-0.11420067240581555</c:v>
                </c:pt>
                <c:pt idx="1005">
                  <c:v>-8.248579637230985E-2</c:v>
                </c:pt>
                <c:pt idx="1006">
                  <c:v>-5.9029910491212034E-2</c:v>
                </c:pt>
                <c:pt idx="1007">
                  <c:v>-4.801917778462228E-3</c:v>
                </c:pt>
                <c:pt idx="1008">
                  <c:v>3.9924474551967515E-2</c:v>
                </c:pt>
                <c:pt idx="1009">
                  <c:v>0.10211967297248337</c:v>
                </c:pt>
                <c:pt idx="1010">
                  <c:v>0.17379137150040302</c:v>
                </c:pt>
                <c:pt idx="1011">
                  <c:v>0.24569821272554926</c:v>
                </c:pt>
                <c:pt idx="1012">
                  <c:v>0.32379196172534119</c:v>
                </c:pt>
                <c:pt idx="1013">
                  <c:v>0.38785860597228228</c:v>
                </c:pt>
                <c:pt idx="1014">
                  <c:v>0.48460896252470465</c:v>
                </c:pt>
                <c:pt idx="1015">
                  <c:v>0.56432544420763342</c:v>
                </c:pt>
                <c:pt idx="1016">
                  <c:v>0.61779460225526284</c:v>
                </c:pt>
                <c:pt idx="1017">
                  <c:v>0.66474743355059329</c:v>
                </c:pt>
                <c:pt idx="1018">
                  <c:v>0.73946430250721595</c:v>
                </c:pt>
                <c:pt idx="1019">
                  <c:v>0.76845469968484348</c:v>
                </c:pt>
                <c:pt idx="1020">
                  <c:v>0.72587011381432121</c:v>
                </c:pt>
                <c:pt idx="1021">
                  <c:v>0.692723348321863</c:v>
                </c:pt>
                <c:pt idx="1022">
                  <c:v>0.62409759640968321</c:v>
                </c:pt>
                <c:pt idx="1023">
                  <c:v>0.53778878938025643</c:v>
                </c:pt>
                <c:pt idx="1024">
                  <c:v>0.42874599373376088</c:v>
                </c:pt>
                <c:pt idx="1025">
                  <c:v>0.3196342117586225</c:v>
                </c:pt>
                <c:pt idx="1026">
                  <c:v>0.22664444756346613</c:v>
                </c:pt>
                <c:pt idx="1027">
                  <c:v>0.12004519348109677</c:v>
                </c:pt>
                <c:pt idx="1028">
                  <c:v>2.8767297063146458E-2</c:v>
                </c:pt>
                <c:pt idx="1029">
                  <c:v>-3.6102505044223077E-2</c:v>
                </c:pt>
                <c:pt idx="1030">
                  <c:v>-0.10085547003785283</c:v>
                </c:pt>
                <c:pt idx="1031">
                  <c:v>-0.15035954266733459</c:v>
                </c:pt>
                <c:pt idx="1032">
                  <c:v>-0.20249342522819613</c:v>
                </c:pt>
                <c:pt idx="1033">
                  <c:v>-0.22303825147797374</c:v>
                </c:pt>
                <c:pt idx="1034">
                  <c:v>-0.26109980524561632</c:v>
                </c:pt>
                <c:pt idx="1035">
                  <c:v>-0.29399145410609495</c:v>
                </c:pt>
                <c:pt idx="1036">
                  <c:v>-0.3153917335773665</c:v>
                </c:pt>
                <c:pt idx="1037">
                  <c:v>-0.32685661711592939</c:v>
                </c:pt>
                <c:pt idx="1038">
                  <c:v>-0.33503959840677355</c:v>
                </c:pt>
                <c:pt idx="1039">
                  <c:v>-0.36323731743971083</c:v>
                </c:pt>
                <c:pt idx="1040">
                  <c:v>-0.37840377544535164</c:v>
                </c:pt>
                <c:pt idx="1041">
                  <c:v>-0.38312653623685261</c:v>
                </c:pt>
                <c:pt idx="1042">
                  <c:v>-0.39860793564333574</c:v>
                </c:pt>
                <c:pt idx="1043">
                  <c:v>-0.39996605810274427</c:v>
                </c:pt>
                <c:pt idx="1044">
                  <c:v>-0.4134233604367018</c:v>
                </c:pt>
                <c:pt idx="1045">
                  <c:v>-0.41444424302882565</c:v>
                </c:pt>
                <c:pt idx="1046">
                  <c:v>-0.41555628631183528</c:v>
                </c:pt>
                <c:pt idx="1047">
                  <c:v>-0.40652166850104238</c:v>
                </c:pt>
                <c:pt idx="1048">
                  <c:v>-0.41941960884933638</c:v>
                </c:pt>
                <c:pt idx="1049">
                  <c:v>-0.42840829558372273</c:v>
                </c:pt>
                <c:pt idx="1050">
                  <c:v>-0.43247630299803008</c:v>
                </c:pt>
                <c:pt idx="1051">
                  <c:v>-0.42923524769533317</c:v>
                </c:pt>
                <c:pt idx="1052">
                  <c:v>-0.44262920229147262</c:v>
                </c:pt>
                <c:pt idx="1053">
                  <c:v>-0.44370230025080815</c:v>
                </c:pt>
                <c:pt idx="1054">
                  <c:v>-0.43532286690648025</c:v>
                </c:pt>
                <c:pt idx="1055">
                  <c:v>-0.44121609594791089</c:v>
                </c:pt>
                <c:pt idx="1056">
                  <c:v>-0.4399718755420573</c:v>
                </c:pt>
                <c:pt idx="1057">
                  <c:v>-0.44473015258478277</c:v>
                </c:pt>
                <c:pt idx="1058">
                  <c:v>-0.43872366321608597</c:v>
                </c:pt>
                <c:pt idx="1059">
                  <c:v>-0.42626623306173739</c:v>
                </c:pt>
                <c:pt idx="1060">
                  <c:v>-0.44282552430816396</c:v>
                </c:pt>
                <c:pt idx="1061">
                  <c:v>-0.44521797894075965</c:v>
                </c:pt>
                <c:pt idx="1062">
                  <c:v>-0.43872783458168585</c:v>
                </c:pt>
                <c:pt idx="1063">
                  <c:v>-0.44473713613465116</c:v>
                </c:pt>
                <c:pt idx="1064">
                  <c:v>-0.43083004653377649</c:v>
                </c:pt>
                <c:pt idx="1065">
                  <c:v>-0.44094893196735302</c:v>
                </c:pt>
                <c:pt idx="1066">
                  <c:v>-0.4332482444877197</c:v>
                </c:pt>
                <c:pt idx="1067">
                  <c:v>-0.43864131984629928</c:v>
                </c:pt>
                <c:pt idx="1068">
                  <c:v>-0.42470381790118872</c:v>
                </c:pt>
                <c:pt idx="1069">
                  <c:v>-0.43493682270111822</c:v>
                </c:pt>
                <c:pt idx="1070">
                  <c:v>-0.4378326432308583</c:v>
                </c:pt>
                <c:pt idx="1071">
                  <c:v>-0.42463689464593724</c:v>
                </c:pt>
                <c:pt idx="1072">
                  <c:v>-0.42385256681199263</c:v>
                </c:pt>
                <c:pt idx="1073">
                  <c:v>-0.43727399667375516</c:v>
                </c:pt>
                <c:pt idx="1074">
                  <c:v>-0.43299263596501869</c:v>
                </c:pt>
                <c:pt idx="1075">
                  <c:v>-0.43819297421339398</c:v>
                </c:pt>
                <c:pt idx="1076">
                  <c:v>-0.43088382597555047</c:v>
                </c:pt>
                <c:pt idx="1077">
                  <c:v>-0.44498238710376548</c:v>
                </c:pt>
                <c:pt idx="1078">
                  <c:v>-0.43343387629253577</c:v>
                </c:pt>
                <c:pt idx="1079">
                  <c:v>-0.43419164449239889</c:v>
                </c:pt>
                <c:pt idx="1080">
                  <c:v>-0.42677251965643159</c:v>
                </c:pt>
                <c:pt idx="1081">
                  <c:v>-0.4344880057597037</c:v>
                </c:pt>
                <c:pt idx="1082">
                  <c:v>-0.42940616826202332</c:v>
                </c:pt>
                <c:pt idx="1083">
                  <c:v>-0.43873202548050672</c:v>
                </c:pt>
                <c:pt idx="1084">
                  <c:v>-0.43337739721153612</c:v>
                </c:pt>
                <c:pt idx="1085">
                  <c:v>-0.43285040035495692</c:v>
                </c:pt>
                <c:pt idx="1086">
                  <c:v>-0.42974614509093595</c:v>
                </c:pt>
                <c:pt idx="1087">
                  <c:v>-0.44098161972936156</c:v>
                </c:pt>
                <c:pt idx="1088">
                  <c:v>-0.44957841028892548</c:v>
                </c:pt>
                <c:pt idx="1089">
                  <c:v>-0.43755086273741811</c:v>
                </c:pt>
                <c:pt idx="1090">
                  <c:v>-0.43463419131022185</c:v>
                </c:pt>
                <c:pt idx="1091">
                  <c:v>-0.45270299063658298</c:v>
                </c:pt>
                <c:pt idx="1092">
                  <c:v>-0.43131748089839195</c:v>
                </c:pt>
                <c:pt idx="1093">
                  <c:v>-0.44717720694321872</c:v>
                </c:pt>
                <c:pt idx="1094">
                  <c:v>-0.43335089461307691</c:v>
                </c:pt>
                <c:pt idx="1095">
                  <c:v>-0.43261122076622521</c:v>
                </c:pt>
                <c:pt idx="1096">
                  <c:v>-0.42674269290846029</c:v>
                </c:pt>
                <c:pt idx="1097">
                  <c:v>-0.43638984866790692</c:v>
                </c:pt>
                <c:pt idx="1098">
                  <c:v>-0.42257331244597085</c:v>
                </c:pt>
                <c:pt idx="1099">
                  <c:v>-0.4267815686199482</c:v>
                </c:pt>
                <c:pt idx="1100">
                  <c:v>-0.4270591380255826</c:v>
                </c:pt>
                <c:pt idx="1101">
                  <c:v>-0.41899705980838825</c:v>
                </c:pt>
                <c:pt idx="1102">
                  <c:v>-0.40367946817709022</c:v>
                </c:pt>
                <c:pt idx="1103">
                  <c:v>-0.41992152150588102</c:v>
                </c:pt>
                <c:pt idx="1104">
                  <c:v>-0.42003918588887484</c:v>
                </c:pt>
                <c:pt idx="1105">
                  <c:v>-0.41928363892920217</c:v>
                </c:pt>
                <c:pt idx="1106">
                  <c:v>-0.41648763053710158</c:v>
                </c:pt>
                <c:pt idx="1107">
                  <c:v>-0.40158261699112946</c:v>
                </c:pt>
                <c:pt idx="1108">
                  <c:v>-0.39614017324126982</c:v>
                </c:pt>
                <c:pt idx="1109">
                  <c:v>-0.37238685819989692</c:v>
                </c:pt>
                <c:pt idx="1110">
                  <c:v>-0.39547450574686993</c:v>
                </c:pt>
                <c:pt idx="1111">
                  <c:v>-0.39222742610473832</c:v>
                </c:pt>
                <c:pt idx="1112">
                  <c:v>-0.39179129788564071</c:v>
                </c:pt>
                <c:pt idx="1113">
                  <c:v>-0.35691008597151846</c:v>
                </c:pt>
                <c:pt idx="1114">
                  <c:v>-0.37666360606102384</c:v>
                </c:pt>
                <c:pt idx="1115">
                  <c:v>-0.34994935103166858</c:v>
                </c:pt>
                <c:pt idx="1116">
                  <c:v>-0.35251605358251686</c:v>
                </c:pt>
                <c:pt idx="1117">
                  <c:v>-0.36348290370523867</c:v>
                </c:pt>
                <c:pt idx="1118">
                  <c:v>-0.34819368510504312</c:v>
                </c:pt>
                <c:pt idx="1119">
                  <c:v>-0.3369022015466106</c:v>
                </c:pt>
                <c:pt idx="1120">
                  <c:v>-0.34693438570928825</c:v>
                </c:pt>
                <c:pt idx="1121">
                  <c:v>-0.35268921646470403</c:v>
                </c:pt>
                <c:pt idx="1122">
                  <c:v>-0.34356635324766971</c:v>
                </c:pt>
                <c:pt idx="1123">
                  <c:v>-0.34052396635372489</c:v>
                </c:pt>
                <c:pt idx="1124">
                  <c:v>-0.33876948759199327</c:v>
                </c:pt>
                <c:pt idx="1125">
                  <c:v>-0.34318940940906029</c:v>
                </c:pt>
                <c:pt idx="1126">
                  <c:v>-0.32482139019974776</c:v>
                </c:pt>
                <c:pt idx="1127">
                  <c:v>-0.32482720060273101</c:v>
                </c:pt>
                <c:pt idx="1128">
                  <c:v>-0.33083371865626532</c:v>
                </c:pt>
                <c:pt idx="1129">
                  <c:v>-0.32972357962814347</c:v>
                </c:pt>
                <c:pt idx="1130">
                  <c:v>-0.32734121758533286</c:v>
                </c:pt>
                <c:pt idx="1131">
                  <c:v>-0.33952739010849997</c:v>
                </c:pt>
                <c:pt idx="1132">
                  <c:v>-0.3512004381632543</c:v>
                </c:pt>
                <c:pt idx="1133">
                  <c:v>-0.36522777163196779</c:v>
                </c:pt>
                <c:pt idx="1134">
                  <c:v>-0.38493676021137718</c:v>
                </c:pt>
                <c:pt idx="1135">
                  <c:v>-0.38471448454481272</c:v>
                </c:pt>
                <c:pt idx="1136">
                  <c:v>-0.41844192201051617</c:v>
                </c:pt>
                <c:pt idx="1137">
                  <c:v>-0.41148887061853784</c:v>
                </c:pt>
                <c:pt idx="1138">
                  <c:v>-0.43658494529699504</c:v>
                </c:pt>
                <c:pt idx="1139">
                  <c:v>-0.45315037525351065</c:v>
                </c:pt>
                <c:pt idx="1140">
                  <c:v>-0.46292227896628679</c:v>
                </c:pt>
                <c:pt idx="1141">
                  <c:v>-0.51290172310118409</c:v>
                </c:pt>
                <c:pt idx="1142">
                  <c:v>-0.50225099148407371</c:v>
                </c:pt>
                <c:pt idx="1143">
                  <c:v>-0.55795560280610068</c:v>
                </c:pt>
                <c:pt idx="1144">
                  <c:v>-0.53293923638347618</c:v>
                </c:pt>
                <c:pt idx="1145">
                  <c:v>-0.55939505243918175</c:v>
                </c:pt>
                <c:pt idx="1146">
                  <c:v>-0.56842883652257481</c:v>
                </c:pt>
                <c:pt idx="1147">
                  <c:v>-0.60124950575031788</c:v>
                </c:pt>
                <c:pt idx="1148">
                  <c:v>-0.6159896534635334</c:v>
                </c:pt>
                <c:pt idx="1149">
                  <c:v>-0.60879525960146597</c:v>
                </c:pt>
                <c:pt idx="1150">
                  <c:v>-0.6172243519534697</c:v>
                </c:pt>
                <c:pt idx="1151">
                  <c:v>-0.64337122594348373</c:v>
                </c:pt>
                <c:pt idx="1152">
                  <c:v>-0.6629357450216864</c:v>
                </c:pt>
                <c:pt idx="1153">
                  <c:v>-0.70076455807539351</c:v>
                </c:pt>
                <c:pt idx="1154">
                  <c:v>-0.69671950115216241</c:v>
                </c:pt>
                <c:pt idx="1155">
                  <c:v>-0.74751673378707451</c:v>
                </c:pt>
                <c:pt idx="1156">
                  <c:v>-0.73201988254955785</c:v>
                </c:pt>
                <c:pt idx="1157">
                  <c:v>-0.75195786670991094</c:v>
                </c:pt>
                <c:pt idx="1158">
                  <c:v>-0.8035646913531983</c:v>
                </c:pt>
                <c:pt idx="1159">
                  <c:v>-0.80842712300989705</c:v>
                </c:pt>
                <c:pt idx="1160">
                  <c:v>-0.8078972754360898</c:v>
                </c:pt>
                <c:pt idx="1161">
                  <c:v>-0.82905423893542518</c:v>
                </c:pt>
                <c:pt idx="1162">
                  <c:v>-0.84387341029943141</c:v>
                </c:pt>
                <c:pt idx="1163">
                  <c:v>-0.85818682116596778</c:v>
                </c:pt>
                <c:pt idx="1164">
                  <c:v>-0.89902096894898742</c:v>
                </c:pt>
                <c:pt idx="1165">
                  <c:v>-0.92509711647787907</c:v>
                </c:pt>
                <c:pt idx="1166">
                  <c:v>-0.96253351108357432</c:v>
                </c:pt>
                <c:pt idx="1167">
                  <c:v>-0.95718981050863239</c:v>
                </c:pt>
                <c:pt idx="1168">
                  <c:v>-0.99222080330226126</c:v>
                </c:pt>
                <c:pt idx="1169">
                  <c:v>-1.0634740458667955</c:v>
                </c:pt>
                <c:pt idx="1170">
                  <c:v>-1.0851252663301372</c:v>
                </c:pt>
                <c:pt idx="1171">
                  <c:v>-1.0983427212780272</c:v>
                </c:pt>
                <c:pt idx="1172">
                  <c:v>-1.1200559351054755</c:v>
                </c:pt>
                <c:pt idx="1173">
                  <c:v>-1.1751677839354748</c:v>
                </c:pt>
              </c:numCache>
            </c:numRef>
          </c:yVal>
          <c:smooth val="0"/>
          <c:extLst>
            <c:ext xmlns:c16="http://schemas.microsoft.com/office/drawing/2014/chart" uri="{C3380CC4-5D6E-409C-BE32-E72D297353CC}">
              <c16:uniqueId val="{00000000-1818-4002-8854-0B1DCA53992B}"/>
            </c:ext>
          </c:extLst>
        </c:ser>
        <c:ser>
          <c:idx val="3"/>
          <c:order val="1"/>
          <c:tx>
            <c:strRef>
              <c:f>Plan1!$R$2</c:f>
              <c:strCache>
                <c:ptCount val="1"/>
                <c:pt idx="0">
                  <c:v>oleic acid</c:v>
                </c:pt>
              </c:strCache>
            </c:strRef>
          </c:tx>
          <c:spPr>
            <a:ln w="25400">
              <a:solidFill>
                <a:srgbClr val="C0C0C0"/>
              </a:solidFill>
              <a:prstDash val="solid"/>
            </a:ln>
          </c:spPr>
          <c:marker>
            <c:symbol val="none"/>
          </c:marker>
          <c:xVal>
            <c:numRef>
              <c:f>Plan1!$A$3:$A$1176</c:f>
              <c:numCache>
                <c:formatCode>0.00</c:formatCode>
                <c:ptCount val="1174"/>
                <c:pt idx="0">
                  <c:v>401.5</c:v>
                </c:pt>
                <c:pt idx="1">
                  <c:v>403.1</c:v>
                </c:pt>
                <c:pt idx="2">
                  <c:v>404.8</c:v>
                </c:pt>
                <c:pt idx="3">
                  <c:v>406.4</c:v>
                </c:pt>
                <c:pt idx="4">
                  <c:v>408.1</c:v>
                </c:pt>
                <c:pt idx="5">
                  <c:v>409.7</c:v>
                </c:pt>
                <c:pt idx="6">
                  <c:v>411.3</c:v>
                </c:pt>
                <c:pt idx="7">
                  <c:v>413</c:v>
                </c:pt>
                <c:pt idx="8">
                  <c:v>414.6</c:v>
                </c:pt>
                <c:pt idx="9">
                  <c:v>416.3</c:v>
                </c:pt>
                <c:pt idx="10">
                  <c:v>417.9</c:v>
                </c:pt>
                <c:pt idx="11">
                  <c:v>419.5</c:v>
                </c:pt>
                <c:pt idx="12">
                  <c:v>421.2</c:v>
                </c:pt>
                <c:pt idx="13">
                  <c:v>422.8</c:v>
                </c:pt>
                <c:pt idx="14">
                  <c:v>424.4</c:v>
                </c:pt>
                <c:pt idx="15">
                  <c:v>426.1</c:v>
                </c:pt>
                <c:pt idx="16">
                  <c:v>427.7</c:v>
                </c:pt>
                <c:pt idx="17">
                  <c:v>429.3</c:v>
                </c:pt>
                <c:pt idx="18">
                  <c:v>431</c:v>
                </c:pt>
                <c:pt idx="19">
                  <c:v>432.6</c:v>
                </c:pt>
                <c:pt idx="20">
                  <c:v>434.2</c:v>
                </c:pt>
                <c:pt idx="21">
                  <c:v>435.8</c:v>
                </c:pt>
                <c:pt idx="22">
                  <c:v>437.5</c:v>
                </c:pt>
                <c:pt idx="23">
                  <c:v>439.1</c:v>
                </c:pt>
                <c:pt idx="24">
                  <c:v>440.7</c:v>
                </c:pt>
                <c:pt idx="25">
                  <c:v>442.3</c:v>
                </c:pt>
                <c:pt idx="26">
                  <c:v>444</c:v>
                </c:pt>
                <c:pt idx="27">
                  <c:v>445.6</c:v>
                </c:pt>
                <c:pt idx="28">
                  <c:v>447.2</c:v>
                </c:pt>
                <c:pt idx="29">
                  <c:v>448.8</c:v>
                </c:pt>
                <c:pt idx="30">
                  <c:v>450.5</c:v>
                </c:pt>
                <c:pt idx="31">
                  <c:v>452.1</c:v>
                </c:pt>
                <c:pt idx="32">
                  <c:v>453.7</c:v>
                </c:pt>
                <c:pt idx="33">
                  <c:v>455.3</c:v>
                </c:pt>
                <c:pt idx="34">
                  <c:v>456.9</c:v>
                </c:pt>
                <c:pt idx="35">
                  <c:v>458.5</c:v>
                </c:pt>
                <c:pt idx="36">
                  <c:v>460.2</c:v>
                </c:pt>
                <c:pt idx="37">
                  <c:v>461.8</c:v>
                </c:pt>
                <c:pt idx="38">
                  <c:v>463.4</c:v>
                </c:pt>
                <c:pt idx="39">
                  <c:v>465</c:v>
                </c:pt>
                <c:pt idx="40">
                  <c:v>466.6</c:v>
                </c:pt>
                <c:pt idx="41">
                  <c:v>468.2</c:v>
                </c:pt>
                <c:pt idx="42">
                  <c:v>469.8</c:v>
                </c:pt>
                <c:pt idx="43">
                  <c:v>471.4</c:v>
                </c:pt>
                <c:pt idx="44">
                  <c:v>473</c:v>
                </c:pt>
                <c:pt idx="45">
                  <c:v>474.7</c:v>
                </c:pt>
                <c:pt idx="46">
                  <c:v>476.3</c:v>
                </c:pt>
                <c:pt idx="47">
                  <c:v>477.9</c:v>
                </c:pt>
                <c:pt idx="48">
                  <c:v>479.5</c:v>
                </c:pt>
                <c:pt idx="49">
                  <c:v>481.1</c:v>
                </c:pt>
                <c:pt idx="50">
                  <c:v>482.7</c:v>
                </c:pt>
                <c:pt idx="51">
                  <c:v>484.3</c:v>
                </c:pt>
                <c:pt idx="52">
                  <c:v>485.9</c:v>
                </c:pt>
                <c:pt idx="53">
                  <c:v>487.5</c:v>
                </c:pt>
                <c:pt idx="54">
                  <c:v>489.1</c:v>
                </c:pt>
                <c:pt idx="55">
                  <c:v>490.7</c:v>
                </c:pt>
                <c:pt idx="56">
                  <c:v>492.3</c:v>
                </c:pt>
                <c:pt idx="57">
                  <c:v>493.9</c:v>
                </c:pt>
                <c:pt idx="58">
                  <c:v>495.5</c:v>
                </c:pt>
                <c:pt idx="59">
                  <c:v>497.1</c:v>
                </c:pt>
                <c:pt idx="60">
                  <c:v>498.7</c:v>
                </c:pt>
                <c:pt idx="61">
                  <c:v>500.3</c:v>
                </c:pt>
                <c:pt idx="62">
                  <c:v>501.9</c:v>
                </c:pt>
                <c:pt idx="63">
                  <c:v>503.4</c:v>
                </c:pt>
                <c:pt idx="64">
                  <c:v>505</c:v>
                </c:pt>
                <c:pt idx="65">
                  <c:v>506.6</c:v>
                </c:pt>
                <c:pt idx="66">
                  <c:v>508.2</c:v>
                </c:pt>
                <c:pt idx="67">
                  <c:v>509.8</c:v>
                </c:pt>
                <c:pt idx="68">
                  <c:v>511.4</c:v>
                </c:pt>
                <c:pt idx="69">
                  <c:v>513</c:v>
                </c:pt>
                <c:pt idx="70">
                  <c:v>514.6</c:v>
                </c:pt>
                <c:pt idx="71">
                  <c:v>516.20000000000005</c:v>
                </c:pt>
                <c:pt idx="72">
                  <c:v>517.70000000000005</c:v>
                </c:pt>
                <c:pt idx="73">
                  <c:v>519.29999999999995</c:v>
                </c:pt>
                <c:pt idx="74">
                  <c:v>520.9</c:v>
                </c:pt>
                <c:pt idx="75">
                  <c:v>522.5</c:v>
                </c:pt>
                <c:pt idx="76">
                  <c:v>524.1</c:v>
                </c:pt>
                <c:pt idx="77">
                  <c:v>525.70000000000005</c:v>
                </c:pt>
                <c:pt idx="78">
                  <c:v>527.20000000000005</c:v>
                </c:pt>
                <c:pt idx="79">
                  <c:v>528.79999999999995</c:v>
                </c:pt>
                <c:pt idx="80">
                  <c:v>530.4</c:v>
                </c:pt>
                <c:pt idx="81">
                  <c:v>532</c:v>
                </c:pt>
                <c:pt idx="82">
                  <c:v>533.5</c:v>
                </c:pt>
                <c:pt idx="83">
                  <c:v>535.1</c:v>
                </c:pt>
                <c:pt idx="84">
                  <c:v>536.70000000000005</c:v>
                </c:pt>
                <c:pt idx="85">
                  <c:v>538.29999999999995</c:v>
                </c:pt>
                <c:pt idx="86">
                  <c:v>539.79999999999995</c:v>
                </c:pt>
                <c:pt idx="87">
                  <c:v>541.4</c:v>
                </c:pt>
                <c:pt idx="88">
                  <c:v>543</c:v>
                </c:pt>
                <c:pt idx="89">
                  <c:v>544.6</c:v>
                </c:pt>
                <c:pt idx="90">
                  <c:v>546.1</c:v>
                </c:pt>
                <c:pt idx="91">
                  <c:v>547.70000000000005</c:v>
                </c:pt>
                <c:pt idx="92">
                  <c:v>549.29999999999995</c:v>
                </c:pt>
                <c:pt idx="93">
                  <c:v>550.79999999999995</c:v>
                </c:pt>
                <c:pt idx="94">
                  <c:v>552.4</c:v>
                </c:pt>
                <c:pt idx="95">
                  <c:v>554</c:v>
                </c:pt>
                <c:pt idx="96">
                  <c:v>555.5</c:v>
                </c:pt>
                <c:pt idx="97">
                  <c:v>557.1</c:v>
                </c:pt>
                <c:pt idx="98">
                  <c:v>558.70000000000005</c:v>
                </c:pt>
                <c:pt idx="99">
                  <c:v>560.20000000000005</c:v>
                </c:pt>
                <c:pt idx="100">
                  <c:v>561.79999999999995</c:v>
                </c:pt>
                <c:pt idx="101">
                  <c:v>563.29999999999995</c:v>
                </c:pt>
                <c:pt idx="102">
                  <c:v>564.9</c:v>
                </c:pt>
                <c:pt idx="103">
                  <c:v>566.5</c:v>
                </c:pt>
                <c:pt idx="104">
                  <c:v>568</c:v>
                </c:pt>
                <c:pt idx="105">
                  <c:v>569.6</c:v>
                </c:pt>
                <c:pt idx="106">
                  <c:v>571.1</c:v>
                </c:pt>
                <c:pt idx="107">
                  <c:v>572.70000000000005</c:v>
                </c:pt>
                <c:pt idx="108">
                  <c:v>574.20000000000005</c:v>
                </c:pt>
                <c:pt idx="109">
                  <c:v>575.79999999999995</c:v>
                </c:pt>
                <c:pt idx="110">
                  <c:v>577.29999999999995</c:v>
                </c:pt>
                <c:pt idx="111">
                  <c:v>578.9</c:v>
                </c:pt>
                <c:pt idx="112">
                  <c:v>580.5</c:v>
                </c:pt>
                <c:pt idx="113">
                  <c:v>582</c:v>
                </c:pt>
                <c:pt idx="114">
                  <c:v>583.6</c:v>
                </c:pt>
                <c:pt idx="115">
                  <c:v>585.1</c:v>
                </c:pt>
                <c:pt idx="116">
                  <c:v>586.6</c:v>
                </c:pt>
                <c:pt idx="117">
                  <c:v>588.20000000000005</c:v>
                </c:pt>
                <c:pt idx="118">
                  <c:v>589.70000000000005</c:v>
                </c:pt>
                <c:pt idx="119">
                  <c:v>591.29999999999995</c:v>
                </c:pt>
                <c:pt idx="120">
                  <c:v>592.79999999999995</c:v>
                </c:pt>
                <c:pt idx="121">
                  <c:v>594.4</c:v>
                </c:pt>
                <c:pt idx="122">
                  <c:v>595.9</c:v>
                </c:pt>
                <c:pt idx="123">
                  <c:v>597.5</c:v>
                </c:pt>
                <c:pt idx="124">
                  <c:v>599</c:v>
                </c:pt>
                <c:pt idx="125">
                  <c:v>600.5</c:v>
                </c:pt>
                <c:pt idx="126">
                  <c:v>602.1</c:v>
                </c:pt>
                <c:pt idx="127">
                  <c:v>603.6</c:v>
                </c:pt>
                <c:pt idx="128">
                  <c:v>605.20000000000005</c:v>
                </c:pt>
                <c:pt idx="129">
                  <c:v>606.70000000000005</c:v>
                </c:pt>
                <c:pt idx="130">
                  <c:v>608.20000000000005</c:v>
                </c:pt>
                <c:pt idx="131">
                  <c:v>609.79999999999995</c:v>
                </c:pt>
                <c:pt idx="132">
                  <c:v>611.29999999999995</c:v>
                </c:pt>
                <c:pt idx="133">
                  <c:v>612.79999999999995</c:v>
                </c:pt>
                <c:pt idx="134">
                  <c:v>614.4</c:v>
                </c:pt>
                <c:pt idx="135">
                  <c:v>615.9</c:v>
                </c:pt>
                <c:pt idx="136">
                  <c:v>617.4</c:v>
                </c:pt>
                <c:pt idx="137">
                  <c:v>619</c:v>
                </c:pt>
                <c:pt idx="138">
                  <c:v>620.5</c:v>
                </c:pt>
                <c:pt idx="139">
                  <c:v>622</c:v>
                </c:pt>
                <c:pt idx="140">
                  <c:v>623.5</c:v>
                </c:pt>
                <c:pt idx="141">
                  <c:v>625.1</c:v>
                </c:pt>
                <c:pt idx="142">
                  <c:v>626.6</c:v>
                </c:pt>
                <c:pt idx="143">
                  <c:v>628.1</c:v>
                </c:pt>
                <c:pt idx="144">
                  <c:v>629.70000000000005</c:v>
                </c:pt>
                <c:pt idx="145">
                  <c:v>631.20000000000005</c:v>
                </c:pt>
                <c:pt idx="146">
                  <c:v>632.70000000000005</c:v>
                </c:pt>
                <c:pt idx="147">
                  <c:v>634.20000000000005</c:v>
                </c:pt>
                <c:pt idx="148">
                  <c:v>635.70000000000005</c:v>
                </c:pt>
                <c:pt idx="149">
                  <c:v>637.29999999999995</c:v>
                </c:pt>
                <c:pt idx="150">
                  <c:v>638.79999999999995</c:v>
                </c:pt>
                <c:pt idx="151">
                  <c:v>640.29999999999995</c:v>
                </c:pt>
                <c:pt idx="152">
                  <c:v>641.79999999999995</c:v>
                </c:pt>
                <c:pt idx="153">
                  <c:v>643.29999999999995</c:v>
                </c:pt>
                <c:pt idx="154">
                  <c:v>644.9</c:v>
                </c:pt>
                <c:pt idx="155">
                  <c:v>646.4</c:v>
                </c:pt>
                <c:pt idx="156">
                  <c:v>647.9</c:v>
                </c:pt>
                <c:pt idx="157">
                  <c:v>649.4</c:v>
                </c:pt>
                <c:pt idx="158">
                  <c:v>650.9</c:v>
                </c:pt>
                <c:pt idx="159">
                  <c:v>652.4</c:v>
                </c:pt>
                <c:pt idx="160">
                  <c:v>653.9</c:v>
                </c:pt>
                <c:pt idx="161">
                  <c:v>655.4</c:v>
                </c:pt>
                <c:pt idx="162">
                  <c:v>657</c:v>
                </c:pt>
                <c:pt idx="163">
                  <c:v>658.5</c:v>
                </c:pt>
                <c:pt idx="164">
                  <c:v>660</c:v>
                </c:pt>
                <c:pt idx="165">
                  <c:v>661.5</c:v>
                </c:pt>
                <c:pt idx="166">
                  <c:v>663</c:v>
                </c:pt>
                <c:pt idx="167">
                  <c:v>664.5</c:v>
                </c:pt>
                <c:pt idx="168">
                  <c:v>666</c:v>
                </c:pt>
                <c:pt idx="169">
                  <c:v>667.5</c:v>
                </c:pt>
                <c:pt idx="170">
                  <c:v>669</c:v>
                </c:pt>
                <c:pt idx="171">
                  <c:v>670.5</c:v>
                </c:pt>
                <c:pt idx="172">
                  <c:v>672</c:v>
                </c:pt>
                <c:pt idx="173">
                  <c:v>673.5</c:v>
                </c:pt>
                <c:pt idx="174">
                  <c:v>675</c:v>
                </c:pt>
                <c:pt idx="175">
                  <c:v>676.5</c:v>
                </c:pt>
                <c:pt idx="176">
                  <c:v>678</c:v>
                </c:pt>
                <c:pt idx="177">
                  <c:v>679.5</c:v>
                </c:pt>
                <c:pt idx="178">
                  <c:v>681</c:v>
                </c:pt>
                <c:pt idx="179">
                  <c:v>682.5</c:v>
                </c:pt>
                <c:pt idx="180">
                  <c:v>684</c:v>
                </c:pt>
                <c:pt idx="181">
                  <c:v>685.5</c:v>
                </c:pt>
                <c:pt idx="182">
                  <c:v>687</c:v>
                </c:pt>
                <c:pt idx="183">
                  <c:v>688.5</c:v>
                </c:pt>
                <c:pt idx="184">
                  <c:v>689.9</c:v>
                </c:pt>
                <c:pt idx="185">
                  <c:v>691.4</c:v>
                </c:pt>
                <c:pt idx="186">
                  <c:v>692.9</c:v>
                </c:pt>
                <c:pt idx="187">
                  <c:v>694.4</c:v>
                </c:pt>
                <c:pt idx="188">
                  <c:v>695.9</c:v>
                </c:pt>
                <c:pt idx="189">
                  <c:v>697.4</c:v>
                </c:pt>
                <c:pt idx="190">
                  <c:v>698.9</c:v>
                </c:pt>
                <c:pt idx="191">
                  <c:v>700.4</c:v>
                </c:pt>
                <c:pt idx="192">
                  <c:v>701.8</c:v>
                </c:pt>
                <c:pt idx="193">
                  <c:v>703.3</c:v>
                </c:pt>
                <c:pt idx="194">
                  <c:v>704.8</c:v>
                </c:pt>
                <c:pt idx="195">
                  <c:v>706.3</c:v>
                </c:pt>
                <c:pt idx="196">
                  <c:v>707.8</c:v>
                </c:pt>
                <c:pt idx="197">
                  <c:v>709.3</c:v>
                </c:pt>
                <c:pt idx="198">
                  <c:v>710.7</c:v>
                </c:pt>
                <c:pt idx="199">
                  <c:v>712.2</c:v>
                </c:pt>
                <c:pt idx="200">
                  <c:v>713.7</c:v>
                </c:pt>
                <c:pt idx="201">
                  <c:v>715.2</c:v>
                </c:pt>
                <c:pt idx="202">
                  <c:v>716.6</c:v>
                </c:pt>
                <c:pt idx="203">
                  <c:v>718.1</c:v>
                </c:pt>
                <c:pt idx="204">
                  <c:v>719.6</c:v>
                </c:pt>
                <c:pt idx="205">
                  <c:v>721.1</c:v>
                </c:pt>
                <c:pt idx="206">
                  <c:v>722.5</c:v>
                </c:pt>
                <c:pt idx="207">
                  <c:v>724</c:v>
                </c:pt>
                <c:pt idx="208">
                  <c:v>725.5</c:v>
                </c:pt>
                <c:pt idx="209">
                  <c:v>727</c:v>
                </c:pt>
                <c:pt idx="210">
                  <c:v>728.4</c:v>
                </c:pt>
                <c:pt idx="211">
                  <c:v>729.9</c:v>
                </c:pt>
                <c:pt idx="212">
                  <c:v>731.4</c:v>
                </c:pt>
                <c:pt idx="213">
                  <c:v>732.8</c:v>
                </c:pt>
                <c:pt idx="214">
                  <c:v>734.3</c:v>
                </c:pt>
                <c:pt idx="215">
                  <c:v>735.8</c:v>
                </c:pt>
                <c:pt idx="216">
                  <c:v>737.2</c:v>
                </c:pt>
                <c:pt idx="217">
                  <c:v>738.7</c:v>
                </c:pt>
                <c:pt idx="218">
                  <c:v>740.1</c:v>
                </c:pt>
                <c:pt idx="219">
                  <c:v>741.6</c:v>
                </c:pt>
                <c:pt idx="220">
                  <c:v>743.1</c:v>
                </c:pt>
                <c:pt idx="221">
                  <c:v>744.5</c:v>
                </c:pt>
                <c:pt idx="222">
                  <c:v>746</c:v>
                </c:pt>
                <c:pt idx="223">
                  <c:v>747.4</c:v>
                </c:pt>
                <c:pt idx="224">
                  <c:v>748.9</c:v>
                </c:pt>
                <c:pt idx="225">
                  <c:v>750.4</c:v>
                </c:pt>
                <c:pt idx="226">
                  <c:v>751.8</c:v>
                </c:pt>
                <c:pt idx="227">
                  <c:v>753.3</c:v>
                </c:pt>
                <c:pt idx="228">
                  <c:v>754.7</c:v>
                </c:pt>
                <c:pt idx="229">
                  <c:v>756.2</c:v>
                </c:pt>
                <c:pt idx="230">
                  <c:v>757.6</c:v>
                </c:pt>
                <c:pt idx="231">
                  <c:v>759.1</c:v>
                </c:pt>
                <c:pt idx="232">
                  <c:v>760.5</c:v>
                </c:pt>
                <c:pt idx="233">
                  <c:v>762</c:v>
                </c:pt>
                <c:pt idx="234">
                  <c:v>763.4</c:v>
                </c:pt>
                <c:pt idx="235">
                  <c:v>764.9</c:v>
                </c:pt>
                <c:pt idx="236">
                  <c:v>766.3</c:v>
                </c:pt>
                <c:pt idx="237">
                  <c:v>767.8</c:v>
                </c:pt>
                <c:pt idx="238">
                  <c:v>769.2</c:v>
                </c:pt>
                <c:pt idx="239">
                  <c:v>770.7</c:v>
                </c:pt>
                <c:pt idx="240">
                  <c:v>772.1</c:v>
                </c:pt>
                <c:pt idx="241">
                  <c:v>773.6</c:v>
                </c:pt>
                <c:pt idx="242">
                  <c:v>775</c:v>
                </c:pt>
                <c:pt idx="243">
                  <c:v>776.4</c:v>
                </c:pt>
                <c:pt idx="244">
                  <c:v>777.9</c:v>
                </c:pt>
                <c:pt idx="245">
                  <c:v>779.3</c:v>
                </c:pt>
                <c:pt idx="246">
                  <c:v>780.8</c:v>
                </c:pt>
                <c:pt idx="247">
                  <c:v>782.2</c:v>
                </c:pt>
                <c:pt idx="248">
                  <c:v>783.6</c:v>
                </c:pt>
                <c:pt idx="249">
                  <c:v>785.1</c:v>
                </c:pt>
                <c:pt idx="250">
                  <c:v>786.5</c:v>
                </c:pt>
                <c:pt idx="251">
                  <c:v>787.9</c:v>
                </c:pt>
                <c:pt idx="252">
                  <c:v>789.4</c:v>
                </c:pt>
                <c:pt idx="253">
                  <c:v>790.8</c:v>
                </c:pt>
                <c:pt idx="254">
                  <c:v>792.2</c:v>
                </c:pt>
                <c:pt idx="255">
                  <c:v>793.7</c:v>
                </c:pt>
                <c:pt idx="256">
                  <c:v>795.1</c:v>
                </c:pt>
                <c:pt idx="257">
                  <c:v>796.5</c:v>
                </c:pt>
                <c:pt idx="258">
                  <c:v>798</c:v>
                </c:pt>
                <c:pt idx="259">
                  <c:v>799.4</c:v>
                </c:pt>
                <c:pt idx="260">
                  <c:v>800.8</c:v>
                </c:pt>
                <c:pt idx="261">
                  <c:v>802.2</c:v>
                </c:pt>
                <c:pt idx="262">
                  <c:v>803.7</c:v>
                </c:pt>
                <c:pt idx="263">
                  <c:v>805.1</c:v>
                </c:pt>
                <c:pt idx="264">
                  <c:v>806.5</c:v>
                </c:pt>
                <c:pt idx="265">
                  <c:v>807.9</c:v>
                </c:pt>
                <c:pt idx="266">
                  <c:v>809.4</c:v>
                </c:pt>
                <c:pt idx="267">
                  <c:v>810.8</c:v>
                </c:pt>
                <c:pt idx="268">
                  <c:v>812.2</c:v>
                </c:pt>
                <c:pt idx="269">
                  <c:v>813.6</c:v>
                </c:pt>
                <c:pt idx="270">
                  <c:v>815</c:v>
                </c:pt>
                <c:pt idx="271">
                  <c:v>816.5</c:v>
                </c:pt>
                <c:pt idx="272">
                  <c:v>817.9</c:v>
                </c:pt>
                <c:pt idx="273">
                  <c:v>819.3</c:v>
                </c:pt>
                <c:pt idx="274">
                  <c:v>820.7</c:v>
                </c:pt>
                <c:pt idx="275">
                  <c:v>822.1</c:v>
                </c:pt>
                <c:pt idx="276">
                  <c:v>823.5</c:v>
                </c:pt>
                <c:pt idx="277">
                  <c:v>825</c:v>
                </c:pt>
                <c:pt idx="278">
                  <c:v>826.4</c:v>
                </c:pt>
                <c:pt idx="279">
                  <c:v>827.8</c:v>
                </c:pt>
                <c:pt idx="280">
                  <c:v>829.2</c:v>
                </c:pt>
                <c:pt idx="281">
                  <c:v>830.6</c:v>
                </c:pt>
                <c:pt idx="282">
                  <c:v>832</c:v>
                </c:pt>
                <c:pt idx="283">
                  <c:v>833.4</c:v>
                </c:pt>
                <c:pt idx="284">
                  <c:v>834.8</c:v>
                </c:pt>
                <c:pt idx="285">
                  <c:v>836.2</c:v>
                </c:pt>
                <c:pt idx="286">
                  <c:v>837.6</c:v>
                </c:pt>
                <c:pt idx="287">
                  <c:v>839</c:v>
                </c:pt>
                <c:pt idx="288">
                  <c:v>840.4</c:v>
                </c:pt>
                <c:pt idx="289">
                  <c:v>841.8</c:v>
                </c:pt>
                <c:pt idx="290">
                  <c:v>843.3</c:v>
                </c:pt>
                <c:pt idx="291">
                  <c:v>844.7</c:v>
                </c:pt>
                <c:pt idx="292">
                  <c:v>846.1</c:v>
                </c:pt>
                <c:pt idx="293">
                  <c:v>847.5</c:v>
                </c:pt>
                <c:pt idx="294">
                  <c:v>848.9</c:v>
                </c:pt>
                <c:pt idx="295">
                  <c:v>850.3</c:v>
                </c:pt>
                <c:pt idx="296">
                  <c:v>851.6</c:v>
                </c:pt>
                <c:pt idx="297">
                  <c:v>853</c:v>
                </c:pt>
                <c:pt idx="298">
                  <c:v>854.4</c:v>
                </c:pt>
                <c:pt idx="299">
                  <c:v>855.8</c:v>
                </c:pt>
                <c:pt idx="300">
                  <c:v>857.2</c:v>
                </c:pt>
                <c:pt idx="301">
                  <c:v>858.6</c:v>
                </c:pt>
                <c:pt idx="302">
                  <c:v>860</c:v>
                </c:pt>
                <c:pt idx="303">
                  <c:v>861.4</c:v>
                </c:pt>
                <c:pt idx="304">
                  <c:v>862.8</c:v>
                </c:pt>
                <c:pt idx="305">
                  <c:v>864.2</c:v>
                </c:pt>
                <c:pt idx="306">
                  <c:v>865.6</c:v>
                </c:pt>
                <c:pt idx="307">
                  <c:v>867</c:v>
                </c:pt>
                <c:pt idx="308">
                  <c:v>868.4</c:v>
                </c:pt>
                <c:pt idx="309">
                  <c:v>869.7</c:v>
                </c:pt>
                <c:pt idx="310">
                  <c:v>871.1</c:v>
                </c:pt>
                <c:pt idx="311">
                  <c:v>872.5</c:v>
                </c:pt>
                <c:pt idx="312">
                  <c:v>873.9</c:v>
                </c:pt>
                <c:pt idx="313">
                  <c:v>875.3</c:v>
                </c:pt>
                <c:pt idx="314">
                  <c:v>876.7</c:v>
                </c:pt>
                <c:pt idx="315">
                  <c:v>878</c:v>
                </c:pt>
                <c:pt idx="316">
                  <c:v>879.4</c:v>
                </c:pt>
                <c:pt idx="317">
                  <c:v>880.8</c:v>
                </c:pt>
                <c:pt idx="318">
                  <c:v>882.2</c:v>
                </c:pt>
                <c:pt idx="319">
                  <c:v>883.6</c:v>
                </c:pt>
                <c:pt idx="320">
                  <c:v>884.9</c:v>
                </c:pt>
                <c:pt idx="321">
                  <c:v>886.3</c:v>
                </c:pt>
                <c:pt idx="322">
                  <c:v>887.7</c:v>
                </c:pt>
                <c:pt idx="323">
                  <c:v>889.1</c:v>
                </c:pt>
                <c:pt idx="324">
                  <c:v>890.4</c:v>
                </c:pt>
                <c:pt idx="325">
                  <c:v>891.8</c:v>
                </c:pt>
                <c:pt idx="326">
                  <c:v>893.2</c:v>
                </c:pt>
                <c:pt idx="327">
                  <c:v>894.6</c:v>
                </c:pt>
                <c:pt idx="328">
                  <c:v>895.9</c:v>
                </c:pt>
                <c:pt idx="329">
                  <c:v>897.3</c:v>
                </c:pt>
                <c:pt idx="330">
                  <c:v>898.7</c:v>
                </c:pt>
                <c:pt idx="331">
                  <c:v>900</c:v>
                </c:pt>
                <c:pt idx="332">
                  <c:v>901.4</c:v>
                </c:pt>
                <c:pt idx="333">
                  <c:v>902.8</c:v>
                </c:pt>
                <c:pt idx="334">
                  <c:v>904.1</c:v>
                </c:pt>
                <c:pt idx="335">
                  <c:v>905.5</c:v>
                </c:pt>
                <c:pt idx="336">
                  <c:v>906.9</c:v>
                </c:pt>
                <c:pt idx="337">
                  <c:v>908.2</c:v>
                </c:pt>
                <c:pt idx="338">
                  <c:v>909.6</c:v>
                </c:pt>
                <c:pt idx="339">
                  <c:v>911</c:v>
                </c:pt>
                <c:pt idx="340">
                  <c:v>912.3</c:v>
                </c:pt>
                <c:pt idx="341">
                  <c:v>913.7</c:v>
                </c:pt>
                <c:pt idx="342">
                  <c:v>915</c:v>
                </c:pt>
                <c:pt idx="343">
                  <c:v>916.4</c:v>
                </c:pt>
                <c:pt idx="344">
                  <c:v>917.8</c:v>
                </c:pt>
                <c:pt idx="345">
                  <c:v>919.1</c:v>
                </c:pt>
                <c:pt idx="346">
                  <c:v>920.5</c:v>
                </c:pt>
                <c:pt idx="347">
                  <c:v>921.8</c:v>
                </c:pt>
                <c:pt idx="348">
                  <c:v>923.2</c:v>
                </c:pt>
                <c:pt idx="349">
                  <c:v>924.5</c:v>
                </c:pt>
                <c:pt idx="350">
                  <c:v>925.9</c:v>
                </c:pt>
                <c:pt idx="351">
                  <c:v>927.2</c:v>
                </c:pt>
                <c:pt idx="352">
                  <c:v>928.6</c:v>
                </c:pt>
                <c:pt idx="353">
                  <c:v>929.9</c:v>
                </c:pt>
                <c:pt idx="354">
                  <c:v>931.3</c:v>
                </c:pt>
                <c:pt idx="355">
                  <c:v>932.6</c:v>
                </c:pt>
                <c:pt idx="356">
                  <c:v>934</c:v>
                </c:pt>
                <c:pt idx="357">
                  <c:v>935.3</c:v>
                </c:pt>
                <c:pt idx="358">
                  <c:v>936.7</c:v>
                </c:pt>
                <c:pt idx="359">
                  <c:v>938</c:v>
                </c:pt>
                <c:pt idx="360">
                  <c:v>939.4</c:v>
                </c:pt>
                <c:pt idx="361">
                  <c:v>940.7</c:v>
                </c:pt>
                <c:pt idx="362">
                  <c:v>942.1</c:v>
                </c:pt>
                <c:pt idx="363">
                  <c:v>943.4</c:v>
                </c:pt>
                <c:pt idx="364">
                  <c:v>944.7</c:v>
                </c:pt>
                <c:pt idx="365">
                  <c:v>946.1</c:v>
                </c:pt>
                <c:pt idx="366">
                  <c:v>947.4</c:v>
                </c:pt>
                <c:pt idx="367">
                  <c:v>948.8</c:v>
                </c:pt>
                <c:pt idx="368">
                  <c:v>950.1</c:v>
                </c:pt>
                <c:pt idx="369">
                  <c:v>951.4</c:v>
                </c:pt>
                <c:pt idx="370">
                  <c:v>952.8</c:v>
                </c:pt>
                <c:pt idx="371">
                  <c:v>954.1</c:v>
                </c:pt>
                <c:pt idx="372">
                  <c:v>955.4</c:v>
                </c:pt>
                <c:pt idx="373">
                  <c:v>956.8</c:v>
                </c:pt>
                <c:pt idx="374">
                  <c:v>958.1</c:v>
                </c:pt>
                <c:pt idx="375">
                  <c:v>959.4</c:v>
                </c:pt>
                <c:pt idx="376">
                  <c:v>960.8</c:v>
                </c:pt>
                <c:pt idx="377">
                  <c:v>962.1</c:v>
                </c:pt>
                <c:pt idx="378">
                  <c:v>963.4</c:v>
                </c:pt>
                <c:pt idx="379">
                  <c:v>964.8</c:v>
                </c:pt>
                <c:pt idx="380">
                  <c:v>966.1</c:v>
                </c:pt>
                <c:pt idx="381">
                  <c:v>967.4</c:v>
                </c:pt>
                <c:pt idx="382">
                  <c:v>968.7</c:v>
                </c:pt>
                <c:pt idx="383">
                  <c:v>970.1</c:v>
                </c:pt>
                <c:pt idx="384">
                  <c:v>971.4</c:v>
                </c:pt>
                <c:pt idx="385">
                  <c:v>972.7</c:v>
                </c:pt>
                <c:pt idx="386">
                  <c:v>974</c:v>
                </c:pt>
                <c:pt idx="387">
                  <c:v>975.4</c:v>
                </c:pt>
                <c:pt idx="388">
                  <c:v>976.7</c:v>
                </c:pt>
                <c:pt idx="389">
                  <c:v>978</c:v>
                </c:pt>
                <c:pt idx="390">
                  <c:v>979.3</c:v>
                </c:pt>
                <c:pt idx="391">
                  <c:v>980.7</c:v>
                </c:pt>
                <c:pt idx="392">
                  <c:v>982</c:v>
                </c:pt>
                <c:pt idx="393">
                  <c:v>983.3</c:v>
                </c:pt>
                <c:pt idx="394">
                  <c:v>984.6</c:v>
                </c:pt>
                <c:pt idx="395">
                  <c:v>985.9</c:v>
                </c:pt>
                <c:pt idx="396">
                  <c:v>987.2</c:v>
                </c:pt>
                <c:pt idx="397">
                  <c:v>988.5</c:v>
                </c:pt>
                <c:pt idx="398">
                  <c:v>989.9</c:v>
                </c:pt>
                <c:pt idx="399">
                  <c:v>991.2</c:v>
                </c:pt>
                <c:pt idx="400">
                  <c:v>992.5</c:v>
                </c:pt>
                <c:pt idx="401">
                  <c:v>993.8</c:v>
                </c:pt>
                <c:pt idx="402">
                  <c:v>995.1</c:v>
                </c:pt>
                <c:pt idx="403">
                  <c:v>996.4</c:v>
                </c:pt>
                <c:pt idx="404">
                  <c:v>997.7</c:v>
                </c:pt>
                <c:pt idx="405">
                  <c:v>999</c:v>
                </c:pt>
                <c:pt idx="406">
                  <c:v>1000.3</c:v>
                </c:pt>
                <c:pt idx="407">
                  <c:v>1001.7</c:v>
                </c:pt>
                <c:pt idx="408">
                  <c:v>1003</c:v>
                </c:pt>
                <c:pt idx="409">
                  <c:v>1004.3</c:v>
                </c:pt>
                <c:pt idx="410">
                  <c:v>1005.6</c:v>
                </c:pt>
                <c:pt idx="411">
                  <c:v>1006.9</c:v>
                </c:pt>
                <c:pt idx="412">
                  <c:v>1008.2</c:v>
                </c:pt>
                <c:pt idx="413">
                  <c:v>1009.5</c:v>
                </c:pt>
                <c:pt idx="414">
                  <c:v>1010.8</c:v>
                </c:pt>
                <c:pt idx="415">
                  <c:v>1012.1</c:v>
                </c:pt>
                <c:pt idx="416">
                  <c:v>1013.4</c:v>
                </c:pt>
                <c:pt idx="417">
                  <c:v>1014.7</c:v>
                </c:pt>
                <c:pt idx="418">
                  <c:v>1016</c:v>
                </c:pt>
                <c:pt idx="419">
                  <c:v>1017.3</c:v>
                </c:pt>
                <c:pt idx="420">
                  <c:v>1018.6</c:v>
                </c:pt>
                <c:pt idx="421">
                  <c:v>1019.9</c:v>
                </c:pt>
                <c:pt idx="422">
                  <c:v>1021.1</c:v>
                </c:pt>
                <c:pt idx="423">
                  <c:v>1022.4</c:v>
                </c:pt>
                <c:pt idx="424">
                  <c:v>1023.7</c:v>
                </c:pt>
                <c:pt idx="425">
                  <c:v>1025</c:v>
                </c:pt>
                <c:pt idx="426">
                  <c:v>1026.3</c:v>
                </c:pt>
                <c:pt idx="427">
                  <c:v>1027.5999999999999</c:v>
                </c:pt>
                <c:pt idx="428">
                  <c:v>1028.9000000000001</c:v>
                </c:pt>
                <c:pt idx="429">
                  <c:v>1030.2</c:v>
                </c:pt>
                <c:pt idx="430">
                  <c:v>1031.5</c:v>
                </c:pt>
                <c:pt idx="431">
                  <c:v>1032.8</c:v>
                </c:pt>
                <c:pt idx="432">
                  <c:v>1034</c:v>
                </c:pt>
                <c:pt idx="433">
                  <c:v>1035.3</c:v>
                </c:pt>
                <c:pt idx="434">
                  <c:v>1036.5999999999999</c:v>
                </c:pt>
                <c:pt idx="435">
                  <c:v>1037.9000000000001</c:v>
                </c:pt>
                <c:pt idx="436">
                  <c:v>1039.2</c:v>
                </c:pt>
                <c:pt idx="437">
                  <c:v>1040.5</c:v>
                </c:pt>
                <c:pt idx="438">
                  <c:v>1041.7</c:v>
                </c:pt>
                <c:pt idx="439">
                  <c:v>1043</c:v>
                </c:pt>
                <c:pt idx="440">
                  <c:v>1044.3</c:v>
                </c:pt>
                <c:pt idx="441">
                  <c:v>1045.5999999999999</c:v>
                </c:pt>
                <c:pt idx="442">
                  <c:v>1046.9000000000001</c:v>
                </c:pt>
                <c:pt idx="443">
                  <c:v>1048.0999999999999</c:v>
                </c:pt>
                <c:pt idx="444">
                  <c:v>1049.4000000000001</c:v>
                </c:pt>
                <c:pt idx="445">
                  <c:v>1050.7</c:v>
                </c:pt>
                <c:pt idx="446">
                  <c:v>1052</c:v>
                </c:pt>
                <c:pt idx="447">
                  <c:v>1053.2</c:v>
                </c:pt>
                <c:pt idx="448">
                  <c:v>1054.5</c:v>
                </c:pt>
                <c:pt idx="449">
                  <c:v>1055.8</c:v>
                </c:pt>
                <c:pt idx="450">
                  <c:v>1057.0999999999999</c:v>
                </c:pt>
                <c:pt idx="451">
                  <c:v>1058.3</c:v>
                </c:pt>
                <c:pt idx="452">
                  <c:v>1059.5999999999999</c:v>
                </c:pt>
                <c:pt idx="453">
                  <c:v>1060.9000000000001</c:v>
                </c:pt>
                <c:pt idx="454">
                  <c:v>1062.0999999999999</c:v>
                </c:pt>
                <c:pt idx="455">
                  <c:v>1063.4000000000001</c:v>
                </c:pt>
                <c:pt idx="456">
                  <c:v>1064.7</c:v>
                </c:pt>
                <c:pt idx="457">
                  <c:v>1065.9000000000001</c:v>
                </c:pt>
                <c:pt idx="458">
                  <c:v>1067.2</c:v>
                </c:pt>
                <c:pt idx="459">
                  <c:v>1068.5</c:v>
                </c:pt>
                <c:pt idx="460">
                  <c:v>1069.7</c:v>
                </c:pt>
                <c:pt idx="461">
                  <c:v>1071</c:v>
                </c:pt>
                <c:pt idx="462">
                  <c:v>1072.3</c:v>
                </c:pt>
                <c:pt idx="463">
                  <c:v>1073.5</c:v>
                </c:pt>
                <c:pt idx="464">
                  <c:v>1074.8</c:v>
                </c:pt>
                <c:pt idx="465">
                  <c:v>1076</c:v>
                </c:pt>
                <c:pt idx="466">
                  <c:v>1077.3</c:v>
                </c:pt>
                <c:pt idx="467">
                  <c:v>1078.5999999999999</c:v>
                </c:pt>
                <c:pt idx="468">
                  <c:v>1079.8</c:v>
                </c:pt>
                <c:pt idx="469">
                  <c:v>1081.0999999999999</c:v>
                </c:pt>
                <c:pt idx="470">
                  <c:v>1082.3</c:v>
                </c:pt>
                <c:pt idx="471">
                  <c:v>1083.5999999999999</c:v>
                </c:pt>
                <c:pt idx="472">
                  <c:v>1084.8</c:v>
                </c:pt>
                <c:pt idx="473">
                  <c:v>1086.0999999999999</c:v>
                </c:pt>
                <c:pt idx="474">
                  <c:v>1087.3</c:v>
                </c:pt>
                <c:pt idx="475">
                  <c:v>1088.5999999999999</c:v>
                </c:pt>
                <c:pt idx="476">
                  <c:v>1089.8</c:v>
                </c:pt>
                <c:pt idx="477">
                  <c:v>1091.0999999999999</c:v>
                </c:pt>
                <c:pt idx="478">
                  <c:v>1092.3</c:v>
                </c:pt>
                <c:pt idx="479">
                  <c:v>1093.5999999999999</c:v>
                </c:pt>
                <c:pt idx="480">
                  <c:v>1094.8</c:v>
                </c:pt>
                <c:pt idx="481">
                  <c:v>1096.0999999999999</c:v>
                </c:pt>
                <c:pt idx="482">
                  <c:v>1097.3</c:v>
                </c:pt>
                <c:pt idx="483">
                  <c:v>1098.5999999999999</c:v>
                </c:pt>
                <c:pt idx="484">
                  <c:v>1099.8</c:v>
                </c:pt>
                <c:pt idx="485">
                  <c:v>1101.0999999999999</c:v>
                </c:pt>
                <c:pt idx="486">
                  <c:v>1102.3</c:v>
                </c:pt>
                <c:pt idx="487">
                  <c:v>1103.5999999999999</c:v>
                </c:pt>
                <c:pt idx="488">
                  <c:v>1104.8</c:v>
                </c:pt>
                <c:pt idx="489">
                  <c:v>1106</c:v>
                </c:pt>
                <c:pt idx="490">
                  <c:v>1107.3</c:v>
                </c:pt>
                <c:pt idx="491">
                  <c:v>1108.5</c:v>
                </c:pt>
                <c:pt idx="492">
                  <c:v>1109.8</c:v>
                </c:pt>
                <c:pt idx="493">
                  <c:v>1111</c:v>
                </c:pt>
                <c:pt idx="494">
                  <c:v>1112.2</c:v>
                </c:pt>
                <c:pt idx="495">
                  <c:v>1113.5</c:v>
                </c:pt>
                <c:pt idx="496">
                  <c:v>1114.7</c:v>
                </c:pt>
                <c:pt idx="497">
                  <c:v>1115.9000000000001</c:v>
                </c:pt>
                <c:pt idx="498">
                  <c:v>1117.2</c:v>
                </c:pt>
                <c:pt idx="499">
                  <c:v>1118.4000000000001</c:v>
                </c:pt>
                <c:pt idx="500">
                  <c:v>1119.5999999999999</c:v>
                </c:pt>
                <c:pt idx="501">
                  <c:v>1120.9000000000001</c:v>
                </c:pt>
                <c:pt idx="502">
                  <c:v>1122.0999999999999</c:v>
                </c:pt>
                <c:pt idx="503">
                  <c:v>1123.3</c:v>
                </c:pt>
                <c:pt idx="504">
                  <c:v>1124.5999999999999</c:v>
                </c:pt>
                <c:pt idx="505">
                  <c:v>1125.8</c:v>
                </c:pt>
                <c:pt idx="506">
                  <c:v>1127</c:v>
                </c:pt>
                <c:pt idx="507">
                  <c:v>1128.2</c:v>
                </c:pt>
                <c:pt idx="508">
                  <c:v>1129.5</c:v>
                </c:pt>
                <c:pt idx="509">
                  <c:v>1130.7</c:v>
                </c:pt>
                <c:pt idx="510">
                  <c:v>1131.9000000000001</c:v>
                </c:pt>
                <c:pt idx="511">
                  <c:v>1133.0999999999999</c:v>
                </c:pt>
                <c:pt idx="512">
                  <c:v>1134.4000000000001</c:v>
                </c:pt>
                <c:pt idx="513">
                  <c:v>1135.5999999999999</c:v>
                </c:pt>
                <c:pt idx="514">
                  <c:v>1136.8</c:v>
                </c:pt>
                <c:pt idx="515">
                  <c:v>1138</c:v>
                </c:pt>
                <c:pt idx="516">
                  <c:v>1139.2</c:v>
                </c:pt>
                <c:pt idx="517">
                  <c:v>1140.5</c:v>
                </c:pt>
                <c:pt idx="518">
                  <c:v>1141.7</c:v>
                </c:pt>
                <c:pt idx="519">
                  <c:v>1142.9000000000001</c:v>
                </c:pt>
                <c:pt idx="520">
                  <c:v>1144.0999999999999</c:v>
                </c:pt>
                <c:pt idx="521">
                  <c:v>1145.3</c:v>
                </c:pt>
                <c:pt idx="522">
                  <c:v>1146.5</c:v>
                </c:pt>
                <c:pt idx="523">
                  <c:v>1147.8</c:v>
                </c:pt>
                <c:pt idx="524">
                  <c:v>1149</c:v>
                </c:pt>
                <c:pt idx="525">
                  <c:v>1150.2</c:v>
                </c:pt>
                <c:pt idx="526">
                  <c:v>1151.4000000000001</c:v>
                </c:pt>
                <c:pt idx="527">
                  <c:v>1152.5999999999999</c:v>
                </c:pt>
                <c:pt idx="528">
                  <c:v>1153.8</c:v>
                </c:pt>
                <c:pt idx="529">
                  <c:v>1155</c:v>
                </c:pt>
                <c:pt idx="530">
                  <c:v>1156.2</c:v>
                </c:pt>
                <c:pt idx="531">
                  <c:v>1157.4000000000001</c:v>
                </c:pt>
                <c:pt idx="532">
                  <c:v>1158.5999999999999</c:v>
                </c:pt>
                <c:pt idx="533">
                  <c:v>1159.9000000000001</c:v>
                </c:pt>
                <c:pt idx="534">
                  <c:v>1161.0999999999999</c:v>
                </c:pt>
                <c:pt idx="535">
                  <c:v>1162.3</c:v>
                </c:pt>
                <c:pt idx="536">
                  <c:v>1163.5</c:v>
                </c:pt>
                <c:pt idx="537">
                  <c:v>1164.7</c:v>
                </c:pt>
                <c:pt idx="538">
                  <c:v>1165.9000000000001</c:v>
                </c:pt>
                <c:pt idx="539">
                  <c:v>1167.0999999999999</c:v>
                </c:pt>
                <c:pt idx="540">
                  <c:v>1168.3</c:v>
                </c:pt>
                <c:pt idx="541">
                  <c:v>1169.5</c:v>
                </c:pt>
                <c:pt idx="542">
                  <c:v>1170.7</c:v>
                </c:pt>
                <c:pt idx="543">
                  <c:v>1171.9000000000001</c:v>
                </c:pt>
                <c:pt idx="544">
                  <c:v>1173.0999999999999</c:v>
                </c:pt>
                <c:pt idx="545">
                  <c:v>1174.3</c:v>
                </c:pt>
                <c:pt idx="546">
                  <c:v>1175.5</c:v>
                </c:pt>
                <c:pt idx="547">
                  <c:v>1176.7</c:v>
                </c:pt>
                <c:pt idx="548">
                  <c:v>1177.8</c:v>
                </c:pt>
                <c:pt idx="549">
                  <c:v>1179</c:v>
                </c:pt>
                <c:pt idx="550">
                  <c:v>1180.2</c:v>
                </c:pt>
                <c:pt idx="551">
                  <c:v>1181.4000000000001</c:v>
                </c:pt>
                <c:pt idx="552">
                  <c:v>1182.5999999999999</c:v>
                </c:pt>
                <c:pt idx="553">
                  <c:v>1183.8</c:v>
                </c:pt>
                <c:pt idx="554">
                  <c:v>1185</c:v>
                </c:pt>
                <c:pt idx="555">
                  <c:v>1186.2</c:v>
                </c:pt>
                <c:pt idx="556">
                  <c:v>1187.4000000000001</c:v>
                </c:pt>
                <c:pt idx="557">
                  <c:v>1188.5999999999999</c:v>
                </c:pt>
                <c:pt idx="558">
                  <c:v>1189.8</c:v>
                </c:pt>
                <c:pt idx="559">
                  <c:v>1190.9000000000001</c:v>
                </c:pt>
                <c:pt idx="560">
                  <c:v>1192.0999999999999</c:v>
                </c:pt>
                <c:pt idx="561">
                  <c:v>1193.3</c:v>
                </c:pt>
                <c:pt idx="562">
                  <c:v>1194.5</c:v>
                </c:pt>
                <c:pt idx="563">
                  <c:v>1195.7</c:v>
                </c:pt>
                <c:pt idx="564">
                  <c:v>1196.9000000000001</c:v>
                </c:pt>
                <c:pt idx="565">
                  <c:v>1198</c:v>
                </c:pt>
                <c:pt idx="566">
                  <c:v>1199.2</c:v>
                </c:pt>
                <c:pt idx="567">
                  <c:v>1200.4000000000001</c:v>
                </c:pt>
                <c:pt idx="568">
                  <c:v>1201.5999999999999</c:v>
                </c:pt>
                <c:pt idx="569">
                  <c:v>1202.8</c:v>
                </c:pt>
                <c:pt idx="570">
                  <c:v>1203.9000000000001</c:v>
                </c:pt>
                <c:pt idx="571">
                  <c:v>1205.0999999999999</c:v>
                </c:pt>
                <c:pt idx="572">
                  <c:v>1206.3</c:v>
                </c:pt>
                <c:pt idx="573">
                  <c:v>1207.5</c:v>
                </c:pt>
                <c:pt idx="574">
                  <c:v>1208.5999999999999</c:v>
                </c:pt>
                <c:pt idx="575">
                  <c:v>1209.8</c:v>
                </c:pt>
                <c:pt idx="576">
                  <c:v>1211</c:v>
                </c:pt>
                <c:pt idx="577">
                  <c:v>1212.2</c:v>
                </c:pt>
                <c:pt idx="578">
                  <c:v>1213.3</c:v>
                </c:pt>
                <c:pt idx="579">
                  <c:v>1214.5</c:v>
                </c:pt>
                <c:pt idx="580">
                  <c:v>1215.7</c:v>
                </c:pt>
                <c:pt idx="581">
                  <c:v>1216.8</c:v>
                </c:pt>
                <c:pt idx="582">
                  <c:v>1218</c:v>
                </c:pt>
                <c:pt idx="583">
                  <c:v>1219.2</c:v>
                </c:pt>
                <c:pt idx="584">
                  <c:v>1220.3</c:v>
                </c:pt>
                <c:pt idx="585">
                  <c:v>1221.5</c:v>
                </c:pt>
                <c:pt idx="586">
                  <c:v>1222.7</c:v>
                </c:pt>
                <c:pt idx="587">
                  <c:v>1223.8</c:v>
                </c:pt>
                <c:pt idx="588">
                  <c:v>1225</c:v>
                </c:pt>
                <c:pt idx="589">
                  <c:v>1226.2</c:v>
                </c:pt>
                <c:pt idx="590">
                  <c:v>1227.3</c:v>
                </c:pt>
                <c:pt idx="591">
                  <c:v>1228.5</c:v>
                </c:pt>
                <c:pt idx="592">
                  <c:v>1229.5999999999999</c:v>
                </c:pt>
                <c:pt idx="593">
                  <c:v>1230.8</c:v>
                </c:pt>
                <c:pt idx="594">
                  <c:v>1232</c:v>
                </c:pt>
                <c:pt idx="595">
                  <c:v>1233.0999999999999</c:v>
                </c:pt>
                <c:pt idx="596">
                  <c:v>1234.3</c:v>
                </c:pt>
                <c:pt idx="597">
                  <c:v>1235.4000000000001</c:v>
                </c:pt>
                <c:pt idx="598">
                  <c:v>1236.5999999999999</c:v>
                </c:pt>
                <c:pt idx="599">
                  <c:v>1237.7</c:v>
                </c:pt>
                <c:pt idx="600">
                  <c:v>1238.9000000000001</c:v>
                </c:pt>
                <c:pt idx="601">
                  <c:v>1240.0999999999999</c:v>
                </c:pt>
                <c:pt idx="602">
                  <c:v>1241.2</c:v>
                </c:pt>
                <c:pt idx="603">
                  <c:v>1242.4000000000001</c:v>
                </c:pt>
                <c:pt idx="604">
                  <c:v>1243.5</c:v>
                </c:pt>
                <c:pt idx="605">
                  <c:v>1244.7</c:v>
                </c:pt>
                <c:pt idx="606">
                  <c:v>1245.8</c:v>
                </c:pt>
                <c:pt idx="607">
                  <c:v>1247</c:v>
                </c:pt>
                <c:pt idx="608">
                  <c:v>1248.0999999999999</c:v>
                </c:pt>
                <c:pt idx="609">
                  <c:v>1249.3</c:v>
                </c:pt>
                <c:pt idx="610">
                  <c:v>1250.4000000000001</c:v>
                </c:pt>
                <c:pt idx="611">
                  <c:v>1251.5999999999999</c:v>
                </c:pt>
                <c:pt idx="612">
                  <c:v>1252.7</c:v>
                </c:pt>
                <c:pt idx="613">
                  <c:v>1253.8</c:v>
                </c:pt>
                <c:pt idx="614">
                  <c:v>1255</c:v>
                </c:pt>
                <c:pt idx="615">
                  <c:v>1256.0999999999999</c:v>
                </c:pt>
                <c:pt idx="616">
                  <c:v>1257.3</c:v>
                </c:pt>
                <c:pt idx="617">
                  <c:v>1258.4000000000001</c:v>
                </c:pt>
                <c:pt idx="618">
                  <c:v>1259.5999999999999</c:v>
                </c:pt>
                <c:pt idx="619">
                  <c:v>1260.7</c:v>
                </c:pt>
                <c:pt idx="620">
                  <c:v>1261.8</c:v>
                </c:pt>
                <c:pt idx="621">
                  <c:v>1263</c:v>
                </c:pt>
                <c:pt idx="622">
                  <c:v>1264.0999999999999</c:v>
                </c:pt>
                <c:pt idx="623">
                  <c:v>1265.2</c:v>
                </c:pt>
                <c:pt idx="624">
                  <c:v>1266.4000000000001</c:v>
                </c:pt>
                <c:pt idx="625">
                  <c:v>1267.5</c:v>
                </c:pt>
                <c:pt idx="626">
                  <c:v>1268.7</c:v>
                </c:pt>
                <c:pt idx="627">
                  <c:v>1269.8</c:v>
                </c:pt>
                <c:pt idx="628">
                  <c:v>1270.9000000000001</c:v>
                </c:pt>
                <c:pt idx="629">
                  <c:v>1272.0999999999999</c:v>
                </c:pt>
                <c:pt idx="630">
                  <c:v>1273.2</c:v>
                </c:pt>
                <c:pt idx="631">
                  <c:v>1274.3</c:v>
                </c:pt>
                <c:pt idx="632">
                  <c:v>1275.4000000000001</c:v>
                </c:pt>
                <c:pt idx="633">
                  <c:v>1276.5999999999999</c:v>
                </c:pt>
                <c:pt idx="634">
                  <c:v>1277.7</c:v>
                </c:pt>
                <c:pt idx="635">
                  <c:v>1278.8</c:v>
                </c:pt>
                <c:pt idx="636">
                  <c:v>1280</c:v>
                </c:pt>
                <c:pt idx="637">
                  <c:v>1281.0999999999999</c:v>
                </c:pt>
                <c:pt idx="638">
                  <c:v>1282.2</c:v>
                </c:pt>
                <c:pt idx="639">
                  <c:v>1283.3</c:v>
                </c:pt>
                <c:pt idx="640">
                  <c:v>1284.5</c:v>
                </c:pt>
                <c:pt idx="641">
                  <c:v>1285.5999999999999</c:v>
                </c:pt>
                <c:pt idx="642">
                  <c:v>1286.7</c:v>
                </c:pt>
                <c:pt idx="643">
                  <c:v>1287.8</c:v>
                </c:pt>
                <c:pt idx="644">
                  <c:v>1289</c:v>
                </c:pt>
                <c:pt idx="645">
                  <c:v>1290.0999999999999</c:v>
                </c:pt>
                <c:pt idx="646">
                  <c:v>1291.2</c:v>
                </c:pt>
                <c:pt idx="647">
                  <c:v>1292.3</c:v>
                </c:pt>
                <c:pt idx="648">
                  <c:v>1293.4000000000001</c:v>
                </c:pt>
                <c:pt idx="649">
                  <c:v>1294.5999999999999</c:v>
                </c:pt>
                <c:pt idx="650">
                  <c:v>1295.7</c:v>
                </c:pt>
                <c:pt idx="651">
                  <c:v>1296.8</c:v>
                </c:pt>
                <c:pt idx="652">
                  <c:v>1297.9000000000001</c:v>
                </c:pt>
                <c:pt idx="653">
                  <c:v>1299</c:v>
                </c:pt>
                <c:pt idx="654">
                  <c:v>1300.0999999999999</c:v>
                </c:pt>
                <c:pt idx="655">
                  <c:v>1301.2</c:v>
                </c:pt>
                <c:pt idx="656">
                  <c:v>1302.4000000000001</c:v>
                </c:pt>
                <c:pt idx="657">
                  <c:v>1303.5</c:v>
                </c:pt>
                <c:pt idx="658">
                  <c:v>1304.5999999999999</c:v>
                </c:pt>
                <c:pt idx="659">
                  <c:v>1305.7</c:v>
                </c:pt>
                <c:pt idx="660">
                  <c:v>1306.8</c:v>
                </c:pt>
                <c:pt idx="661">
                  <c:v>1307.9000000000001</c:v>
                </c:pt>
                <c:pt idx="662">
                  <c:v>1309</c:v>
                </c:pt>
                <c:pt idx="663">
                  <c:v>1310.0999999999999</c:v>
                </c:pt>
                <c:pt idx="664">
                  <c:v>1311.2</c:v>
                </c:pt>
                <c:pt idx="665">
                  <c:v>1312.3</c:v>
                </c:pt>
                <c:pt idx="666">
                  <c:v>1313.4</c:v>
                </c:pt>
                <c:pt idx="667">
                  <c:v>1314.5</c:v>
                </c:pt>
                <c:pt idx="668">
                  <c:v>1315.7</c:v>
                </c:pt>
                <c:pt idx="669">
                  <c:v>1316.8</c:v>
                </c:pt>
                <c:pt idx="670">
                  <c:v>1317.9</c:v>
                </c:pt>
                <c:pt idx="671">
                  <c:v>1319</c:v>
                </c:pt>
                <c:pt idx="672">
                  <c:v>1320.1</c:v>
                </c:pt>
                <c:pt idx="673">
                  <c:v>1321.2</c:v>
                </c:pt>
                <c:pt idx="674">
                  <c:v>1322.3</c:v>
                </c:pt>
                <c:pt idx="675">
                  <c:v>1323.4</c:v>
                </c:pt>
                <c:pt idx="676">
                  <c:v>1324.5</c:v>
                </c:pt>
                <c:pt idx="677">
                  <c:v>1325.6</c:v>
                </c:pt>
                <c:pt idx="678">
                  <c:v>1326.6</c:v>
                </c:pt>
                <c:pt idx="679">
                  <c:v>1327.7</c:v>
                </c:pt>
                <c:pt idx="680">
                  <c:v>1328.8</c:v>
                </c:pt>
                <c:pt idx="681">
                  <c:v>1329.9</c:v>
                </c:pt>
                <c:pt idx="682">
                  <c:v>1331</c:v>
                </c:pt>
                <c:pt idx="683">
                  <c:v>1332.1</c:v>
                </c:pt>
                <c:pt idx="684">
                  <c:v>1333.2</c:v>
                </c:pt>
                <c:pt idx="685">
                  <c:v>1334.3</c:v>
                </c:pt>
                <c:pt idx="686">
                  <c:v>1335.4</c:v>
                </c:pt>
                <c:pt idx="687">
                  <c:v>1336.5</c:v>
                </c:pt>
                <c:pt idx="688">
                  <c:v>1337.6</c:v>
                </c:pt>
                <c:pt idx="689">
                  <c:v>1338.7</c:v>
                </c:pt>
                <c:pt idx="690">
                  <c:v>1339.7</c:v>
                </c:pt>
                <c:pt idx="691">
                  <c:v>1340.8</c:v>
                </c:pt>
                <c:pt idx="692">
                  <c:v>1341.9</c:v>
                </c:pt>
                <c:pt idx="693">
                  <c:v>1343</c:v>
                </c:pt>
                <c:pt idx="694">
                  <c:v>1344.1</c:v>
                </c:pt>
                <c:pt idx="695">
                  <c:v>1345.2</c:v>
                </c:pt>
                <c:pt idx="696">
                  <c:v>1346.3</c:v>
                </c:pt>
                <c:pt idx="697">
                  <c:v>1347.3</c:v>
                </c:pt>
                <c:pt idx="698">
                  <c:v>1348.4</c:v>
                </c:pt>
                <c:pt idx="699">
                  <c:v>1349.5</c:v>
                </c:pt>
                <c:pt idx="700">
                  <c:v>1350.6</c:v>
                </c:pt>
                <c:pt idx="701">
                  <c:v>1351.7</c:v>
                </c:pt>
                <c:pt idx="702">
                  <c:v>1352.7</c:v>
                </c:pt>
                <c:pt idx="703">
                  <c:v>1353.8</c:v>
                </c:pt>
                <c:pt idx="704">
                  <c:v>1354.9</c:v>
                </c:pt>
                <c:pt idx="705">
                  <c:v>1356</c:v>
                </c:pt>
                <c:pt idx="706">
                  <c:v>1357</c:v>
                </c:pt>
                <c:pt idx="707">
                  <c:v>1358.1</c:v>
                </c:pt>
                <c:pt idx="708">
                  <c:v>1359.2</c:v>
                </c:pt>
                <c:pt idx="709">
                  <c:v>1360.3</c:v>
                </c:pt>
                <c:pt idx="710">
                  <c:v>1361.3</c:v>
                </c:pt>
                <c:pt idx="711">
                  <c:v>1362.4</c:v>
                </c:pt>
                <c:pt idx="712">
                  <c:v>1363.5</c:v>
                </c:pt>
                <c:pt idx="713">
                  <c:v>1364.6</c:v>
                </c:pt>
                <c:pt idx="714">
                  <c:v>1365.6</c:v>
                </c:pt>
                <c:pt idx="715">
                  <c:v>1366.7</c:v>
                </c:pt>
                <c:pt idx="716">
                  <c:v>1367.8</c:v>
                </c:pt>
                <c:pt idx="717">
                  <c:v>1368.8</c:v>
                </c:pt>
                <c:pt idx="718">
                  <c:v>1369.9</c:v>
                </c:pt>
                <c:pt idx="719">
                  <c:v>1371</c:v>
                </c:pt>
                <c:pt idx="720">
                  <c:v>1372</c:v>
                </c:pt>
                <c:pt idx="721">
                  <c:v>1373.1</c:v>
                </c:pt>
                <c:pt idx="722">
                  <c:v>1374.2</c:v>
                </c:pt>
                <c:pt idx="723">
                  <c:v>1375.2</c:v>
                </c:pt>
                <c:pt idx="724">
                  <c:v>1376.3</c:v>
                </c:pt>
                <c:pt idx="725">
                  <c:v>1377.4</c:v>
                </c:pt>
                <c:pt idx="726">
                  <c:v>1378.4</c:v>
                </c:pt>
                <c:pt idx="727">
                  <c:v>1379.5</c:v>
                </c:pt>
                <c:pt idx="728">
                  <c:v>1380.5</c:v>
                </c:pt>
                <c:pt idx="729">
                  <c:v>1381.6</c:v>
                </c:pt>
                <c:pt idx="730">
                  <c:v>1382.7</c:v>
                </c:pt>
                <c:pt idx="731">
                  <c:v>1383.7</c:v>
                </c:pt>
                <c:pt idx="732">
                  <c:v>1384.8</c:v>
                </c:pt>
                <c:pt idx="733">
                  <c:v>1385.8</c:v>
                </c:pt>
                <c:pt idx="734">
                  <c:v>1386.9</c:v>
                </c:pt>
                <c:pt idx="735">
                  <c:v>1387.9</c:v>
                </c:pt>
                <c:pt idx="736">
                  <c:v>1389</c:v>
                </c:pt>
                <c:pt idx="737">
                  <c:v>1390</c:v>
                </c:pt>
                <c:pt idx="738">
                  <c:v>1391.1</c:v>
                </c:pt>
                <c:pt idx="739">
                  <c:v>1392.2</c:v>
                </c:pt>
                <c:pt idx="740">
                  <c:v>1393.2</c:v>
                </c:pt>
                <c:pt idx="741">
                  <c:v>1394.3</c:v>
                </c:pt>
                <c:pt idx="742">
                  <c:v>1395.3</c:v>
                </c:pt>
                <c:pt idx="743">
                  <c:v>1396.4</c:v>
                </c:pt>
                <c:pt idx="744">
                  <c:v>1397.4</c:v>
                </c:pt>
                <c:pt idx="745">
                  <c:v>1398.4</c:v>
                </c:pt>
                <c:pt idx="746">
                  <c:v>1399.5</c:v>
                </c:pt>
                <c:pt idx="747">
                  <c:v>1400.5</c:v>
                </c:pt>
                <c:pt idx="748">
                  <c:v>1401.6</c:v>
                </c:pt>
                <c:pt idx="749">
                  <c:v>1402.6</c:v>
                </c:pt>
                <c:pt idx="750">
                  <c:v>1403.7</c:v>
                </c:pt>
                <c:pt idx="751">
                  <c:v>1404.7</c:v>
                </c:pt>
                <c:pt idx="752">
                  <c:v>1405.8</c:v>
                </c:pt>
                <c:pt idx="753">
                  <c:v>1406.8</c:v>
                </c:pt>
                <c:pt idx="754">
                  <c:v>1407.8</c:v>
                </c:pt>
                <c:pt idx="755">
                  <c:v>1408.9</c:v>
                </c:pt>
                <c:pt idx="756">
                  <c:v>1409.9</c:v>
                </c:pt>
                <c:pt idx="757">
                  <c:v>1411</c:v>
                </c:pt>
                <c:pt idx="758">
                  <c:v>1412</c:v>
                </c:pt>
                <c:pt idx="759">
                  <c:v>1413</c:v>
                </c:pt>
                <c:pt idx="760">
                  <c:v>1414.1</c:v>
                </c:pt>
                <c:pt idx="761">
                  <c:v>1415.1</c:v>
                </c:pt>
                <c:pt idx="762">
                  <c:v>1416.2</c:v>
                </c:pt>
                <c:pt idx="763">
                  <c:v>1417.2</c:v>
                </c:pt>
                <c:pt idx="764">
                  <c:v>1418.2</c:v>
                </c:pt>
                <c:pt idx="765">
                  <c:v>1419.3</c:v>
                </c:pt>
                <c:pt idx="766">
                  <c:v>1420.3</c:v>
                </c:pt>
                <c:pt idx="767">
                  <c:v>1421.3</c:v>
                </c:pt>
                <c:pt idx="768">
                  <c:v>1422.4</c:v>
                </c:pt>
                <c:pt idx="769">
                  <c:v>1423.4</c:v>
                </c:pt>
                <c:pt idx="770">
                  <c:v>1424.4</c:v>
                </c:pt>
                <c:pt idx="771">
                  <c:v>1425.4</c:v>
                </c:pt>
                <c:pt idx="772">
                  <c:v>1426.5</c:v>
                </c:pt>
                <c:pt idx="773">
                  <c:v>1427.5</c:v>
                </c:pt>
                <c:pt idx="774">
                  <c:v>1428.5</c:v>
                </c:pt>
                <c:pt idx="775">
                  <c:v>1429.6</c:v>
                </c:pt>
                <c:pt idx="776">
                  <c:v>1430.6</c:v>
                </c:pt>
                <c:pt idx="777">
                  <c:v>1431.6</c:v>
                </c:pt>
                <c:pt idx="778">
                  <c:v>1432.6</c:v>
                </c:pt>
                <c:pt idx="779">
                  <c:v>1433.7</c:v>
                </c:pt>
                <c:pt idx="780">
                  <c:v>1434.7</c:v>
                </c:pt>
                <c:pt idx="781">
                  <c:v>1435.7</c:v>
                </c:pt>
                <c:pt idx="782">
                  <c:v>1436.7</c:v>
                </c:pt>
                <c:pt idx="783">
                  <c:v>1437.8</c:v>
                </c:pt>
                <c:pt idx="784">
                  <c:v>1438.8</c:v>
                </c:pt>
                <c:pt idx="785">
                  <c:v>1439.8</c:v>
                </c:pt>
                <c:pt idx="786">
                  <c:v>1440.8</c:v>
                </c:pt>
                <c:pt idx="787">
                  <c:v>1441.8</c:v>
                </c:pt>
                <c:pt idx="788">
                  <c:v>1442.8</c:v>
                </c:pt>
                <c:pt idx="789">
                  <c:v>1443.9</c:v>
                </c:pt>
                <c:pt idx="790">
                  <c:v>1444.9</c:v>
                </c:pt>
                <c:pt idx="791">
                  <c:v>1445.9</c:v>
                </c:pt>
                <c:pt idx="792">
                  <c:v>1446.9</c:v>
                </c:pt>
                <c:pt idx="793">
                  <c:v>1447.9</c:v>
                </c:pt>
                <c:pt idx="794">
                  <c:v>1448.9</c:v>
                </c:pt>
                <c:pt idx="795">
                  <c:v>1450</c:v>
                </c:pt>
                <c:pt idx="796">
                  <c:v>1451</c:v>
                </c:pt>
                <c:pt idx="797">
                  <c:v>1452</c:v>
                </c:pt>
                <c:pt idx="798">
                  <c:v>1453</c:v>
                </c:pt>
                <c:pt idx="799">
                  <c:v>1454</c:v>
                </c:pt>
                <c:pt idx="800">
                  <c:v>1455</c:v>
                </c:pt>
                <c:pt idx="801">
                  <c:v>1456</c:v>
                </c:pt>
                <c:pt idx="802">
                  <c:v>1457</c:v>
                </c:pt>
                <c:pt idx="803">
                  <c:v>1458</c:v>
                </c:pt>
                <c:pt idx="804">
                  <c:v>1459</c:v>
                </c:pt>
                <c:pt idx="805">
                  <c:v>1460</c:v>
                </c:pt>
                <c:pt idx="806">
                  <c:v>1461.1</c:v>
                </c:pt>
                <c:pt idx="807">
                  <c:v>1462.1</c:v>
                </c:pt>
                <c:pt idx="808">
                  <c:v>1463.1</c:v>
                </c:pt>
                <c:pt idx="809">
                  <c:v>1464.1</c:v>
                </c:pt>
                <c:pt idx="810">
                  <c:v>1465.1</c:v>
                </c:pt>
                <c:pt idx="811">
                  <c:v>1466.1</c:v>
                </c:pt>
                <c:pt idx="812">
                  <c:v>1467.1</c:v>
                </c:pt>
                <c:pt idx="813">
                  <c:v>1468.1</c:v>
                </c:pt>
                <c:pt idx="814">
                  <c:v>1469.1</c:v>
                </c:pt>
                <c:pt idx="815">
                  <c:v>1470.1</c:v>
                </c:pt>
                <c:pt idx="816">
                  <c:v>1471.1</c:v>
                </c:pt>
                <c:pt idx="817">
                  <c:v>1472.1</c:v>
                </c:pt>
                <c:pt idx="818">
                  <c:v>1473.1</c:v>
                </c:pt>
                <c:pt idx="819">
                  <c:v>1474.1</c:v>
                </c:pt>
                <c:pt idx="820">
                  <c:v>1475.1</c:v>
                </c:pt>
                <c:pt idx="821">
                  <c:v>1476.1</c:v>
                </c:pt>
                <c:pt idx="822">
                  <c:v>1477</c:v>
                </c:pt>
                <c:pt idx="823">
                  <c:v>1478</c:v>
                </c:pt>
                <c:pt idx="824">
                  <c:v>1479</c:v>
                </c:pt>
                <c:pt idx="825">
                  <c:v>1480</c:v>
                </c:pt>
                <c:pt idx="826">
                  <c:v>1481</c:v>
                </c:pt>
                <c:pt idx="827">
                  <c:v>1482</c:v>
                </c:pt>
                <c:pt idx="828">
                  <c:v>1483</c:v>
                </c:pt>
                <c:pt idx="829">
                  <c:v>1484</c:v>
                </c:pt>
                <c:pt idx="830">
                  <c:v>1485</c:v>
                </c:pt>
                <c:pt idx="831">
                  <c:v>1486</c:v>
                </c:pt>
                <c:pt idx="832">
                  <c:v>1487</c:v>
                </c:pt>
                <c:pt idx="833">
                  <c:v>1487.9</c:v>
                </c:pt>
                <c:pt idx="834">
                  <c:v>1488.9</c:v>
                </c:pt>
                <c:pt idx="835">
                  <c:v>1489.9</c:v>
                </c:pt>
                <c:pt idx="836">
                  <c:v>1490.9</c:v>
                </c:pt>
                <c:pt idx="837">
                  <c:v>1491.9</c:v>
                </c:pt>
                <c:pt idx="838">
                  <c:v>1492.9</c:v>
                </c:pt>
                <c:pt idx="839">
                  <c:v>1493.9</c:v>
                </c:pt>
                <c:pt idx="840">
                  <c:v>1494.8</c:v>
                </c:pt>
                <c:pt idx="841">
                  <c:v>1495.8</c:v>
                </c:pt>
                <c:pt idx="842">
                  <c:v>1496.8</c:v>
                </c:pt>
                <c:pt idx="843">
                  <c:v>1497.8</c:v>
                </c:pt>
                <c:pt idx="844">
                  <c:v>1498.8</c:v>
                </c:pt>
                <c:pt idx="845">
                  <c:v>1499.7</c:v>
                </c:pt>
                <c:pt idx="846">
                  <c:v>1500.7</c:v>
                </c:pt>
                <c:pt idx="847">
                  <c:v>1501.7</c:v>
                </c:pt>
                <c:pt idx="848">
                  <c:v>1502.7</c:v>
                </c:pt>
                <c:pt idx="849">
                  <c:v>1503.6</c:v>
                </c:pt>
                <c:pt idx="850">
                  <c:v>1504.6</c:v>
                </c:pt>
                <c:pt idx="851">
                  <c:v>1505.6</c:v>
                </c:pt>
                <c:pt idx="852">
                  <c:v>1506.6</c:v>
                </c:pt>
                <c:pt idx="853">
                  <c:v>1507.5</c:v>
                </c:pt>
                <c:pt idx="854">
                  <c:v>1508.5</c:v>
                </c:pt>
                <c:pt idx="855">
                  <c:v>1509.5</c:v>
                </c:pt>
                <c:pt idx="856">
                  <c:v>1510.5</c:v>
                </c:pt>
                <c:pt idx="857">
                  <c:v>1511.4</c:v>
                </c:pt>
                <c:pt idx="858">
                  <c:v>1512.4</c:v>
                </c:pt>
                <c:pt idx="859">
                  <c:v>1513.4</c:v>
                </c:pt>
                <c:pt idx="860">
                  <c:v>1514.3</c:v>
                </c:pt>
                <c:pt idx="861">
                  <c:v>1515.3</c:v>
                </c:pt>
                <c:pt idx="862">
                  <c:v>1516.3</c:v>
                </c:pt>
                <c:pt idx="863">
                  <c:v>1517.2</c:v>
                </c:pt>
                <c:pt idx="864">
                  <c:v>1518.2</c:v>
                </c:pt>
                <c:pt idx="865">
                  <c:v>1519.2</c:v>
                </c:pt>
                <c:pt idx="866">
                  <c:v>1520.1</c:v>
                </c:pt>
                <c:pt idx="867">
                  <c:v>1521.1</c:v>
                </c:pt>
                <c:pt idx="868">
                  <c:v>1522.1</c:v>
                </c:pt>
                <c:pt idx="869">
                  <c:v>1523</c:v>
                </c:pt>
                <c:pt idx="870">
                  <c:v>1524</c:v>
                </c:pt>
                <c:pt idx="871">
                  <c:v>1525</c:v>
                </c:pt>
                <c:pt idx="872">
                  <c:v>1525.9</c:v>
                </c:pt>
                <c:pt idx="873">
                  <c:v>1526.9</c:v>
                </c:pt>
                <c:pt idx="874">
                  <c:v>1527.8</c:v>
                </c:pt>
                <c:pt idx="875">
                  <c:v>1528.8</c:v>
                </c:pt>
                <c:pt idx="876">
                  <c:v>1529.8</c:v>
                </c:pt>
                <c:pt idx="877">
                  <c:v>1530.7</c:v>
                </c:pt>
                <c:pt idx="878">
                  <c:v>1531.7</c:v>
                </c:pt>
                <c:pt idx="879">
                  <c:v>1532.6</c:v>
                </c:pt>
                <c:pt idx="880">
                  <c:v>1533.6</c:v>
                </c:pt>
                <c:pt idx="881">
                  <c:v>1534.5</c:v>
                </c:pt>
                <c:pt idx="882">
                  <c:v>1535.5</c:v>
                </c:pt>
                <c:pt idx="883">
                  <c:v>1536.4</c:v>
                </c:pt>
                <c:pt idx="884">
                  <c:v>1537.4</c:v>
                </c:pt>
                <c:pt idx="885">
                  <c:v>1538.4</c:v>
                </c:pt>
                <c:pt idx="886">
                  <c:v>1539.3</c:v>
                </c:pt>
                <c:pt idx="887">
                  <c:v>1540.3</c:v>
                </c:pt>
                <c:pt idx="888">
                  <c:v>1541.2</c:v>
                </c:pt>
                <c:pt idx="889">
                  <c:v>1542.2</c:v>
                </c:pt>
                <c:pt idx="890">
                  <c:v>1543.1</c:v>
                </c:pt>
                <c:pt idx="891">
                  <c:v>1544.1</c:v>
                </c:pt>
                <c:pt idx="892">
                  <c:v>1545</c:v>
                </c:pt>
                <c:pt idx="893">
                  <c:v>1546</c:v>
                </c:pt>
                <c:pt idx="894">
                  <c:v>1546.9</c:v>
                </c:pt>
                <c:pt idx="895">
                  <c:v>1547.8</c:v>
                </c:pt>
                <c:pt idx="896">
                  <c:v>1548.8</c:v>
                </c:pt>
                <c:pt idx="897">
                  <c:v>1549.7</c:v>
                </c:pt>
                <c:pt idx="898">
                  <c:v>1550.7</c:v>
                </c:pt>
                <c:pt idx="899">
                  <c:v>1551.6</c:v>
                </c:pt>
                <c:pt idx="900">
                  <c:v>1552.6</c:v>
                </c:pt>
                <c:pt idx="901">
                  <c:v>1553.5</c:v>
                </c:pt>
                <c:pt idx="902">
                  <c:v>1554.5</c:v>
                </c:pt>
                <c:pt idx="903">
                  <c:v>1555.4</c:v>
                </c:pt>
                <c:pt idx="904">
                  <c:v>1556.3</c:v>
                </c:pt>
                <c:pt idx="905">
                  <c:v>1557.3</c:v>
                </c:pt>
                <c:pt idx="906">
                  <c:v>1558.2</c:v>
                </c:pt>
                <c:pt idx="907">
                  <c:v>1559.2</c:v>
                </c:pt>
                <c:pt idx="908">
                  <c:v>1560.1</c:v>
                </c:pt>
                <c:pt idx="909">
                  <c:v>1561</c:v>
                </c:pt>
                <c:pt idx="910">
                  <c:v>1562</c:v>
                </c:pt>
                <c:pt idx="911">
                  <c:v>1562.9</c:v>
                </c:pt>
                <c:pt idx="912">
                  <c:v>1563.8</c:v>
                </c:pt>
                <c:pt idx="913">
                  <c:v>1564.8</c:v>
                </c:pt>
                <c:pt idx="914">
                  <c:v>1565.7</c:v>
                </c:pt>
                <c:pt idx="915">
                  <c:v>1566.6</c:v>
                </c:pt>
                <c:pt idx="916">
                  <c:v>1567.6</c:v>
                </c:pt>
                <c:pt idx="917">
                  <c:v>1568.5</c:v>
                </c:pt>
                <c:pt idx="918">
                  <c:v>1569.4</c:v>
                </c:pt>
                <c:pt idx="919">
                  <c:v>1570.4</c:v>
                </c:pt>
                <c:pt idx="920">
                  <c:v>1571.3</c:v>
                </c:pt>
                <c:pt idx="921">
                  <c:v>1572.2</c:v>
                </c:pt>
                <c:pt idx="922">
                  <c:v>1573.1</c:v>
                </c:pt>
                <c:pt idx="923">
                  <c:v>1574.1</c:v>
                </c:pt>
                <c:pt idx="924">
                  <c:v>1575</c:v>
                </c:pt>
                <c:pt idx="925">
                  <c:v>1575.9</c:v>
                </c:pt>
                <c:pt idx="926">
                  <c:v>1576.9</c:v>
                </c:pt>
                <c:pt idx="927">
                  <c:v>1577.8</c:v>
                </c:pt>
                <c:pt idx="928">
                  <c:v>1578.7</c:v>
                </c:pt>
                <c:pt idx="929">
                  <c:v>1579.6</c:v>
                </c:pt>
                <c:pt idx="930">
                  <c:v>1580.6</c:v>
                </c:pt>
                <c:pt idx="931">
                  <c:v>1581.5</c:v>
                </c:pt>
                <c:pt idx="932">
                  <c:v>1582.4</c:v>
                </c:pt>
                <c:pt idx="933">
                  <c:v>1583.3</c:v>
                </c:pt>
                <c:pt idx="934">
                  <c:v>1584.2</c:v>
                </c:pt>
                <c:pt idx="935">
                  <c:v>1585.2</c:v>
                </c:pt>
                <c:pt idx="936">
                  <c:v>1586.1</c:v>
                </c:pt>
                <c:pt idx="937">
                  <c:v>1587</c:v>
                </c:pt>
                <c:pt idx="938">
                  <c:v>1587.9</c:v>
                </c:pt>
                <c:pt idx="939">
                  <c:v>1588.8</c:v>
                </c:pt>
                <c:pt idx="940">
                  <c:v>1589.8</c:v>
                </c:pt>
                <c:pt idx="941">
                  <c:v>1590.7</c:v>
                </c:pt>
                <c:pt idx="942">
                  <c:v>1591.6</c:v>
                </c:pt>
                <c:pt idx="943">
                  <c:v>1592.5</c:v>
                </c:pt>
                <c:pt idx="944">
                  <c:v>1593.4</c:v>
                </c:pt>
                <c:pt idx="945">
                  <c:v>1594.3</c:v>
                </c:pt>
                <c:pt idx="946">
                  <c:v>1595.3</c:v>
                </c:pt>
                <c:pt idx="947">
                  <c:v>1596.2</c:v>
                </c:pt>
                <c:pt idx="948">
                  <c:v>1597.1</c:v>
                </c:pt>
                <c:pt idx="949">
                  <c:v>1598</c:v>
                </c:pt>
                <c:pt idx="950">
                  <c:v>1598.9</c:v>
                </c:pt>
                <c:pt idx="951">
                  <c:v>1599.8</c:v>
                </c:pt>
                <c:pt idx="952">
                  <c:v>1600.7</c:v>
                </c:pt>
                <c:pt idx="953">
                  <c:v>1601.6</c:v>
                </c:pt>
                <c:pt idx="954">
                  <c:v>1602.5</c:v>
                </c:pt>
                <c:pt idx="955">
                  <c:v>1603.4</c:v>
                </c:pt>
                <c:pt idx="956">
                  <c:v>1604.4</c:v>
                </c:pt>
                <c:pt idx="957">
                  <c:v>1605.3</c:v>
                </c:pt>
                <c:pt idx="958">
                  <c:v>1606.2</c:v>
                </c:pt>
                <c:pt idx="959">
                  <c:v>1607.1</c:v>
                </c:pt>
                <c:pt idx="960">
                  <c:v>1608</c:v>
                </c:pt>
                <c:pt idx="961">
                  <c:v>1608.9</c:v>
                </c:pt>
                <c:pt idx="962">
                  <c:v>1609.8</c:v>
                </c:pt>
                <c:pt idx="963">
                  <c:v>1610.7</c:v>
                </c:pt>
                <c:pt idx="964">
                  <c:v>1611.6</c:v>
                </c:pt>
                <c:pt idx="965">
                  <c:v>1612.5</c:v>
                </c:pt>
                <c:pt idx="966">
                  <c:v>1613.4</c:v>
                </c:pt>
                <c:pt idx="967">
                  <c:v>1614.3</c:v>
                </c:pt>
                <c:pt idx="968">
                  <c:v>1615.2</c:v>
                </c:pt>
                <c:pt idx="969">
                  <c:v>1616.1</c:v>
                </c:pt>
                <c:pt idx="970">
                  <c:v>1617</c:v>
                </c:pt>
                <c:pt idx="971">
                  <c:v>1617.9</c:v>
                </c:pt>
                <c:pt idx="972">
                  <c:v>1618.8</c:v>
                </c:pt>
                <c:pt idx="973">
                  <c:v>1619.7</c:v>
                </c:pt>
                <c:pt idx="974">
                  <c:v>1620.6</c:v>
                </c:pt>
                <c:pt idx="975">
                  <c:v>1621.5</c:v>
                </c:pt>
                <c:pt idx="976">
                  <c:v>1622.4</c:v>
                </c:pt>
                <c:pt idx="977">
                  <c:v>1623.3</c:v>
                </c:pt>
                <c:pt idx="978">
                  <c:v>1624.2</c:v>
                </c:pt>
                <c:pt idx="979">
                  <c:v>1625.1</c:v>
                </c:pt>
                <c:pt idx="980">
                  <c:v>1626</c:v>
                </c:pt>
                <c:pt idx="981">
                  <c:v>1626.8</c:v>
                </c:pt>
                <c:pt idx="982">
                  <c:v>1627.7</c:v>
                </c:pt>
                <c:pt idx="983">
                  <c:v>1628.6</c:v>
                </c:pt>
                <c:pt idx="984">
                  <c:v>1629.5</c:v>
                </c:pt>
                <c:pt idx="985">
                  <c:v>1630.4</c:v>
                </c:pt>
                <c:pt idx="986">
                  <c:v>1631.3</c:v>
                </c:pt>
                <c:pt idx="987">
                  <c:v>1632.2</c:v>
                </c:pt>
                <c:pt idx="988">
                  <c:v>1633.1</c:v>
                </c:pt>
                <c:pt idx="989">
                  <c:v>1634</c:v>
                </c:pt>
                <c:pt idx="990">
                  <c:v>1634.8</c:v>
                </c:pt>
                <c:pt idx="991">
                  <c:v>1635.7</c:v>
                </c:pt>
                <c:pt idx="992">
                  <c:v>1636.6</c:v>
                </c:pt>
                <c:pt idx="993">
                  <c:v>1637.5</c:v>
                </c:pt>
                <c:pt idx="994">
                  <c:v>1638.4</c:v>
                </c:pt>
                <c:pt idx="995">
                  <c:v>1639.3</c:v>
                </c:pt>
                <c:pt idx="996">
                  <c:v>1640.2</c:v>
                </c:pt>
                <c:pt idx="997">
                  <c:v>1641</c:v>
                </c:pt>
                <c:pt idx="998">
                  <c:v>1641.9</c:v>
                </c:pt>
                <c:pt idx="999">
                  <c:v>1642.8</c:v>
                </c:pt>
                <c:pt idx="1000">
                  <c:v>1643.7</c:v>
                </c:pt>
                <c:pt idx="1001">
                  <c:v>1644.6</c:v>
                </c:pt>
                <c:pt idx="1002">
                  <c:v>1645.4</c:v>
                </c:pt>
                <c:pt idx="1003">
                  <c:v>1646.3</c:v>
                </c:pt>
                <c:pt idx="1004">
                  <c:v>1647.2</c:v>
                </c:pt>
                <c:pt idx="1005">
                  <c:v>1648.1</c:v>
                </c:pt>
                <c:pt idx="1006">
                  <c:v>1649</c:v>
                </c:pt>
                <c:pt idx="1007">
                  <c:v>1649.8</c:v>
                </c:pt>
                <c:pt idx="1008">
                  <c:v>1650.7</c:v>
                </c:pt>
                <c:pt idx="1009">
                  <c:v>1651.6</c:v>
                </c:pt>
                <c:pt idx="1010">
                  <c:v>1652.5</c:v>
                </c:pt>
                <c:pt idx="1011">
                  <c:v>1653.3</c:v>
                </c:pt>
                <c:pt idx="1012">
                  <c:v>1654.2</c:v>
                </c:pt>
                <c:pt idx="1013">
                  <c:v>1655.1</c:v>
                </c:pt>
                <c:pt idx="1014">
                  <c:v>1655.9</c:v>
                </c:pt>
                <c:pt idx="1015">
                  <c:v>1656.8</c:v>
                </c:pt>
                <c:pt idx="1016">
                  <c:v>1657.7</c:v>
                </c:pt>
                <c:pt idx="1017">
                  <c:v>1658.6</c:v>
                </c:pt>
                <c:pt idx="1018">
                  <c:v>1659.4</c:v>
                </c:pt>
                <c:pt idx="1019">
                  <c:v>1660.3</c:v>
                </c:pt>
                <c:pt idx="1020">
                  <c:v>1661.2</c:v>
                </c:pt>
                <c:pt idx="1021">
                  <c:v>1662</c:v>
                </c:pt>
                <c:pt idx="1022">
                  <c:v>1662.9</c:v>
                </c:pt>
                <c:pt idx="1023">
                  <c:v>1663.8</c:v>
                </c:pt>
                <c:pt idx="1024">
                  <c:v>1664.6</c:v>
                </c:pt>
                <c:pt idx="1025">
                  <c:v>1665.5</c:v>
                </c:pt>
                <c:pt idx="1026">
                  <c:v>1666.4</c:v>
                </c:pt>
                <c:pt idx="1027">
                  <c:v>1667.2</c:v>
                </c:pt>
                <c:pt idx="1028">
                  <c:v>1668.1</c:v>
                </c:pt>
                <c:pt idx="1029">
                  <c:v>1669</c:v>
                </c:pt>
                <c:pt idx="1030">
                  <c:v>1669.8</c:v>
                </c:pt>
                <c:pt idx="1031">
                  <c:v>1670.7</c:v>
                </c:pt>
                <c:pt idx="1032">
                  <c:v>1671.5</c:v>
                </c:pt>
                <c:pt idx="1033">
                  <c:v>1672.4</c:v>
                </c:pt>
                <c:pt idx="1034">
                  <c:v>1673.3</c:v>
                </c:pt>
                <c:pt idx="1035">
                  <c:v>1674.1</c:v>
                </c:pt>
                <c:pt idx="1036">
                  <c:v>1675</c:v>
                </c:pt>
                <c:pt idx="1037">
                  <c:v>1675.8</c:v>
                </c:pt>
                <c:pt idx="1038">
                  <c:v>1676.7</c:v>
                </c:pt>
                <c:pt idx="1039">
                  <c:v>1677.6</c:v>
                </c:pt>
                <c:pt idx="1040">
                  <c:v>1678.4</c:v>
                </c:pt>
                <c:pt idx="1041">
                  <c:v>1679.3</c:v>
                </c:pt>
                <c:pt idx="1042">
                  <c:v>1680.1</c:v>
                </c:pt>
                <c:pt idx="1043">
                  <c:v>1681</c:v>
                </c:pt>
                <c:pt idx="1044">
                  <c:v>1681.8</c:v>
                </c:pt>
                <c:pt idx="1045">
                  <c:v>1682.7</c:v>
                </c:pt>
                <c:pt idx="1046">
                  <c:v>1683.6</c:v>
                </c:pt>
                <c:pt idx="1047">
                  <c:v>1684.4</c:v>
                </c:pt>
                <c:pt idx="1048">
                  <c:v>1685.3</c:v>
                </c:pt>
                <c:pt idx="1049">
                  <c:v>1686.1</c:v>
                </c:pt>
                <c:pt idx="1050">
                  <c:v>1687</c:v>
                </c:pt>
                <c:pt idx="1051">
                  <c:v>1687.8</c:v>
                </c:pt>
                <c:pt idx="1052">
                  <c:v>1688.7</c:v>
                </c:pt>
                <c:pt idx="1053">
                  <c:v>1689.5</c:v>
                </c:pt>
                <c:pt idx="1054">
                  <c:v>1690.4</c:v>
                </c:pt>
                <c:pt idx="1055">
                  <c:v>1691.2</c:v>
                </c:pt>
                <c:pt idx="1056">
                  <c:v>1692.1</c:v>
                </c:pt>
                <c:pt idx="1057">
                  <c:v>1692.9</c:v>
                </c:pt>
                <c:pt idx="1058">
                  <c:v>1693.8</c:v>
                </c:pt>
                <c:pt idx="1059">
                  <c:v>1694.6</c:v>
                </c:pt>
                <c:pt idx="1060">
                  <c:v>1695.4</c:v>
                </c:pt>
                <c:pt idx="1061">
                  <c:v>1696.3</c:v>
                </c:pt>
                <c:pt idx="1062">
                  <c:v>1697.1</c:v>
                </c:pt>
                <c:pt idx="1063">
                  <c:v>1698</c:v>
                </c:pt>
                <c:pt idx="1064">
                  <c:v>1698.8</c:v>
                </c:pt>
                <c:pt idx="1065">
                  <c:v>1699.7</c:v>
                </c:pt>
                <c:pt idx="1066">
                  <c:v>1700.5</c:v>
                </c:pt>
                <c:pt idx="1067">
                  <c:v>1701.3</c:v>
                </c:pt>
                <c:pt idx="1068">
                  <c:v>1702.2</c:v>
                </c:pt>
                <c:pt idx="1069">
                  <c:v>1703</c:v>
                </c:pt>
                <c:pt idx="1070">
                  <c:v>1703.9</c:v>
                </c:pt>
                <c:pt idx="1071">
                  <c:v>1704.7</c:v>
                </c:pt>
                <c:pt idx="1072">
                  <c:v>1705.5</c:v>
                </c:pt>
                <c:pt idx="1073">
                  <c:v>1706.4</c:v>
                </c:pt>
                <c:pt idx="1074">
                  <c:v>1707.2</c:v>
                </c:pt>
                <c:pt idx="1075">
                  <c:v>1708.1</c:v>
                </c:pt>
                <c:pt idx="1076">
                  <c:v>1708.9</c:v>
                </c:pt>
                <c:pt idx="1077">
                  <c:v>1709.7</c:v>
                </c:pt>
                <c:pt idx="1078">
                  <c:v>1710.6</c:v>
                </c:pt>
                <c:pt idx="1079">
                  <c:v>1711.4</c:v>
                </c:pt>
                <c:pt idx="1080">
                  <c:v>1712.2</c:v>
                </c:pt>
                <c:pt idx="1081">
                  <c:v>1713.1</c:v>
                </c:pt>
                <c:pt idx="1082">
                  <c:v>1713.9</c:v>
                </c:pt>
                <c:pt idx="1083">
                  <c:v>1714.7</c:v>
                </c:pt>
                <c:pt idx="1084">
                  <c:v>1715.6</c:v>
                </c:pt>
                <c:pt idx="1085">
                  <c:v>1716.4</c:v>
                </c:pt>
                <c:pt idx="1086">
                  <c:v>1717.2</c:v>
                </c:pt>
                <c:pt idx="1087">
                  <c:v>1718.1</c:v>
                </c:pt>
                <c:pt idx="1088">
                  <c:v>1718.9</c:v>
                </c:pt>
                <c:pt idx="1089">
                  <c:v>1719.7</c:v>
                </c:pt>
                <c:pt idx="1090">
                  <c:v>1720.5</c:v>
                </c:pt>
                <c:pt idx="1091">
                  <c:v>1721.4</c:v>
                </c:pt>
                <c:pt idx="1092">
                  <c:v>1722.2</c:v>
                </c:pt>
                <c:pt idx="1093">
                  <c:v>1723</c:v>
                </c:pt>
                <c:pt idx="1094">
                  <c:v>1723.9</c:v>
                </c:pt>
                <c:pt idx="1095">
                  <c:v>1724.7</c:v>
                </c:pt>
                <c:pt idx="1096">
                  <c:v>1725.5</c:v>
                </c:pt>
                <c:pt idx="1097">
                  <c:v>1726.3</c:v>
                </c:pt>
                <c:pt idx="1098">
                  <c:v>1727.2</c:v>
                </c:pt>
                <c:pt idx="1099">
                  <c:v>1728</c:v>
                </c:pt>
                <c:pt idx="1100">
                  <c:v>1728.8</c:v>
                </c:pt>
                <c:pt idx="1101">
                  <c:v>1729.6</c:v>
                </c:pt>
                <c:pt idx="1102">
                  <c:v>1730.4</c:v>
                </c:pt>
                <c:pt idx="1103">
                  <c:v>1731.3</c:v>
                </c:pt>
                <c:pt idx="1104">
                  <c:v>1732.1</c:v>
                </c:pt>
                <c:pt idx="1105">
                  <c:v>1732.9</c:v>
                </c:pt>
                <c:pt idx="1106">
                  <c:v>1733.7</c:v>
                </c:pt>
                <c:pt idx="1107">
                  <c:v>1734.6</c:v>
                </c:pt>
                <c:pt idx="1108">
                  <c:v>1735.4</c:v>
                </c:pt>
                <c:pt idx="1109">
                  <c:v>1736.2</c:v>
                </c:pt>
                <c:pt idx="1110">
                  <c:v>1737</c:v>
                </c:pt>
                <c:pt idx="1111">
                  <c:v>1737.8</c:v>
                </c:pt>
                <c:pt idx="1112">
                  <c:v>1738.6</c:v>
                </c:pt>
                <c:pt idx="1113">
                  <c:v>1739.5</c:v>
                </c:pt>
                <c:pt idx="1114">
                  <c:v>1740.3</c:v>
                </c:pt>
                <c:pt idx="1115">
                  <c:v>1741.1</c:v>
                </c:pt>
                <c:pt idx="1116">
                  <c:v>1741.9</c:v>
                </c:pt>
                <c:pt idx="1117">
                  <c:v>1742.7</c:v>
                </c:pt>
                <c:pt idx="1118">
                  <c:v>1743.5</c:v>
                </c:pt>
                <c:pt idx="1119">
                  <c:v>1744.3</c:v>
                </c:pt>
                <c:pt idx="1120">
                  <c:v>1745.2</c:v>
                </c:pt>
                <c:pt idx="1121">
                  <c:v>1746</c:v>
                </c:pt>
                <c:pt idx="1122">
                  <c:v>1746.8</c:v>
                </c:pt>
                <c:pt idx="1123">
                  <c:v>1747.6</c:v>
                </c:pt>
                <c:pt idx="1124">
                  <c:v>1748.4</c:v>
                </c:pt>
                <c:pt idx="1125">
                  <c:v>1749.2</c:v>
                </c:pt>
                <c:pt idx="1126">
                  <c:v>1750</c:v>
                </c:pt>
                <c:pt idx="1127">
                  <c:v>1750.8</c:v>
                </c:pt>
                <c:pt idx="1128">
                  <c:v>1751.6</c:v>
                </c:pt>
                <c:pt idx="1129">
                  <c:v>1752.4</c:v>
                </c:pt>
                <c:pt idx="1130">
                  <c:v>1753.2</c:v>
                </c:pt>
                <c:pt idx="1131">
                  <c:v>1754.1</c:v>
                </c:pt>
                <c:pt idx="1132">
                  <c:v>1754.9</c:v>
                </c:pt>
                <c:pt idx="1133">
                  <c:v>1755.7</c:v>
                </c:pt>
                <c:pt idx="1134">
                  <c:v>1756.5</c:v>
                </c:pt>
                <c:pt idx="1135">
                  <c:v>1757.3</c:v>
                </c:pt>
                <c:pt idx="1136">
                  <c:v>1758.1</c:v>
                </c:pt>
                <c:pt idx="1137">
                  <c:v>1758.9</c:v>
                </c:pt>
                <c:pt idx="1138">
                  <c:v>1759.7</c:v>
                </c:pt>
                <c:pt idx="1139">
                  <c:v>1760.5</c:v>
                </c:pt>
                <c:pt idx="1140">
                  <c:v>1761.3</c:v>
                </c:pt>
                <c:pt idx="1141">
                  <c:v>1762.1</c:v>
                </c:pt>
                <c:pt idx="1142">
                  <c:v>1762.9</c:v>
                </c:pt>
                <c:pt idx="1143">
                  <c:v>1763.7</c:v>
                </c:pt>
                <c:pt idx="1144">
                  <c:v>1764.5</c:v>
                </c:pt>
                <c:pt idx="1145">
                  <c:v>1765.3</c:v>
                </c:pt>
                <c:pt idx="1146">
                  <c:v>1766.1</c:v>
                </c:pt>
                <c:pt idx="1147">
                  <c:v>1766.9</c:v>
                </c:pt>
                <c:pt idx="1148">
                  <c:v>1767.7</c:v>
                </c:pt>
                <c:pt idx="1149">
                  <c:v>1768.5</c:v>
                </c:pt>
                <c:pt idx="1150">
                  <c:v>1769.3</c:v>
                </c:pt>
                <c:pt idx="1151">
                  <c:v>1770.1</c:v>
                </c:pt>
                <c:pt idx="1152">
                  <c:v>1770.9</c:v>
                </c:pt>
                <c:pt idx="1153">
                  <c:v>1771.7</c:v>
                </c:pt>
                <c:pt idx="1154">
                  <c:v>1772.5</c:v>
                </c:pt>
                <c:pt idx="1155">
                  <c:v>1773.3</c:v>
                </c:pt>
                <c:pt idx="1156">
                  <c:v>1774</c:v>
                </c:pt>
                <c:pt idx="1157">
                  <c:v>1774.8</c:v>
                </c:pt>
                <c:pt idx="1158">
                  <c:v>1775.6</c:v>
                </c:pt>
                <c:pt idx="1159">
                  <c:v>1776.4</c:v>
                </c:pt>
                <c:pt idx="1160">
                  <c:v>1777.2</c:v>
                </c:pt>
                <c:pt idx="1161">
                  <c:v>1778</c:v>
                </c:pt>
                <c:pt idx="1162">
                  <c:v>1778.8</c:v>
                </c:pt>
                <c:pt idx="1163">
                  <c:v>1779.6</c:v>
                </c:pt>
                <c:pt idx="1164">
                  <c:v>1780.4</c:v>
                </c:pt>
                <c:pt idx="1165">
                  <c:v>1781.2</c:v>
                </c:pt>
                <c:pt idx="1166">
                  <c:v>1781.9</c:v>
                </c:pt>
                <c:pt idx="1167">
                  <c:v>1782.7</c:v>
                </c:pt>
                <c:pt idx="1168">
                  <c:v>1783.5</c:v>
                </c:pt>
                <c:pt idx="1169">
                  <c:v>1784.3</c:v>
                </c:pt>
                <c:pt idx="1170">
                  <c:v>1785.1</c:v>
                </c:pt>
                <c:pt idx="1171">
                  <c:v>1785.9</c:v>
                </c:pt>
                <c:pt idx="1172">
                  <c:v>1786.7</c:v>
                </c:pt>
                <c:pt idx="1173">
                  <c:v>1787.4</c:v>
                </c:pt>
              </c:numCache>
            </c:numRef>
          </c:xVal>
          <c:yVal>
            <c:numRef>
              <c:f>Plan1!$R$3:$R$1176</c:f>
              <c:numCache>
                <c:formatCode>General</c:formatCode>
                <c:ptCount val="1174"/>
                <c:pt idx="0">
                  <c:v>0.36141887698788344</c:v>
                </c:pt>
                <c:pt idx="1">
                  <c:v>0.36319187313283441</c:v>
                </c:pt>
                <c:pt idx="2">
                  <c:v>0.36453078240823494</c:v>
                </c:pt>
                <c:pt idx="3">
                  <c:v>0.36577784963635152</c:v>
                </c:pt>
                <c:pt idx="4">
                  <c:v>0.36806166077129215</c:v>
                </c:pt>
                <c:pt idx="5">
                  <c:v>0.3697447804239774</c:v>
                </c:pt>
                <c:pt idx="6">
                  <c:v>0.37144820485562374</c:v>
                </c:pt>
                <c:pt idx="7">
                  <c:v>0.37168239954480131</c:v>
                </c:pt>
                <c:pt idx="8">
                  <c:v>0.37263197853185076</c:v>
                </c:pt>
                <c:pt idx="9">
                  <c:v>0.3744400586426318</c:v>
                </c:pt>
                <c:pt idx="10">
                  <c:v>0.37554081859172034</c:v>
                </c:pt>
                <c:pt idx="11">
                  <c:v>0.37632891978873739</c:v>
                </c:pt>
                <c:pt idx="12">
                  <c:v>0.37666982445985508</c:v>
                </c:pt>
                <c:pt idx="13">
                  <c:v>0.3781230337376798</c:v>
                </c:pt>
                <c:pt idx="14">
                  <c:v>0.37870371110486767</c:v>
                </c:pt>
                <c:pt idx="15">
                  <c:v>0.38090580012056596</c:v>
                </c:pt>
                <c:pt idx="16">
                  <c:v>0.38139368095504056</c:v>
                </c:pt>
                <c:pt idx="17">
                  <c:v>0.38335576676867106</c:v>
                </c:pt>
                <c:pt idx="18">
                  <c:v>0.38494626827765149</c:v>
                </c:pt>
                <c:pt idx="19">
                  <c:v>0.38678081994735769</c:v>
                </c:pt>
                <c:pt idx="20">
                  <c:v>0.38787454767665147</c:v>
                </c:pt>
                <c:pt idx="21">
                  <c:v>0.38937480876787639</c:v>
                </c:pt>
                <c:pt idx="22">
                  <c:v>0.39076135207789842</c:v>
                </c:pt>
                <c:pt idx="23">
                  <c:v>0.39229301231491698</c:v>
                </c:pt>
                <c:pt idx="24">
                  <c:v>0.39352089006763952</c:v>
                </c:pt>
                <c:pt idx="25">
                  <c:v>0.3978895311323366</c:v>
                </c:pt>
                <c:pt idx="26">
                  <c:v>0.40124033529152253</c:v>
                </c:pt>
                <c:pt idx="27">
                  <c:v>0.40431852867366552</c:v>
                </c:pt>
                <c:pt idx="28">
                  <c:v>0.40599288195096944</c:v>
                </c:pt>
                <c:pt idx="29">
                  <c:v>0.40852028014996117</c:v>
                </c:pt>
                <c:pt idx="30">
                  <c:v>0.41252239854177264</c:v>
                </c:pt>
                <c:pt idx="31">
                  <c:v>0.41484627870700552</c:v>
                </c:pt>
                <c:pt idx="32">
                  <c:v>0.41659325537068553</c:v>
                </c:pt>
                <c:pt idx="33">
                  <c:v>0.41929145345110069</c:v>
                </c:pt>
                <c:pt idx="34">
                  <c:v>0.42078645340672677</c:v>
                </c:pt>
                <c:pt idx="35">
                  <c:v>0.42235336021458147</c:v>
                </c:pt>
                <c:pt idx="36">
                  <c:v>0.42258197898154592</c:v>
                </c:pt>
                <c:pt idx="37">
                  <c:v>0.42425046090776125</c:v>
                </c:pt>
                <c:pt idx="38">
                  <c:v>0.4257616847331947</c:v>
                </c:pt>
                <c:pt idx="39">
                  <c:v>0.42520854508962369</c:v>
                </c:pt>
                <c:pt idx="40">
                  <c:v>0.42606969584108217</c:v>
                </c:pt>
                <c:pt idx="41">
                  <c:v>0.42725402731799839</c:v>
                </c:pt>
                <c:pt idx="42">
                  <c:v>0.42942585572075681</c:v>
                </c:pt>
                <c:pt idx="43">
                  <c:v>0.42962455844253233</c:v>
                </c:pt>
                <c:pt idx="44">
                  <c:v>0.43074820162139232</c:v>
                </c:pt>
                <c:pt idx="45">
                  <c:v>0.43150261439664223</c:v>
                </c:pt>
                <c:pt idx="46">
                  <c:v>0.43356076790303455</c:v>
                </c:pt>
                <c:pt idx="47">
                  <c:v>0.43311865799527327</c:v>
                </c:pt>
                <c:pt idx="48">
                  <c:v>0.43457840125447678</c:v>
                </c:pt>
                <c:pt idx="49">
                  <c:v>0.43523231460602152</c:v>
                </c:pt>
                <c:pt idx="50">
                  <c:v>0.43511724922838568</c:v>
                </c:pt>
                <c:pt idx="51">
                  <c:v>0.43572924860822326</c:v>
                </c:pt>
                <c:pt idx="52">
                  <c:v>0.43663058066485916</c:v>
                </c:pt>
                <c:pt idx="53">
                  <c:v>0.43723900333018628</c:v>
                </c:pt>
                <c:pt idx="54">
                  <c:v>0.43727555967541182</c:v>
                </c:pt>
                <c:pt idx="55">
                  <c:v>0.43721919589620706</c:v>
                </c:pt>
                <c:pt idx="56">
                  <c:v>0.43915640522859078</c:v>
                </c:pt>
                <c:pt idx="57">
                  <c:v>0.43879851041902002</c:v>
                </c:pt>
                <c:pt idx="58">
                  <c:v>0.43902007611939403</c:v>
                </c:pt>
                <c:pt idx="59">
                  <c:v>0.43786204257737632</c:v>
                </c:pt>
                <c:pt idx="60">
                  <c:v>0.43679274491009107</c:v>
                </c:pt>
                <c:pt idx="61">
                  <c:v>0.43814274765889</c:v>
                </c:pt>
                <c:pt idx="62">
                  <c:v>0.44004491650590316</c:v>
                </c:pt>
                <c:pt idx="63">
                  <c:v>0.44078422428864927</c:v>
                </c:pt>
                <c:pt idx="64">
                  <c:v>0.44038744722708134</c:v>
                </c:pt>
                <c:pt idx="65">
                  <c:v>0.4417497883007902</c:v>
                </c:pt>
                <c:pt idx="66">
                  <c:v>0.44124334220354561</c:v>
                </c:pt>
                <c:pt idx="67">
                  <c:v>0.44103187528660626</c:v>
                </c:pt>
                <c:pt idx="68">
                  <c:v>0.44049963574691775</c:v>
                </c:pt>
                <c:pt idx="69">
                  <c:v>0.44038105321704479</c:v>
                </c:pt>
                <c:pt idx="70">
                  <c:v>0.44038311704981392</c:v>
                </c:pt>
                <c:pt idx="71">
                  <c:v>0.43826892735671985</c:v>
                </c:pt>
                <c:pt idx="72">
                  <c:v>0.43853591822481081</c:v>
                </c:pt>
                <c:pt idx="73">
                  <c:v>0.43846129265261835</c:v>
                </c:pt>
                <c:pt idx="74">
                  <c:v>0.43653554310161369</c:v>
                </c:pt>
                <c:pt idx="75">
                  <c:v>0.43668300737780014</c:v>
                </c:pt>
                <c:pt idx="76">
                  <c:v>0.43542763121256101</c:v>
                </c:pt>
                <c:pt idx="77">
                  <c:v>0.43509798976732061</c:v>
                </c:pt>
                <c:pt idx="78">
                  <c:v>0.43351645059360061</c:v>
                </c:pt>
                <c:pt idx="79">
                  <c:v>0.43325370949370817</c:v>
                </c:pt>
                <c:pt idx="80">
                  <c:v>0.43043789409005856</c:v>
                </c:pt>
                <c:pt idx="81">
                  <c:v>0.42810030507200753</c:v>
                </c:pt>
                <c:pt idx="82">
                  <c:v>0.42874798880538989</c:v>
                </c:pt>
                <c:pt idx="83">
                  <c:v>0.42647064762238424</c:v>
                </c:pt>
                <c:pt idx="84">
                  <c:v>0.42576555568533514</c:v>
                </c:pt>
                <c:pt idx="85">
                  <c:v>0.42281723536824467</c:v>
                </c:pt>
                <c:pt idx="86">
                  <c:v>0.42241729197622918</c:v>
                </c:pt>
                <c:pt idx="87">
                  <c:v>0.42268963719487662</c:v>
                </c:pt>
                <c:pt idx="88">
                  <c:v>0.4190356623750659</c:v>
                </c:pt>
                <c:pt idx="89">
                  <c:v>0.41623445997954278</c:v>
                </c:pt>
                <c:pt idx="90">
                  <c:v>0.41430902819326604</c:v>
                </c:pt>
                <c:pt idx="91">
                  <c:v>0.41330834626479923</c:v>
                </c:pt>
                <c:pt idx="92">
                  <c:v>0.41006877804601316</c:v>
                </c:pt>
                <c:pt idx="93">
                  <c:v>0.40796987917971556</c:v>
                </c:pt>
                <c:pt idx="94">
                  <c:v>0.40523553454251499</c:v>
                </c:pt>
                <c:pt idx="95">
                  <c:v>0.40478848930478978</c:v>
                </c:pt>
                <c:pt idx="96">
                  <c:v>0.4033718810438956</c:v>
                </c:pt>
                <c:pt idx="97">
                  <c:v>0.40078397927923815</c:v>
                </c:pt>
                <c:pt idx="98">
                  <c:v>0.40203724000099827</c:v>
                </c:pt>
                <c:pt idx="99">
                  <c:v>0.39966068686260553</c:v>
                </c:pt>
                <c:pt idx="100">
                  <c:v>0.39870676087194645</c:v>
                </c:pt>
                <c:pt idx="101">
                  <c:v>0.3992861532426506</c:v>
                </c:pt>
                <c:pt idx="102">
                  <c:v>0.40019033390967779</c:v>
                </c:pt>
                <c:pt idx="103">
                  <c:v>0.40070837262706138</c:v>
                </c:pt>
                <c:pt idx="104">
                  <c:v>0.40330394371936973</c:v>
                </c:pt>
                <c:pt idx="105">
                  <c:v>0.40444046783544924</c:v>
                </c:pt>
                <c:pt idx="106">
                  <c:v>0.40423121544383039</c:v>
                </c:pt>
                <c:pt idx="107">
                  <c:v>0.40703414067810817</c:v>
                </c:pt>
                <c:pt idx="108">
                  <c:v>0.40857494372407516</c:v>
                </c:pt>
                <c:pt idx="109">
                  <c:v>0.40909230996850288</c:v>
                </c:pt>
                <c:pt idx="110">
                  <c:v>0.41157788473044293</c:v>
                </c:pt>
                <c:pt idx="111">
                  <c:v>0.41260416771521086</c:v>
                </c:pt>
                <c:pt idx="112">
                  <c:v>0.41627766615476863</c:v>
                </c:pt>
                <c:pt idx="113">
                  <c:v>0.41606654261433473</c:v>
                </c:pt>
                <c:pt idx="114">
                  <c:v>0.41579515158330521</c:v>
                </c:pt>
                <c:pt idx="115">
                  <c:v>0.41730202051312781</c:v>
                </c:pt>
                <c:pt idx="116">
                  <c:v>0.41794241173958113</c:v>
                </c:pt>
                <c:pt idx="117">
                  <c:v>0.42072532673033913</c:v>
                </c:pt>
                <c:pt idx="118">
                  <c:v>0.4202749117570031</c:v>
                </c:pt>
                <c:pt idx="119">
                  <c:v>0.41909618836592749</c:v>
                </c:pt>
                <c:pt idx="120">
                  <c:v>0.41923305889618839</c:v>
                </c:pt>
                <c:pt idx="121">
                  <c:v>0.42035777806751518</c:v>
                </c:pt>
                <c:pt idx="122">
                  <c:v>0.42102490501157563</c:v>
                </c:pt>
                <c:pt idx="123">
                  <c:v>0.41972118661628577</c:v>
                </c:pt>
                <c:pt idx="124">
                  <c:v>0.42238623799380925</c:v>
                </c:pt>
                <c:pt idx="125">
                  <c:v>0.42212897960117224</c:v>
                </c:pt>
                <c:pt idx="126">
                  <c:v>0.42128624937615966</c:v>
                </c:pt>
                <c:pt idx="127">
                  <c:v>0.41994667717265755</c:v>
                </c:pt>
                <c:pt idx="128">
                  <c:v>0.41900873278225925</c:v>
                </c:pt>
                <c:pt idx="129">
                  <c:v>0.41670042725805495</c:v>
                </c:pt>
                <c:pt idx="130">
                  <c:v>0.41304159245455596</c:v>
                </c:pt>
                <c:pt idx="131">
                  <c:v>0.40853983920926079</c:v>
                </c:pt>
                <c:pt idx="132">
                  <c:v>0.40286061746064472</c:v>
                </c:pt>
                <c:pt idx="133">
                  <c:v>0.39987820081253667</c:v>
                </c:pt>
                <c:pt idx="134">
                  <c:v>0.39321680322012714</c:v>
                </c:pt>
                <c:pt idx="135">
                  <c:v>0.39012165415630606</c:v>
                </c:pt>
                <c:pt idx="136">
                  <c:v>0.38716958379848987</c:v>
                </c:pt>
                <c:pt idx="137">
                  <c:v>0.38555093732851653</c:v>
                </c:pt>
                <c:pt idx="138">
                  <c:v>0.38239442869981932</c:v>
                </c:pt>
                <c:pt idx="139">
                  <c:v>0.38106315560566467</c:v>
                </c:pt>
                <c:pt idx="140">
                  <c:v>0.38026924023734138</c:v>
                </c:pt>
                <c:pt idx="141">
                  <c:v>0.37981837646227617</c:v>
                </c:pt>
                <c:pt idx="142">
                  <c:v>0.37770258633089909</c:v>
                </c:pt>
                <c:pt idx="143">
                  <c:v>0.37786769265461967</c:v>
                </c:pt>
                <c:pt idx="144">
                  <c:v>0.37709761976647899</c:v>
                </c:pt>
                <c:pt idx="145">
                  <c:v>0.37429389282400288</c:v>
                </c:pt>
                <c:pt idx="146">
                  <c:v>0.37103745835629215</c:v>
                </c:pt>
                <c:pt idx="147">
                  <c:v>0.37064777188554682</c:v>
                </c:pt>
                <c:pt idx="148">
                  <c:v>0.36564665479511149</c:v>
                </c:pt>
                <c:pt idx="149">
                  <c:v>0.36269991555856518</c:v>
                </c:pt>
                <c:pt idx="150">
                  <c:v>0.35962148711391068</c:v>
                </c:pt>
                <c:pt idx="151">
                  <c:v>0.35622208651289161</c:v>
                </c:pt>
                <c:pt idx="152">
                  <c:v>0.3559853741264225</c:v>
                </c:pt>
                <c:pt idx="153">
                  <c:v>0.35232531710507581</c:v>
                </c:pt>
                <c:pt idx="154">
                  <c:v>0.3505276651571006</c:v>
                </c:pt>
                <c:pt idx="155">
                  <c:v>0.34959619756829874</c:v>
                </c:pt>
                <c:pt idx="156">
                  <c:v>0.35015970730145918</c:v>
                </c:pt>
                <c:pt idx="157">
                  <c:v>0.34750480533530259</c:v>
                </c:pt>
                <c:pt idx="158">
                  <c:v>0.34665511972582774</c:v>
                </c:pt>
                <c:pt idx="159">
                  <c:v>0.34658318934650123</c:v>
                </c:pt>
                <c:pt idx="160">
                  <c:v>0.34602734527791196</c:v>
                </c:pt>
                <c:pt idx="161">
                  <c:v>0.34533347159722372</c:v>
                </c:pt>
                <c:pt idx="162">
                  <c:v>0.34484148424181787</c:v>
                </c:pt>
                <c:pt idx="163">
                  <c:v>0.34616906477284054</c:v>
                </c:pt>
                <c:pt idx="164">
                  <c:v>0.34664589650781036</c:v>
                </c:pt>
                <c:pt idx="165">
                  <c:v>0.34694295738956665</c:v>
                </c:pt>
                <c:pt idx="166">
                  <c:v>0.34694531009936119</c:v>
                </c:pt>
                <c:pt idx="167">
                  <c:v>0.34889673694637691</c:v>
                </c:pt>
                <c:pt idx="168">
                  <c:v>0.34889289220163666</c:v>
                </c:pt>
                <c:pt idx="169">
                  <c:v>0.34781228365865557</c:v>
                </c:pt>
                <c:pt idx="170">
                  <c:v>0.34794586694705409</c:v>
                </c:pt>
                <c:pt idx="171">
                  <c:v>0.34782527716857159</c:v>
                </c:pt>
                <c:pt idx="172">
                  <c:v>0.34809764055371234</c:v>
                </c:pt>
                <c:pt idx="173">
                  <c:v>0.34874417413959768</c:v>
                </c:pt>
                <c:pt idx="174">
                  <c:v>0.34976165858535674</c:v>
                </c:pt>
                <c:pt idx="175">
                  <c:v>0.34833172028770248</c:v>
                </c:pt>
                <c:pt idx="176">
                  <c:v>0.34866291630827551</c:v>
                </c:pt>
                <c:pt idx="177">
                  <c:v>0.3474702115669816</c:v>
                </c:pt>
                <c:pt idx="178">
                  <c:v>0.34693318619863511</c:v>
                </c:pt>
                <c:pt idx="179">
                  <c:v>0.34595800287935946</c:v>
                </c:pt>
                <c:pt idx="180">
                  <c:v>0.34470208469743352</c:v>
                </c:pt>
                <c:pt idx="181">
                  <c:v>0.34500139107689248</c:v>
                </c:pt>
                <c:pt idx="182">
                  <c:v>0.34448905427082049</c:v>
                </c:pt>
                <c:pt idx="183">
                  <c:v>0.34488985178583481</c:v>
                </c:pt>
                <c:pt idx="184">
                  <c:v>0.34477113226273326</c:v>
                </c:pt>
                <c:pt idx="185">
                  <c:v>0.34515662822974197</c:v>
                </c:pt>
                <c:pt idx="186">
                  <c:v>0.34575815954005062</c:v>
                </c:pt>
                <c:pt idx="187">
                  <c:v>0.34632166927321106</c:v>
                </c:pt>
                <c:pt idx="188">
                  <c:v>0.34622808800754729</c:v>
                </c:pt>
                <c:pt idx="189">
                  <c:v>0.34608777716038175</c:v>
                </c:pt>
                <c:pt idx="190">
                  <c:v>0.34594774327778699</c:v>
                </c:pt>
                <c:pt idx="191">
                  <c:v>0.34635252253077004</c:v>
                </c:pt>
                <c:pt idx="192">
                  <c:v>0.34785392364390555</c:v>
                </c:pt>
                <c:pt idx="193">
                  <c:v>0.34901266002074793</c:v>
                </c:pt>
                <c:pt idx="194">
                  <c:v>0.35302920320390235</c:v>
                </c:pt>
                <c:pt idx="195">
                  <c:v>0.35349818165314018</c:v>
                </c:pt>
                <c:pt idx="196">
                  <c:v>0.35470926433385469</c:v>
                </c:pt>
                <c:pt idx="197">
                  <c:v>0.35669670550940907</c:v>
                </c:pt>
                <c:pt idx="198">
                  <c:v>0.36173398821655728</c:v>
                </c:pt>
                <c:pt idx="199">
                  <c:v>0.36419492861789143</c:v>
                </c:pt>
                <c:pt idx="200">
                  <c:v>0.36751956367537586</c:v>
                </c:pt>
                <c:pt idx="201">
                  <c:v>0.37105589645360865</c:v>
                </c:pt>
                <c:pt idx="202">
                  <c:v>0.37300876619669454</c:v>
                </c:pt>
                <c:pt idx="203">
                  <c:v>0.37659038178881116</c:v>
                </c:pt>
                <c:pt idx="204">
                  <c:v>0.38060392213995814</c:v>
                </c:pt>
                <c:pt idx="205">
                  <c:v>0.38545496463758055</c:v>
                </c:pt>
                <c:pt idx="206">
                  <c:v>0.38676792799111764</c:v>
                </c:pt>
                <c:pt idx="207">
                  <c:v>0.39091471659287597</c:v>
                </c:pt>
                <c:pt idx="208">
                  <c:v>0.39190917753971005</c:v>
                </c:pt>
                <c:pt idx="209">
                  <c:v>0.39028335173112688</c:v>
                </c:pt>
                <c:pt idx="210">
                  <c:v>0.39006415809828621</c:v>
                </c:pt>
                <c:pt idx="211">
                  <c:v>0.3868756228352464</c:v>
                </c:pt>
                <c:pt idx="212">
                  <c:v>0.38657732663194228</c:v>
                </c:pt>
                <c:pt idx="213">
                  <c:v>0.381119488114676</c:v>
                </c:pt>
                <c:pt idx="214">
                  <c:v>0.37999755199056823</c:v>
                </c:pt>
                <c:pt idx="215">
                  <c:v>0.37635085776523186</c:v>
                </c:pt>
                <c:pt idx="216">
                  <c:v>0.37464437481085255</c:v>
                </c:pt>
                <c:pt idx="217">
                  <c:v>0.37007254267949585</c:v>
                </c:pt>
                <c:pt idx="218">
                  <c:v>0.36848819514459075</c:v>
                </c:pt>
                <c:pt idx="219">
                  <c:v>0.36519992881117103</c:v>
                </c:pt>
                <c:pt idx="220">
                  <c:v>0.36210160061101365</c:v>
                </c:pt>
                <c:pt idx="221">
                  <c:v>0.36033463812434591</c:v>
                </c:pt>
                <c:pt idx="222">
                  <c:v>0.35806208723716881</c:v>
                </c:pt>
                <c:pt idx="223">
                  <c:v>0.35504531765781372</c:v>
                </c:pt>
                <c:pt idx="224">
                  <c:v>0.35195332092730602</c:v>
                </c:pt>
                <c:pt idx="225">
                  <c:v>0.35123469018772902</c:v>
                </c:pt>
                <c:pt idx="226">
                  <c:v>0.34917621206694732</c:v>
                </c:pt>
                <c:pt idx="227">
                  <c:v>0.34712501841218774</c:v>
                </c:pt>
                <c:pt idx="228">
                  <c:v>0.34638522817502804</c:v>
                </c:pt>
                <c:pt idx="229">
                  <c:v>0.34466625203382828</c:v>
                </c:pt>
                <c:pt idx="230">
                  <c:v>0.34535849668634228</c:v>
                </c:pt>
                <c:pt idx="231">
                  <c:v>0.34564803783109704</c:v>
                </c:pt>
                <c:pt idx="232">
                  <c:v>0.34451713788267202</c:v>
                </c:pt>
                <c:pt idx="233">
                  <c:v>0.34645295047974733</c:v>
                </c:pt>
                <c:pt idx="234">
                  <c:v>0.34548267211367628</c:v>
                </c:pt>
                <c:pt idx="235">
                  <c:v>0.34616374883995032</c:v>
                </c:pt>
                <c:pt idx="236">
                  <c:v>0.34724895559042862</c:v>
                </c:pt>
                <c:pt idx="237">
                  <c:v>0.34585329538104698</c:v>
                </c:pt>
                <c:pt idx="238">
                  <c:v>0.34257882664823258</c:v>
                </c:pt>
                <c:pt idx="239">
                  <c:v>0.34230527499573982</c:v>
                </c:pt>
                <c:pt idx="240">
                  <c:v>0.3406488243509157</c:v>
                </c:pt>
                <c:pt idx="241">
                  <c:v>0.3375523128000934</c:v>
                </c:pt>
                <c:pt idx="242">
                  <c:v>0.33490201499766131</c:v>
                </c:pt>
                <c:pt idx="243">
                  <c:v>0.33182834855675553</c:v>
                </c:pt>
                <c:pt idx="244">
                  <c:v>0.33039784441750514</c:v>
                </c:pt>
                <c:pt idx="245">
                  <c:v>0.3304827802192023</c:v>
                </c:pt>
                <c:pt idx="246">
                  <c:v>0.32825181571122924</c:v>
                </c:pt>
                <c:pt idx="247">
                  <c:v>0.32677029946302827</c:v>
                </c:pt>
                <c:pt idx="248">
                  <c:v>0.32564293155740875</c:v>
                </c:pt>
                <c:pt idx="249">
                  <c:v>0.32575995653383549</c:v>
                </c:pt>
                <c:pt idx="250">
                  <c:v>0.32680229333812061</c:v>
                </c:pt>
                <c:pt idx="251">
                  <c:v>0.32618416797847616</c:v>
                </c:pt>
                <c:pt idx="252">
                  <c:v>0.3280648646259719</c:v>
                </c:pt>
                <c:pt idx="253">
                  <c:v>0.32882893840194782</c:v>
                </c:pt>
                <c:pt idx="254">
                  <c:v>0.3298145064035698</c:v>
                </c:pt>
                <c:pt idx="255">
                  <c:v>0.33161301009205291</c:v>
                </c:pt>
                <c:pt idx="256">
                  <c:v>0.33354551400484755</c:v>
                </c:pt>
                <c:pt idx="257">
                  <c:v>0.34039368339709375</c:v>
                </c:pt>
                <c:pt idx="258">
                  <c:v>0.34415938006632973</c:v>
                </c:pt>
                <c:pt idx="259">
                  <c:v>0.34977061972937168</c:v>
                </c:pt>
                <c:pt idx="260">
                  <c:v>0.35626781842631594</c:v>
                </c:pt>
                <c:pt idx="261">
                  <c:v>0.36509107280052461</c:v>
                </c:pt>
                <c:pt idx="262">
                  <c:v>0.36996580410766455</c:v>
                </c:pt>
                <c:pt idx="263">
                  <c:v>0.37757997530667275</c:v>
                </c:pt>
                <c:pt idx="264">
                  <c:v>0.38089934714387885</c:v>
                </c:pt>
                <c:pt idx="265">
                  <c:v>0.38772501033554352</c:v>
                </c:pt>
                <c:pt idx="266">
                  <c:v>0.38993804153646605</c:v>
                </c:pt>
                <c:pt idx="267">
                  <c:v>0.39118543308116061</c:v>
                </c:pt>
                <c:pt idx="268">
                  <c:v>0.39241087563034011</c:v>
                </c:pt>
                <c:pt idx="269">
                  <c:v>0.39234855919754374</c:v>
                </c:pt>
                <c:pt idx="270">
                  <c:v>0.39370111478537539</c:v>
                </c:pt>
                <c:pt idx="271">
                  <c:v>0.39326829331632079</c:v>
                </c:pt>
                <c:pt idx="272">
                  <c:v>0.39024296702078626</c:v>
                </c:pt>
                <c:pt idx="273">
                  <c:v>0.3901414565274921</c:v>
                </c:pt>
                <c:pt idx="274">
                  <c:v>0.39185150190143625</c:v>
                </c:pt>
                <c:pt idx="275">
                  <c:v>0.39166224932993932</c:v>
                </c:pt>
                <c:pt idx="276">
                  <c:v>0.39642684969597336</c:v>
                </c:pt>
                <c:pt idx="277">
                  <c:v>0.40403879892437683</c:v>
                </c:pt>
                <c:pt idx="278">
                  <c:v>0.41013484005236478</c:v>
                </c:pt>
                <c:pt idx="279">
                  <c:v>0.42056341145540954</c:v>
                </c:pt>
                <c:pt idx="280">
                  <c:v>0.43165619274018086</c:v>
                </c:pt>
                <c:pt idx="281">
                  <c:v>0.44377939658771315</c:v>
                </c:pt>
                <c:pt idx="282">
                  <c:v>0.45844146913682532</c:v>
                </c:pt>
                <c:pt idx="283">
                  <c:v>0.47256512256039629</c:v>
                </c:pt>
                <c:pt idx="284">
                  <c:v>0.48819051660206048</c:v>
                </c:pt>
                <c:pt idx="285">
                  <c:v>0.50550618074731712</c:v>
                </c:pt>
                <c:pt idx="286">
                  <c:v>0.5202481322611251</c:v>
                </c:pt>
                <c:pt idx="287">
                  <c:v>0.53772738716805868</c:v>
                </c:pt>
                <c:pt idx="288">
                  <c:v>0.5445249256499034</c:v>
                </c:pt>
                <c:pt idx="289">
                  <c:v>0.55121112437430575</c:v>
                </c:pt>
                <c:pt idx="290">
                  <c:v>0.55767824114512998</c:v>
                </c:pt>
                <c:pt idx="291">
                  <c:v>0.55587018068989913</c:v>
                </c:pt>
                <c:pt idx="292">
                  <c:v>0.55604234246270112</c:v>
                </c:pt>
                <c:pt idx="293">
                  <c:v>0.55596840483476506</c:v>
                </c:pt>
                <c:pt idx="294">
                  <c:v>0.55845154707346434</c:v>
                </c:pt>
                <c:pt idx="295">
                  <c:v>0.55664169677192132</c:v>
                </c:pt>
                <c:pt idx="296">
                  <c:v>0.55739390276494627</c:v>
                </c:pt>
                <c:pt idx="297">
                  <c:v>0.56152726841279821</c:v>
                </c:pt>
                <c:pt idx="298">
                  <c:v>0.56489192633981311</c:v>
                </c:pt>
                <c:pt idx="299">
                  <c:v>0.56991554546147094</c:v>
                </c:pt>
                <c:pt idx="300">
                  <c:v>0.57262099495084651</c:v>
                </c:pt>
                <c:pt idx="301">
                  <c:v>0.57243663780259046</c:v>
                </c:pt>
                <c:pt idx="302">
                  <c:v>0.56982792340124888</c:v>
                </c:pt>
                <c:pt idx="303">
                  <c:v>0.56896348421668252</c:v>
                </c:pt>
                <c:pt idx="304">
                  <c:v>0.56583223296996976</c:v>
                </c:pt>
                <c:pt idx="305">
                  <c:v>0.56454544366180281</c:v>
                </c:pt>
                <c:pt idx="306">
                  <c:v>0.56586497137347802</c:v>
                </c:pt>
                <c:pt idx="307">
                  <c:v>0.56792677604722241</c:v>
                </c:pt>
                <c:pt idx="308">
                  <c:v>0.56776878116112006</c:v>
                </c:pt>
                <c:pt idx="309">
                  <c:v>0.56931515774680919</c:v>
                </c:pt>
                <c:pt idx="310">
                  <c:v>0.56782563632907945</c:v>
                </c:pt>
                <c:pt idx="311">
                  <c:v>0.56371483584845949</c:v>
                </c:pt>
                <c:pt idx="312">
                  <c:v>0.55664567255366282</c:v>
                </c:pt>
                <c:pt idx="313">
                  <c:v>0.54846078577767277</c:v>
                </c:pt>
                <c:pt idx="314">
                  <c:v>0.53703711402679033</c:v>
                </c:pt>
                <c:pt idx="315">
                  <c:v>0.52618854282744854</c:v>
                </c:pt>
                <c:pt idx="316">
                  <c:v>0.51296632569449163</c:v>
                </c:pt>
                <c:pt idx="317">
                  <c:v>0.50310838826811433</c:v>
                </c:pt>
                <c:pt idx="318">
                  <c:v>0.49553624540037788</c:v>
                </c:pt>
                <c:pt idx="319">
                  <c:v>0.4921276096688868</c:v>
                </c:pt>
                <c:pt idx="320">
                  <c:v>0.49092687295504106</c:v>
                </c:pt>
                <c:pt idx="321">
                  <c:v>0.49135240966026217</c:v>
                </c:pt>
                <c:pt idx="322">
                  <c:v>0.49462589561556747</c:v>
                </c:pt>
                <c:pt idx="323">
                  <c:v>0.50169077340480173</c:v>
                </c:pt>
                <c:pt idx="324">
                  <c:v>0.50398456419863047</c:v>
                </c:pt>
                <c:pt idx="325">
                  <c:v>0.50465346341813233</c:v>
                </c:pt>
                <c:pt idx="326">
                  <c:v>0.497470101376776</c:v>
                </c:pt>
                <c:pt idx="327">
                  <c:v>0.49264250467459614</c:v>
                </c:pt>
                <c:pt idx="328">
                  <c:v>0.4844197422490274</c:v>
                </c:pt>
                <c:pt idx="329">
                  <c:v>0.47992151002751721</c:v>
                </c:pt>
                <c:pt idx="330">
                  <c:v>0.47597069083481353</c:v>
                </c:pt>
                <c:pt idx="331">
                  <c:v>0.48081812773022292</c:v>
                </c:pt>
                <c:pt idx="332">
                  <c:v>0.48470297574904175</c:v>
                </c:pt>
                <c:pt idx="333">
                  <c:v>0.49036919139032109</c:v>
                </c:pt>
                <c:pt idx="334">
                  <c:v>0.49404479118688016</c:v>
                </c:pt>
                <c:pt idx="335">
                  <c:v>0.49600885119205851</c:v>
                </c:pt>
                <c:pt idx="336">
                  <c:v>0.49273744396009067</c:v>
                </c:pt>
                <c:pt idx="337">
                  <c:v>0.48731141616392637</c:v>
                </c:pt>
                <c:pt idx="338">
                  <c:v>0.47823158836322338</c:v>
                </c:pt>
                <c:pt idx="339">
                  <c:v>0.46411932026818986</c:v>
                </c:pt>
                <c:pt idx="340">
                  <c:v>0.45644492088968647</c:v>
                </c:pt>
                <c:pt idx="341">
                  <c:v>0.44567744074730165</c:v>
                </c:pt>
                <c:pt idx="342">
                  <c:v>0.43460256864686014</c:v>
                </c:pt>
                <c:pt idx="343">
                  <c:v>0.4289441955701036</c:v>
                </c:pt>
                <c:pt idx="344">
                  <c:v>0.42072148407027848</c:v>
                </c:pt>
                <c:pt idx="345">
                  <c:v>0.41354599616144977</c:v>
                </c:pt>
                <c:pt idx="346">
                  <c:v>0.40876740640429049</c:v>
                </c:pt>
                <c:pt idx="347">
                  <c:v>0.39977057554012113</c:v>
                </c:pt>
                <c:pt idx="348">
                  <c:v>0.39400700517852277</c:v>
                </c:pt>
                <c:pt idx="349">
                  <c:v>0.38226660448762423</c:v>
                </c:pt>
                <c:pt idx="350">
                  <c:v>0.3761720744545094</c:v>
                </c:pt>
                <c:pt idx="351">
                  <c:v>0.3693307987997726</c:v>
                </c:pt>
                <c:pt idx="352">
                  <c:v>0.36430586335187531</c:v>
                </c:pt>
                <c:pt idx="353">
                  <c:v>0.36031543226932683</c:v>
                </c:pt>
                <c:pt idx="354">
                  <c:v>0.35952995776856139</c:v>
                </c:pt>
                <c:pt idx="355">
                  <c:v>0.35682824878994779</c:v>
                </c:pt>
                <c:pt idx="356">
                  <c:v>0.35929486845403918</c:v>
                </c:pt>
                <c:pt idx="357">
                  <c:v>0.35759629536955145</c:v>
                </c:pt>
                <c:pt idx="358">
                  <c:v>0.35991955459808544</c:v>
                </c:pt>
                <c:pt idx="359">
                  <c:v>0.35955727004897392</c:v>
                </c:pt>
                <c:pt idx="360">
                  <c:v>0.36164541911619003</c:v>
                </c:pt>
                <c:pt idx="361">
                  <c:v>0.35896089980964496</c:v>
                </c:pt>
                <c:pt idx="362">
                  <c:v>0.35950591247883829</c:v>
                </c:pt>
                <c:pt idx="363">
                  <c:v>0.35936164967484063</c:v>
                </c:pt>
                <c:pt idx="364">
                  <c:v>0.35803017079303179</c:v>
                </c:pt>
                <c:pt idx="365">
                  <c:v>0.356829133289706</c:v>
                </c:pt>
                <c:pt idx="366">
                  <c:v>0.35605080626173419</c:v>
                </c:pt>
                <c:pt idx="367">
                  <c:v>0.35417806117772127</c:v>
                </c:pt>
                <c:pt idx="368">
                  <c:v>0.3548244786171737</c:v>
                </c:pt>
                <c:pt idx="369">
                  <c:v>0.35589319853040813</c:v>
                </c:pt>
                <c:pt idx="370">
                  <c:v>0.35441702204000669</c:v>
                </c:pt>
                <c:pt idx="371">
                  <c:v>0.35239707773192347</c:v>
                </c:pt>
                <c:pt idx="372">
                  <c:v>0.35198104120929047</c:v>
                </c:pt>
                <c:pt idx="373">
                  <c:v>0.35195882150324342</c:v>
                </c:pt>
                <c:pt idx="374">
                  <c:v>0.35106799027538682</c:v>
                </c:pt>
                <c:pt idx="375">
                  <c:v>0.35267721101561361</c:v>
                </c:pt>
                <c:pt idx="376">
                  <c:v>0.35544479289036118</c:v>
                </c:pt>
                <c:pt idx="377">
                  <c:v>0.35945633284256007</c:v>
                </c:pt>
                <c:pt idx="378">
                  <c:v>0.36622112994278272</c:v>
                </c:pt>
                <c:pt idx="379">
                  <c:v>0.37211636103576651</c:v>
                </c:pt>
                <c:pt idx="380">
                  <c:v>0.38085641287043048</c:v>
                </c:pt>
                <c:pt idx="381">
                  <c:v>0.3910040865080075</c:v>
                </c:pt>
                <c:pt idx="382">
                  <c:v>0.39789328540198371</c:v>
                </c:pt>
                <c:pt idx="383">
                  <c:v>0.40957081421210639</c:v>
                </c:pt>
                <c:pt idx="384">
                  <c:v>0.41792437419855238</c:v>
                </c:pt>
                <c:pt idx="385">
                  <c:v>0.41892296370435889</c:v>
                </c:pt>
                <c:pt idx="386">
                  <c:v>0.41801482248864164</c:v>
                </c:pt>
                <c:pt idx="387">
                  <c:v>0.41446487437035978</c:v>
                </c:pt>
                <c:pt idx="388">
                  <c:v>0.40129881484179875</c:v>
                </c:pt>
                <c:pt idx="389">
                  <c:v>0.38604479702398298</c:v>
                </c:pt>
                <c:pt idx="390">
                  <c:v>0.36815882470769368</c:v>
                </c:pt>
                <c:pt idx="391">
                  <c:v>0.35349998639002056</c:v>
                </c:pt>
                <c:pt idx="392">
                  <c:v>0.34009524067059738</c:v>
                </c:pt>
                <c:pt idx="393">
                  <c:v>0.32763110832703812</c:v>
                </c:pt>
                <c:pt idx="394">
                  <c:v>0.31945862539445863</c:v>
                </c:pt>
                <c:pt idx="395">
                  <c:v>0.31673278476082567</c:v>
                </c:pt>
                <c:pt idx="396">
                  <c:v>0.31092638633126835</c:v>
                </c:pt>
                <c:pt idx="397">
                  <c:v>0.308542239568874</c:v>
                </c:pt>
                <c:pt idx="398">
                  <c:v>0.30792322375324399</c:v>
                </c:pt>
                <c:pt idx="399">
                  <c:v>0.30643507822402694</c:v>
                </c:pt>
                <c:pt idx="400">
                  <c:v>0.30839718458664173</c:v>
                </c:pt>
                <c:pt idx="401">
                  <c:v>0.31432404771390765</c:v>
                </c:pt>
                <c:pt idx="402">
                  <c:v>0.3150723196187824</c:v>
                </c:pt>
                <c:pt idx="403">
                  <c:v>0.31878844260796751</c:v>
                </c:pt>
                <c:pt idx="404">
                  <c:v>0.32049081576549049</c:v>
                </c:pt>
                <c:pt idx="405">
                  <c:v>0.32659342035818251</c:v>
                </c:pt>
                <c:pt idx="406">
                  <c:v>0.32973115793645552</c:v>
                </c:pt>
                <c:pt idx="407">
                  <c:v>0.33199091186921842</c:v>
                </c:pt>
                <c:pt idx="408">
                  <c:v>0.33344741791886917</c:v>
                </c:pt>
                <c:pt idx="409">
                  <c:v>0.33838657773701603</c:v>
                </c:pt>
                <c:pt idx="410">
                  <c:v>0.34350814701708265</c:v>
                </c:pt>
                <c:pt idx="411">
                  <c:v>0.3502662522959023</c:v>
                </c:pt>
                <c:pt idx="412">
                  <c:v>0.35812458593052149</c:v>
                </c:pt>
                <c:pt idx="413">
                  <c:v>0.36389778732706618</c:v>
                </c:pt>
                <c:pt idx="414">
                  <c:v>0.37023269371989093</c:v>
                </c:pt>
                <c:pt idx="415">
                  <c:v>0.37673793332372796</c:v>
                </c:pt>
                <c:pt idx="416">
                  <c:v>0.38642619897813774</c:v>
                </c:pt>
                <c:pt idx="417">
                  <c:v>0.39405104969274507</c:v>
                </c:pt>
                <c:pt idx="418">
                  <c:v>0.39940924844859638</c:v>
                </c:pt>
                <c:pt idx="419">
                  <c:v>0.40351523194948929</c:v>
                </c:pt>
                <c:pt idx="420">
                  <c:v>0.40604291515395868</c:v>
                </c:pt>
                <c:pt idx="421">
                  <c:v>0.40594640878505411</c:v>
                </c:pt>
                <c:pt idx="422">
                  <c:v>0.40300799605650101</c:v>
                </c:pt>
                <c:pt idx="423">
                  <c:v>0.40267604770485421</c:v>
                </c:pt>
                <c:pt idx="424">
                  <c:v>0.40310877899662706</c:v>
                </c:pt>
                <c:pt idx="425">
                  <c:v>0.39929442468532211</c:v>
                </c:pt>
                <c:pt idx="426">
                  <c:v>0.3983680425234129</c:v>
                </c:pt>
                <c:pt idx="427">
                  <c:v>0.3941943952377342</c:v>
                </c:pt>
                <c:pt idx="428">
                  <c:v>0.39690430117639663</c:v>
                </c:pt>
                <c:pt idx="429">
                  <c:v>0.39914144765271337</c:v>
                </c:pt>
                <c:pt idx="430">
                  <c:v>0.40059573479921651</c:v>
                </c:pt>
                <c:pt idx="431">
                  <c:v>0.40322228116240066</c:v>
                </c:pt>
                <c:pt idx="432">
                  <c:v>0.40548019938590107</c:v>
                </c:pt>
                <c:pt idx="433">
                  <c:v>0.40712962734089414</c:v>
                </c:pt>
                <c:pt idx="434">
                  <c:v>0.40714652754031461</c:v>
                </c:pt>
                <c:pt idx="435">
                  <c:v>0.40941323953784203</c:v>
                </c:pt>
                <c:pt idx="436">
                  <c:v>0.40950114571010771</c:v>
                </c:pt>
                <c:pt idx="437">
                  <c:v>0.4124544481135467</c:v>
                </c:pt>
                <c:pt idx="438">
                  <c:v>0.41190799999356731</c:v>
                </c:pt>
                <c:pt idx="439">
                  <c:v>0.41076175859041353</c:v>
                </c:pt>
                <c:pt idx="440">
                  <c:v>0.41212133627245356</c:v>
                </c:pt>
                <c:pt idx="441">
                  <c:v>0.41334565190342265</c:v>
                </c:pt>
                <c:pt idx="442">
                  <c:v>0.41417699054585905</c:v>
                </c:pt>
                <c:pt idx="443">
                  <c:v>0.41533409700109314</c:v>
                </c:pt>
                <c:pt idx="444">
                  <c:v>0.41798178061535096</c:v>
                </c:pt>
                <c:pt idx="445">
                  <c:v>0.42164212651372307</c:v>
                </c:pt>
                <c:pt idx="446">
                  <c:v>0.42507335719358297</c:v>
                </c:pt>
                <c:pt idx="447">
                  <c:v>0.43059891473964351</c:v>
                </c:pt>
                <c:pt idx="448">
                  <c:v>0.4371271751621032</c:v>
                </c:pt>
                <c:pt idx="449">
                  <c:v>0.44923222145062608</c:v>
                </c:pt>
                <c:pt idx="450">
                  <c:v>0.45984944682432127</c:v>
                </c:pt>
                <c:pt idx="451">
                  <c:v>0.4740597514430599</c:v>
                </c:pt>
                <c:pt idx="452">
                  <c:v>0.49373327454139881</c:v>
                </c:pt>
                <c:pt idx="453">
                  <c:v>0.51605999016865123</c:v>
                </c:pt>
                <c:pt idx="454">
                  <c:v>0.54062643489238971</c:v>
                </c:pt>
                <c:pt idx="455">
                  <c:v>0.56646454606310948</c:v>
                </c:pt>
                <c:pt idx="456">
                  <c:v>0.58840103350074102</c:v>
                </c:pt>
                <c:pt idx="457">
                  <c:v>0.6063059353031014</c:v>
                </c:pt>
                <c:pt idx="458">
                  <c:v>0.60670944290154993</c:v>
                </c:pt>
                <c:pt idx="459">
                  <c:v>0.59885747945205803</c:v>
                </c:pt>
                <c:pt idx="460">
                  <c:v>0.58549366194871921</c:v>
                </c:pt>
                <c:pt idx="461">
                  <c:v>0.57179326399530273</c:v>
                </c:pt>
                <c:pt idx="462">
                  <c:v>0.57112455239696158</c:v>
                </c:pt>
                <c:pt idx="463">
                  <c:v>0.57877361398441174</c:v>
                </c:pt>
                <c:pt idx="464">
                  <c:v>0.59251246236334409</c:v>
                </c:pt>
                <c:pt idx="465">
                  <c:v>0.61415628163687375</c:v>
                </c:pt>
                <c:pt idx="466">
                  <c:v>0.63785831100095536</c:v>
                </c:pt>
                <c:pt idx="467">
                  <c:v>0.66009052810353541</c:v>
                </c:pt>
                <c:pt idx="468">
                  <c:v>0.67520792445073607</c:v>
                </c:pt>
                <c:pt idx="469">
                  <c:v>0.69005843416382406</c:v>
                </c:pt>
                <c:pt idx="470">
                  <c:v>0.69395574558832662</c:v>
                </c:pt>
                <c:pt idx="471">
                  <c:v>0.69884590352424603</c:v>
                </c:pt>
                <c:pt idx="472">
                  <c:v>0.69925905723285231</c:v>
                </c:pt>
                <c:pt idx="473">
                  <c:v>0.69757732538113448</c:v>
                </c:pt>
                <c:pt idx="474">
                  <c:v>0.69030274074013631</c:v>
                </c:pt>
                <c:pt idx="475">
                  <c:v>0.67076558844458545</c:v>
                </c:pt>
                <c:pt idx="476">
                  <c:v>0.64538441818767367</c:v>
                </c:pt>
                <c:pt idx="477">
                  <c:v>0.61680113544752802</c:v>
                </c:pt>
                <c:pt idx="478">
                  <c:v>0.58553541510228846</c:v>
                </c:pt>
                <c:pt idx="479">
                  <c:v>0.55131016750042927</c:v>
                </c:pt>
                <c:pt idx="480">
                  <c:v>0.51900085358693837</c:v>
                </c:pt>
                <c:pt idx="481">
                  <c:v>0.48623816951792265</c:v>
                </c:pt>
                <c:pt idx="482">
                  <c:v>0.4547266326927431</c:v>
                </c:pt>
                <c:pt idx="483">
                  <c:v>0.4242648186915467</c:v>
                </c:pt>
                <c:pt idx="484">
                  <c:v>0.39606427418515683</c:v>
                </c:pt>
                <c:pt idx="485">
                  <c:v>0.37357308121178973</c:v>
                </c:pt>
                <c:pt idx="486">
                  <c:v>0.34896287489462691</c:v>
                </c:pt>
                <c:pt idx="487">
                  <c:v>0.33075080747084828</c:v>
                </c:pt>
                <c:pt idx="488">
                  <c:v>0.31711958514161914</c:v>
                </c:pt>
                <c:pt idx="489">
                  <c:v>0.30852112772110996</c:v>
                </c:pt>
                <c:pt idx="490">
                  <c:v>0.30328015990802637</c:v>
                </c:pt>
                <c:pt idx="491">
                  <c:v>0.3019016625676903</c:v>
                </c:pt>
                <c:pt idx="492">
                  <c:v>0.30532880131937584</c:v>
                </c:pt>
                <c:pt idx="493">
                  <c:v>0.31183882675187091</c:v>
                </c:pt>
                <c:pt idx="494">
                  <c:v>0.32091344285366191</c:v>
                </c:pt>
                <c:pt idx="495">
                  <c:v>0.33318920057363238</c:v>
                </c:pt>
                <c:pt idx="496">
                  <c:v>0.34637274094443493</c:v>
                </c:pt>
                <c:pt idx="497">
                  <c:v>0.36043815735530643</c:v>
                </c:pt>
                <c:pt idx="498">
                  <c:v>0.37178508728642684</c:v>
                </c:pt>
                <c:pt idx="499">
                  <c:v>0.38053383253268735</c:v>
                </c:pt>
                <c:pt idx="500">
                  <c:v>0.38745976196175735</c:v>
                </c:pt>
                <c:pt idx="501">
                  <c:v>0.38695406634915608</c:v>
                </c:pt>
                <c:pt idx="502">
                  <c:v>0.38254122617635639</c:v>
                </c:pt>
                <c:pt idx="503">
                  <c:v>0.37708180925884821</c:v>
                </c:pt>
                <c:pt idx="504">
                  <c:v>0.35960302578730757</c:v>
                </c:pt>
                <c:pt idx="505">
                  <c:v>0.3403033601877784</c:v>
                </c:pt>
                <c:pt idx="506">
                  <c:v>0.31933505452419841</c:v>
                </c:pt>
                <c:pt idx="507">
                  <c:v>0.30006733217182935</c:v>
                </c:pt>
                <c:pt idx="508">
                  <c:v>0.28025836148593819</c:v>
                </c:pt>
                <c:pt idx="509">
                  <c:v>0.26597200180044844</c:v>
                </c:pt>
                <c:pt idx="510">
                  <c:v>0.25611063358713021</c:v>
                </c:pt>
                <c:pt idx="511">
                  <c:v>0.24688027405316687</c:v>
                </c:pt>
                <c:pt idx="512">
                  <c:v>0.23744256633346145</c:v>
                </c:pt>
                <c:pt idx="513">
                  <c:v>0.23209267103500356</c:v>
                </c:pt>
                <c:pt idx="514">
                  <c:v>0.23302985064581291</c:v>
                </c:pt>
                <c:pt idx="515">
                  <c:v>0.22873232839468779</c:v>
                </c:pt>
                <c:pt idx="516">
                  <c:v>0.22919186920172441</c:v>
                </c:pt>
                <c:pt idx="517">
                  <c:v>0.23068092901183632</c:v>
                </c:pt>
                <c:pt idx="518">
                  <c:v>0.2289727515107822</c:v>
                </c:pt>
                <c:pt idx="519">
                  <c:v>0.2306713275733836</c:v>
                </c:pt>
                <c:pt idx="520">
                  <c:v>0.22969158476208837</c:v>
                </c:pt>
                <c:pt idx="521">
                  <c:v>0.23117615357679494</c:v>
                </c:pt>
                <c:pt idx="522">
                  <c:v>0.22801067486974183</c:v>
                </c:pt>
                <c:pt idx="523">
                  <c:v>0.2270612045838411</c:v>
                </c:pt>
                <c:pt idx="524">
                  <c:v>0.22313033577457256</c:v>
                </c:pt>
                <c:pt idx="525">
                  <c:v>0.22187537952336009</c:v>
                </c:pt>
                <c:pt idx="526">
                  <c:v>0.21915173375949748</c:v>
                </c:pt>
                <c:pt idx="527">
                  <c:v>0.21701865686954633</c:v>
                </c:pt>
                <c:pt idx="528">
                  <c:v>0.21489115500837419</c:v>
                </c:pt>
                <c:pt idx="529">
                  <c:v>0.21471345692227087</c:v>
                </c:pt>
                <c:pt idx="530">
                  <c:v>0.21181876617823026</c:v>
                </c:pt>
                <c:pt idx="531">
                  <c:v>0.21379391965680697</c:v>
                </c:pt>
                <c:pt idx="532">
                  <c:v>0.21393292906830133</c:v>
                </c:pt>
                <c:pt idx="533">
                  <c:v>0.21280504892713159</c:v>
                </c:pt>
                <c:pt idx="534">
                  <c:v>0.21241111596411283</c:v>
                </c:pt>
                <c:pt idx="535">
                  <c:v>0.215162791733781</c:v>
                </c:pt>
                <c:pt idx="536">
                  <c:v>0.21770152939835971</c:v>
                </c:pt>
                <c:pt idx="537">
                  <c:v>0.21675185957884355</c:v>
                </c:pt>
                <c:pt idx="538">
                  <c:v>0.2210636410381919</c:v>
                </c:pt>
                <c:pt idx="539">
                  <c:v>0.22571019225451011</c:v>
                </c:pt>
                <c:pt idx="540">
                  <c:v>0.22783725335485996</c:v>
                </c:pt>
                <c:pt idx="541">
                  <c:v>0.22922436637802593</c:v>
                </c:pt>
                <c:pt idx="542">
                  <c:v>0.22988796455520596</c:v>
                </c:pt>
                <c:pt idx="543">
                  <c:v>0.23385824274259018</c:v>
                </c:pt>
                <c:pt idx="544">
                  <c:v>0.23677355692375396</c:v>
                </c:pt>
                <c:pt idx="545">
                  <c:v>0.23441892624588345</c:v>
                </c:pt>
                <c:pt idx="546">
                  <c:v>0.23689401268712162</c:v>
                </c:pt>
                <c:pt idx="547">
                  <c:v>0.23766536795100601</c:v>
                </c:pt>
                <c:pt idx="548">
                  <c:v>0.23344645301004208</c:v>
                </c:pt>
                <c:pt idx="549">
                  <c:v>0.23166626472059251</c:v>
                </c:pt>
                <c:pt idx="550">
                  <c:v>0.23244795106077731</c:v>
                </c:pt>
                <c:pt idx="551">
                  <c:v>0.23178834057779338</c:v>
                </c:pt>
                <c:pt idx="552">
                  <c:v>0.23101426331802011</c:v>
                </c:pt>
                <c:pt idx="553">
                  <c:v>0.2297095725686189</c:v>
                </c:pt>
                <c:pt idx="554">
                  <c:v>0.23065109724726407</c:v>
                </c:pt>
                <c:pt idx="555">
                  <c:v>0.23126265288816575</c:v>
                </c:pt>
                <c:pt idx="556">
                  <c:v>0.22856326088198267</c:v>
                </c:pt>
                <c:pt idx="557">
                  <c:v>0.22874444336107291</c:v>
                </c:pt>
                <c:pt idx="558">
                  <c:v>0.22980714152847875</c:v>
                </c:pt>
                <c:pt idx="559">
                  <c:v>0.2310480202364015</c:v>
                </c:pt>
                <c:pt idx="560">
                  <c:v>0.23063509286443376</c:v>
                </c:pt>
                <c:pt idx="561">
                  <c:v>0.23367241440618411</c:v>
                </c:pt>
                <c:pt idx="562">
                  <c:v>0.23510623616405621</c:v>
                </c:pt>
                <c:pt idx="563">
                  <c:v>0.23777678216128981</c:v>
                </c:pt>
                <c:pt idx="564">
                  <c:v>0.24037601424872529</c:v>
                </c:pt>
                <c:pt idx="565">
                  <c:v>0.24495873555488307</c:v>
                </c:pt>
                <c:pt idx="566">
                  <c:v>0.24674724767202347</c:v>
                </c:pt>
                <c:pt idx="567">
                  <c:v>0.24402439706450912</c:v>
                </c:pt>
                <c:pt idx="568">
                  <c:v>0.24612656411274167</c:v>
                </c:pt>
                <c:pt idx="569">
                  <c:v>0.24562369175189386</c:v>
                </c:pt>
                <c:pt idx="570">
                  <c:v>0.24372718727706963</c:v>
                </c:pt>
                <c:pt idx="571">
                  <c:v>0.24498466599055549</c:v>
                </c:pt>
                <c:pt idx="572">
                  <c:v>0.24367715198940082</c:v>
                </c:pt>
                <c:pt idx="573">
                  <c:v>0.24373453428347869</c:v>
                </c:pt>
                <c:pt idx="574">
                  <c:v>0.24224757702161356</c:v>
                </c:pt>
                <c:pt idx="575">
                  <c:v>0.24397041279812187</c:v>
                </c:pt>
                <c:pt idx="576">
                  <c:v>0.24647315102473022</c:v>
                </c:pt>
                <c:pt idx="577">
                  <c:v>0.24187119408241672</c:v>
                </c:pt>
                <c:pt idx="578">
                  <c:v>0.24280894251293592</c:v>
                </c:pt>
                <c:pt idx="579">
                  <c:v>0.24309754853000015</c:v>
                </c:pt>
                <c:pt idx="580">
                  <c:v>0.24349553768382931</c:v>
                </c:pt>
                <c:pt idx="581">
                  <c:v>0.24608661271793913</c:v>
                </c:pt>
                <c:pt idx="582">
                  <c:v>0.24507023017423579</c:v>
                </c:pt>
                <c:pt idx="583">
                  <c:v>0.24531259502043912</c:v>
                </c:pt>
                <c:pt idx="584">
                  <c:v>0.25101983715555365</c:v>
                </c:pt>
                <c:pt idx="585">
                  <c:v>0.25233067770967099</c:v>
                </c:pt>
                <c:pt idx="586">
                  <c:v>0.25198932334339008</c:v>
                </c:pt>
                <c:pt idx="587">
                  <c:v>0.25652033864011353</c:v>
                </c:pt>
                <c:pt idx="588">
                  <c:v>0.25974136512322754</c:v>
                </c:pt>
                <c:pt idx="589">
                  <c:v>0.26195316546977276</c:v>
                </c:pt>
                <c:pt idx="590">
                  <c:v>0.26691473857135484</c:v>
                </c:pt>
                <c:pt idx="591">
                  <c:v>0.26844958985716433</c:v>
                </c:pt>
                <c:pt idx="592">
                  <c:v>0.27529395322014799</c:v>
                </c:pt>
                <c:pt idx="593">
                  <c:v>0.27688843229773802</c:v>
                </c:pt>
                <c:pt idx="594">
                  <c:v>0.27928671020946805</c:v>
                </c:pt>
                <c:pt idx="595">
                  <c:v>0.28586312970798822</c:v>
                </c:pt>
                <c:pt idx="596">
                  <c:v>0.28592544375829371</c:v>
                </c:pt>
                <c:pt idx="597">
                  <c:v>0.28814019839359362</c:v>
                </c:pt>
                <c:pt idx="598">
                  <c:v>0.29403925785169249</c:v>
                </c:pt>
                <c:pt idx="599">
                  <c:v>0.29854253499774946</c:v>
                </c:pt>
                <c:pt idx="600">
                  <c:v>0.30122881436946991</c:v>
                </c:pt>
                <c:pt idx="601">
                  <c:v>0.30919536074218407</c:v>
                </c:pt>
                <c:pt idx="602">
                  <c:v>0.31686133801524574</c:v>
                </c:pt>
                <c:pt idx="603">
                  <c:v>0.32786978924663912</c:v>
                </c:pt>
                <c:pt idx="604">
                  <c:v>0.33422911319339499</c:v>
                </c:pt>
                <c:pt idx="605">
                  <c:v>0.34350234565166521</c:v>
                </c:pt>
                <c:pt idx="606">
                  <c:v>0.35061563565662135</c:v>
                </c:pt>
                <c:pt idx="607">
                  <c:v>0.36098456080358088</c:v>
                </c:pt>
                <c:pt idx="608">
                  <c:v>0.37159612895255995</c:v>
                </c:pt>
                <c:pt idx="609">
                  <c:v>0.38047365855486082</c:v>
                </c:pt>
                <c:pt idx="610">
                  <c:v>0.39019000335395165</c:v>
                </c:pt>
                <c:pt idx="611">
                  <c:v>0.4041564644930527</c:v>
                </c:pt>
                <c:pt idx="612">
                  <c:v>0.4183218791110998</c:v>
                </c:pt>
                <c:pt idx="613">
                  <c:v>0.42909267806335177</c:v>
                </c:pt>
                <c:pt idx="614">
                  <c:v>0.4479698556526176</c:v>
                </c:pt>
                <c:pt idx="615">
                  <c:v>0.46691109633834371</c:v>
                </c:pt>
                <c:pt idx="616">
                  <c:v>0.48634560794646498</c:v>
                </c:pt>
                <c:pt idx="617">
                  <c:v>0.50800892493015282</c:v>
                </c:pt>
                <c:pt idx="618">
                  <c:v>0.52497954780441247</c:v>
                </c:pt>
                <c:pt idx="619">
                  <c:v>0.54429710591083491</c:v>
                </c:pt>
                <c:pt idx="620">
                  <c:v>0.55990527156495284</c:v>
                </c:pt>
                <c:pt idx="621">
                  <c:v>0.56583658101591916</c:v>
                </c:pt>
                <c:pt idx="622">
                  <c:v>0.57031294197068094</c:v>
                </c:pt>
                <c:pt idx="623">
                  <c:v>0.57936361701672712</c:v>
                </c:pt>
                <c:pt idx="624">
                  <c:v>0.57898922345745774</c:v>
                </c:pt>
                <c:pt idx="625">
                  <c:v>0.580143963205763</c:v>
                </c:pt>
                <c:pt idx="626">
                  <c:v>0.57902482680631084</c:v>
                </c:pt>
                <c:pt idx="627">
                  <c:v>0.57967330212230506</c:v>
                </c:pt>
                <c:pt idx="628">
                  <c:v>0.57942684236981368</c:v>
                </c:pt>
                <c:pt idx="629">
                  <c:v>0.57147709255816448</c:v>
                </c:pt>
                <c:pt idx="630">
                  <c:v>0.56915755597171058</c:v>
                </c:pt>
                <c:pt idx="631">
                  <c:v>0.55732837532999735</c:v>
                </c:pt>
                <c:pt idx="632">
                  <c:v>0.54588450899035934</c:v>
                </c:pt>
                <c:pt idx="633">
                  <c:v>0.53194748203765641</c:v>
                </c:pt>
                <c:pt idx="634">
                  <c:v>0.52062743970794001</c:v>
                </c:pt>
                <c:pt idx="635">
                  <c:v>0.51418918979286088</c:v>
                </c:pt>
                <c:pt idx="636">
                  <c:v>0.50674703265221688</c:v>
                </c:pt>
                <c:pt idx="637">
                  <c:v>0.50002935228827239</c:v>
                </c:pt>
                <c:pt idx="638">
                  <c:v>0.49944067749465115</c:v>
                </c:pt>
                <c:pt idx="639">
                  <c:v>0.4987643865970352</c:v>
                </c:pt>
                <c:pt idx="640">
                  <c:v>0.50072579608105261</c:v>
                </c:pt>
                <c:pt idx="641">
                  <c:v>0.50119525698470402</c:v>
                </c:pt>
                <c:pt idx="642">
                  <c:v>0.50453453840518803</c:v>
                </c:pt>
                <c:pt idx="643">
                  <c:v>0.50939709816178314</c:v>
                </c:pt>
                <c:pt idx="644">
                  <c:v>0.52258445349618932</c:v>
                </c:pt>
                <c:pt idx="645">
                  <c:v>0.53886792429230046</c:v>
                </c:pt>
                <c:pt idx="646">
                  <c:v>0.55771797513763499</c:v>
                </c:pt>
                <c:pt idx="647">
                  <c:v>0.58457707301578266</c:v>
                </c:pt>
                <c:pt idx="648">
                  <c:v>0.61521798809242945</c:v>
                </c:pt>
                <c:pt idx="649">
                  <c:v>0.65577529203233675</c:v>
                </c:pt>
                <c:pt idx="650">
                  <c:v>0.69809529975637241</c:v>
                </c:pt>
                <c:pt idx="651">
                  <c:v>0.74550115130896133</c:v>
                </c:pt>
                <c:pt idx="652">
                  <c:v>0.79625285400077694</c:v>
                </c:pt>
                <c:pt idx="653">
                  <c:v>0.83685848081299641</c:v>
                </c:pt>
                <c:pt idx="654">
                  <c:v>0.87688799153691566</c:v>
                </c:pt>
                <c:pt idx="655">
                  <c:v>0.90988787342492783</c:v>
                </c:pt>
                <c:pt idx="656">
                  <c:v>0.93033190898098417</c:v>
                </c:pt>
                <c:pt idx="657">
                  <c:v>0.9358868652738902</c:v>
                </c:pt>
                <c:pt idx="658">
                  <c:v>0.92572077647047191</c:v>
                </c:pt>
                <c:pt idx="659">
                  <c:v>0.90482907086844355</c:v>
                </c:pt>
                <c:pt idx="660">
                  <c:v>0.87819097582718741</c:v>
                </c:pt>
                <c:pt idx="661">
                  <c:v>0.83915490425930406</c:v>
                </c:pt>
                <c:pt idx="662">
                  <c:v>0.80183955698534137</c:v>
                </c:pt>
                <c:pt idx="663">
                  <c:v>0.76942871619893105</c:v>
                </c:pt>
                <c:pt idx="664">
                  <c:v>0.72581456918220577</c:v>
                </c:pt>
                <c:pt idx="665">
                  <c:v>0.68611070327498991</c:v>
                </c:pt>
                <c:pt idx="666">
                  <c:v>0.65230126883723893</c:v>
                </c:pt>
                <c:pt idx="667">
                  <c:v>0.61416166904449188</c:v>
                </c:pt>
                <c:pt idx="668">
                  <c:v>0.58322284432369453</c:v>
                </c:pt>
                <c:pt idx="669">
                  <c:v>0.55957860823337646</c:v>
                </c:pt>
                <c:pt idx="670">
                  <c:v>0.53918364901238902</c:v>
                </c:pt>
                <c:pt idx="671">
                  <c:v>0.52168505125720777</c:v>
                </c:pt>
                <c:pt idx="672">
                  <c:v>0.50657421569440886</c:v>
                </c:pt>
                <c:pt idx="673">
                  <c:v>0.49069548543580316</c:v>
                </c:pt>
                <c:pt idx="674">
                  <c:v>0.47141435263760512</c:v>
                </c:pt>
                <c:pt idx="675">
                  <c:v>0.45653166142826401</c:v>
                </c:pt>
                <c:pt idx="676">
                  <c:v>0.44051245354812762</c:v>
                </c:pt>
                <c:pt idx="677">
                  <c:v>0.42673507969521512</c:v>
                </c:pt>
                <c:pt idx="678">
                  <c:v>0.4060640770340323</c:v>
                </c:pt>
                <c:pt idx="679">
                  <c:v>0.3880562769374104</c:v>
                </c:pt>
                <c:pt idx="680">
                  <c:v>0.37293528541139453</c:v>
                </c:pt>
                <c:pt idx="681">
                  <c:v>0.3624518803839456</c:v>
                </c:pt>
                <c:pt idx="682">
                  <c:v>0.34407380099208118</c:v>
                </c:pt>
                <c:pt idx="683">
                  <c:v>0.3310514778263654</c:v>
                </c:pt>
                <c:pt idx="684">
                  <c:v>0.31479480707511659</c:v>
                </c:pt>
                <c:pt idx="685">
                  <c:v>0.30358622660550261</c:v>
                </c:pt>
                <c:pt idx="686">
                  <c:v>0.29502012936806637</c:v>
                </c:pt>
                <c:pt idx="687">
                  <c:v>0.28322329401885782</c:v>
                </c:pt>
                <c:pt idx="688">
                  <c:v>0.27585464565778228</c:v>
                </c:pt>
                <c:pt idx="689">
                  <c:v>0.27000381377235816</c:v>
                </c:pt>
                <c:pt idx="690">
                  <c:v>0.26293006120440521</c:v>
                </c:pt>
                <c:pt idx="691">
                  <c:v>0.26295594101214531</c:v>
                </c:pt>
                <c:pt idx="692">
                  <c:v>0.26190614998935924</c:v>
                </c:pt>
                <c:pt idx="693">
                  <c:v>0.26191119193579238</c:v>
                </c:pt>
                <c:pt idx="694">
                  <c:v>0.26133845005027356</c:v>
                </c:pt>
                <c:pt idx="695">
                  <c:v>0.26005252737318285</c:v>
                </c:pt>
                <c:pt idx="696">
                  <c:v>0.25852451979257318</c:v>
                </c:pt>
                <c:pt idx="697">
                  <c:v>0.25439892106515694</c:v>
                </c:pt>
                <c:pt idx="698">
                  <c:v>0.25209487662598307</c:v>
                </c:pt>
                <c:pt idx="699">
                  <c:v>0.25091571336751933</c:v>
                </c:pt>
                <c:pt idx="700">
                  <c:v>0.2484732402490156</c:v>
                </c:pt>
                <c:pt idx="701">
                  <c:v>0.24618166517175291</c:v>
                </c:pt>
                <c:pt idx="702">
                  <c:v>0.24487579806745441</c:v>
                </c:pt>
                <c:pt idx="703">
                  <c:v>0.24063686126832742</c:v>
                </c:pt>
                <c:pt idx="704">
                  <c:v>0.23969931237142372</c:v>
                </c:pt>
                <c:pt idx="705">
                  <c:v>0.23415752827525352</c:v>
                </c:pt>
                <c:pt idx="706">
                  <c:v>0.23302951114085521</c:v>
                </c:pt>
                <c:pt idx="707">
                  <c:v>0.22722198102810565</c:v>
                </c:pt>
                <c:pt idx="708">
                  <c:v>0.22918045111393665</c:v>
                </c:pt>
                <c:pt idx="709">
                  <c:v>0.22997300161276774</c:v>
                </c:pt>
                <c:pt idx="710">
                  <c:v>0.2274762642851923</c:v>
                </c:pt>
                <c:pt idx="711">
                  <c:v>0.22627446140665486</c:v>
                </c:pt>
                <c:pt idx="712">
                  <c:v>0.22587569794327306</c:v>
                </c:pt>
                <c:pt idx="713">
                  <c:v>0.23085490743397333</c:v>
                </c:pt>
                <c:pt idx="714">
                  <c:v>0.23331434984413452</c:v>
                </c:pt>
                <c:pt idx="715">
                  <c:v>0.23821902012793861</c:v>
                </c:pt>
                <c:pt idx="716">
                  <c:v>0.23679877261214702</c:v>
                </c:pt>
                <c:pt idx="717">
                  <c:v>0.23761274766067689</c:v>
                </c:pt>
                <c:pt idx="718">
                  <c:v>0.23873333440148348</c:v>
                </c:pt>
                <c:pt idx="719">
                  <c:v>0.23640390154332405</c:v>
                </c:pt>
                <c:pt idx="720">
                  <c:v>0.23255502020322533</c:v>
                </c:pt>
                <c:pt idx="721">
                  <c:v>0.22632700128791508</c:v>
                </c:pt>
                <c:pt idx="722">
                  <c:v>0.22180657914149446</c:v>
                </c:pt>
                <c:pt idx="723">
                  <c:v>0.21668263034861029</c:v>
                </c:pt>
                <c:pt idx="724">
                  <c:v>0.20840269111880647</c:v>
                </c:pt>
                <c:pt idx="725">
                  <c:v>0.20374129400587324</c:v>
                </c:pt>
                <c:pt idx="726">
                  <c:v>0.19923872565086825</c:v>
                </c:pt>
                <c:pt idx="727">
                  <c:v>0.19386709607889052</c:v>
                </c:pt>
                <c:pt idx="728">
                  <c:v>0.19438557971156498</c:v>
                </c:pt>
                <c:pt idx="729">
                  <c:v>0.19144158033958958</c:v>
                </c:pt>
                <c:pt idx="730">
                  <c:v>0.18863354079071662</c:v>
                </c:pt>
                <c:pt idx="731">
                  <c:v>0.18505912836211913</c:v>
                </c:pt>
                <c:pt idx="732">
                  <c:v>0.18219184222001464</c:v>
                </c:pt>
                <c:pt idx="733">
                  <c:v>0.18087482208004449</c:v>
                </c:pt>
                <c:pt idx="734">
                  <c:v>0.1800685573677907</c:v>
                </c:pt>
                <c:pt idx="735">
                  <c:v>0.18091208126009473</c:v>
                </c:pt>
                <c:pt idx="736">
                  <c:v>0.18117419099989038</c:v>
                </c:pt>
                <c:pt idx="737">
                  <c:v>0.1798945283177214</c:v>
                </c:pt>
                <c:pt idx="738">
                  <c:v>0.183026437727554</c:v>
                </c:pt>
                <c:pt idx="739">
                  <c:v>0.18387821397282095</c:v>
                </c:pt>
                <c:pt idx="740">
                  <c:v>0.18747398543261662</c:v>
                </c:pt>
                <c:pt idx="741">
                  <c:v>0.19043209808524569</c:v>
                </c:pt>
                <c:pt idx="742">
                  <c:v>0.19170648652811573</c:v>
                </c:pt>
                <c:pt idx="743">
                  <c:v>0.1961150953970216</c:v>
                </c:pt>
                <c:pt idx="744">
                  <c:v>0.20383915779898584</c:v>
                </c:pt>
                <c:pt idx="745">
                  <c:v>0.20900115199392755</c:v>
                </c:pt>
                <c:pt idx="746">
                  <c:v>0.21894552321317501</c:v>
                </c:pt>
                <c:pt idx="747">
                  <c:v>0.22812678258716004</c:v>
                </c:pt>
                <c:pt idx="748">
                  <c:v>0.24054480479685963</c:v>
                </c:pt>
                <c:pt idx="749">
                  <c:v>0.25231043844921047</c:v>
                </c:pt>
                <c:pt idx="750">
                  <c:v>0.26607504155510903</c:v>
                </c:pt>
                <c:pt idx="751">
                  <c:v>0.2803261552653854</c:v>
                </c:pt>
                <c:pt idx="752">
                  <c:v>0.29390291683004105</c:v>
                </c:pt>
                <c:pt idx="753">
                  <c:v>0.30503439989312148</c:v>
                </c:pt>
                <c:pt idx="754">
                  <c:v>0.31074660058748654</c:v>
                </c:pt>
                <c:pt idx="755">
                  <c:v>0.31918266444801169</c:v>
                </c:pt>
                <c:pt idx="756">
                  <c:v>0.32459110946110381</c:v>
                </c:pt>
                <c:pt idx="757">
                  <c:v>0.33274006827385139</c:v>
                </c:pt>
                <c:pt idx="758">
                  <c:v>0.34472348840033662</c:v>
                </c:pt>
                <c:pt idx="759">
                  <c:v>0.3526990584574527</c:v>
                </c:pt>
                <c:pt idx="760">
                  <c:v>0.36089918424106143</c:v>
                </c:pt>
                <c:pt idx="761">
                  <c:v>0.36284956577018102</c:v>
                </c:pt>
                <c:pt idx="762">
                  <c:v>0.37088829595969447</c:v>
                </c:pt>
                <c:pt idx="763">
                  <c:v>0.37125888229845572</c:v>
                </c:pt>
                <c:pt idx="764">
                  <c:v>0.37225958298903861</c:v>
                </c:pt>
                <c:pt idx="765">
                  <c:v>0.37240544504007383</c:v>
                </c:pt>
                <c:pt idx="766">
                  <c:v>0.37794027970800909</c:v>
                </c:pt>
                <c:pt idx="767">
                  <c:v>0.37990624987529154</c:v>
                </c:pt>
                <c:pt idx="768">
                  <c:v>0.38827744952678073</c:v>
                </c:pt>
                <c:pt idx="769">
                  <c:v>0.40036889384698487</c:v>
                </c:pt>
                <c:pt idx="770">
                  <c:v>0.41527257006622909</c:v>
                </c:pt>
                <c:pt idx="771">
                  <c:v>0.43230485269922225</c:v>
                </c:pt>
                <c:pt idx="772">
                  <c:v>0.46089264728156892</c:v>
                </c:pt>
                <c:pt idx="773">
                  <c:v>0.49362381099556496</c:v>
                </c:pt>
                <c:pt idx="774">
                  <c:v>0.5382539414887626</c:v>
                </c:pt>
                <c:pt idx="775">
                  <c:v>0.59195394990491179</c:v>
                </c:pt>
                <c:pt idx="776">
                  <c:v>0.66564666968567976</c:v>
                </c:pt>
                <c:pt idx="777">
                  <c:v>0.73908221446099331</c:v>
                </c:pt>
                <c:pt idx="778">
                  <c:v>0.83185921074865554</c:v>
                </c:pt>
                <c:pt idx="779">
                  <c:v>0.93251513432692335</c:v>
                </c:pt>
                <c:pt idx="780">
                  <c:v>1.0376608322838956</c:v>
                </c:pt>
                <c:pt idx="781">
                  <c:v>1.1427565277124496</c:v>
                </c:pt>
                <c:pt idx="782">
                  <c:v>1.2395160958407008</c:v>
                </c:pt>
                <c:pt idx="783">
                  <c:v>1.3098637566604767</c:v>
                </c:pt>
                <c:pt idx="784">
                  <c:v>1.3651250381868625</c:v>
                </c:pt>
                <c:pt idx="785">
                  <c:v>1.3922520203672</c:v>
                </c:pt>
                <c:pt idx="786">
                  <c:v>1.3997081150797914</c:v>
                </c:pt>
                <c:pt idx="787">
                  <c:v>1.4</c:v>
                </c:pt>
                <c:pt idx="788">
                  <c:v>1.3819192763231447</c:v>
                </c:pt>
                <c:pt idx="789">
                  <c:v>1.3494026529393892</c:v>
                </c:pt>
                <c:pt idx="790">
                  <c:v>1.3068355511246517</c:v>
                </c:pt>
                <c:pt idx="791">
                  <c:v>1.2583346173966747</c:v>
                </c:pt>
                <c:pt idx="792">
                  <c:v>1.2218686281396838</c:v>
                </c:pt>
                <c:pt idx="793">
                  <c:v>1.1790915990927713</c:v>
                </c:pt>
                <c:pt idx="794">
                  <c:v>1.1465842078613742</c:v>
                </c:pt>
                <c:pt idx="795">
                  <c:v>1.1067804083720492</c:v>
                </c:pt>
                <c:pt idx="796">
                  <c:v>1.0831888938279248</c:v>
                </c:pt>
                <c:pt idx="797">
                  <c:v>1.0598319355159769</c:v>
                </c:pt>
                <c:pt idx="798">
                  <c:v>1.0353106538859529</c:v>
                </c:pt>
                <c:pt idx="799">
                  <c:v>1.0131575682415388</c:v>
                </c:pt>
                <c:pt idx="800">
                  <c:v>0.9966773424099884</c:v>
                </c:pt>
                <c:pt idx="801">
                  <c:v>0.97467220945240174</c:v>
                </c:pt>
                <c:pt idx="802">
                  <c:v>0.95541256970051669</c:v>
                </c:pt>
                <c:pt idx="803">
                  <c:v>0.93798798402611305</c:v>
                </c:pt>
                <c:pt idx="804">
                  <c:v>0.91067412521335944</c:v>
                </c:pt>
                <c:pt idx="805">
                  <c:v>0.87657618303629525</c:v>
                </c:pt>
                <c:pt idx="806">
                  <c:v>0.83728926495449352</c:v>
                </c:pt>
                <c:pt idx="807">
                  <c:v>0.79948860427784574</c:v>
                </c:pt>
                <c:pt idx="808">
                  <c:v>0.75542851452107374</c:v>
                </c:pt>
                <c:pt idx="809">
                  <c:v>0.71654122951184362</c:v>
                </c:pt>
                <c:pt idx="810">
                  <c:v>0.68241780361615667</c:v>
                </c:pt>
                <c:pt idx="811">
                  <c:v>0.64287569693071434</c:v>
                </c:pt>
                <c:pt idx="812">
                  <c:v>0.61149148042089796</c:v>
                </c:pt>
                <c:pt idx="813">
                  <c:v>0.58000621949257591</c:v>
                </c:pt>
                <c:pt idx="814">
                  <c:v>0.5513611021784246</c:v>
                </c:pt>
                <c:pt idx="815">
                  <c:v>0.5241998627566099</c:v>
                </c:pt>
                <c:pt idx="816">
                  <c:v>0.49591717294102605</c:v>
                </c:pt>
                <c:pt idx="817">
                  <c:v>0.46445471840714281</c:v>
                </c:pt>
                <c:pt idx="818">
                  <c:v>0.43833370430702545</c:v>
                </c:pt>
                <c:pt idx="819">
                  <c:v>0.41708415333211313</c:v>
                </c:pt>
                <c:pt idx="820">
                  <c:v>0.39343874803437057</c:v>
                </c:pt>
                <c:pt idx="821">
                  <c:v>0.36796818076149296</c:v>
                </c:pt>
                <c:pt idx="822">
                  <c:v>0.35756446826882432</c:v>
                </c:pt>
                <c:pt idx="823">
                  <c:v>0.337401054407099</c:v>
                </c:pt>
                <c:pt idx="824">
                  <c:v>0.32427676062952798</c:v>
                </c:pt>
                <c:pt idx="825">
                  <c:v>0.31292597523245819</c:v>
                </c:pt>
                <c:pt idx="826">
                  <c:v>0.30456630594364187</c:v>
                </c:pt>
                <c:pt idx="827">
                  <c:v>0.29455632688037653</c:v>
                </c:pt>
                <c:pt idx="828">
                  <c:v>0.28390719995311264</c:v>
                </c:pt>
                <c:pt idx="829">
                  <c:v>0.2758202573793041</c:v>
                </c:pt>
                <c:pt idx="830">
                  <c:v>0.27033993261481781</c:v>
                </c:pt>
                <c:pt idx="831">
                  <c:v>0.26440766718936537</c:v>
                </c:pt>
                <c:pt idx="832">
                  <c:v>0.25672813056479155</c:v>
                </c:pt>
                <c:pt idx="833">
                  <c:v>0.25353716516100194</c:v>
                </c:pt>
                <c:pt idx="834">
                  <c:v>0.24949210058328744</c:v>
                </c:pt>
                <c:pt idx="835">
                  <c:v>0.24562788791404644</c:v>
                </c:pt>
                <c:pt idx="836">
                  <c:v>0.23931770582086018</c:v>
                </c:pt>
                <c:pt idx="837">
                  <c:v>0.2354109359073607</c:v>
                </c:pt>
                <c:pt idx="838">
                  <c:v>0.23423988503051768</c:v>
                </c:pt>
                <c:pt idx="839">
                  <c:v>0.22969550991589752</c:v>
                </c:pt>
                <c:pt idx="840">
                  <c:v>0.22901166652202964</c:v>
                </c:pt>
                <c:pt idx="841">
                  <c:v>0.22572015404471618</c:v>
                </c:pt>
                <c:pt idx="842">
                  <c:v>0.22394495409565385</c:v>
                </c:pt>
                <c:pt idx="843">
                  <c:v>0.22189062448720612</c:v>
                </c:pt>
                <c:pt idx="844">
                  <c:v>0.21888814687532446</c:v>
                </c:pt>
                <c:pt idx="845">
                  <c:v>0.22010979888143245</c:v>
                </c:pt>
                <c:pt idx="846">
                  <c:v>0.21698517095950837</c:v>
                </c:pt>
                <c:pt idx="847">
                  <c:v>0.21568568297467816</c:v>
                </c:pt>
                <c:pt idx="848">
                  <c:v>0.21009670768938826</c:v>
                </c:pt>
                <c:pt idx="849">
                  <c:v>0.21175304218777952</c:v>
                </c:pt>
                <c:pt idx="850">
                  <c:v>0.21048492863039953</c:v>
                </c:pt>
                <c:pt idx="851">
                  <c:v>0.20663041269924851</c:v>
                </c:pt>
                <c:pt idx="852">
                  <c:v>0.20538776201369568</c:v>
                </c:pt>
                <c:pt idx="853">
                  <c:v>0.20346740880465014</c:v>
                </c:pt>
                <c:pt idx="854">
                  <c:v>0.20317153619024575</c:v>
                </c:pt>
                <c:pt idx="855">
                  <c:v>0.19957173236454903</c:v>
                </c:pt>
                <c:pt idx="856">
                  <c:v>0.20322228622519392</c:v>
                </c:pt>
                <c:pt idx="857">
                  <c:v>0.20417318600565335</c:v>
                </c:pt>
                <c:pt idx="858">
                  <c:v>0.20078844963631579</c:v>
                </c:pt>
                <c:pt idx="859">
                  <c:v>0.20013036692564148</c:v>
                </c:pt>
                <c:pt idx="860">
                  <c:v>0.19923388621616428</c:v>
                </c:pt>
                <c:pt idx="861">
                  <c:v>0.19814020077608455</c:v>
                </c:pt>
                <c:pt idx="862">
                  <c:v>0.19780630956264558</c:v>
                </c:pt>
                <c:pt idx="863">
                  <c:v>0.19996733604933334</c:v>
                </c:pt>
                <c:pt idx="864">
                  <c:v>0.19864100334793586</c:v>
                </c:pt>
                <c:pt idx="865">
                  <c:v>0.19751369202647595</c:v>
                </c:pt>
                <c:pt idx="866">
                  <c:v>0.19569725413750824</c:v>
                </c:pt>
                <c:pt idx="867">
                  <c:v>0.1992925074055264</c:v>
                </c:pt>
                <c:pt idx="868">
                  <c:v>0.20012985469009126</c:v>
                </c:pt>
                <c:pt idx="869">
                  <c:v>0.19711111955571789</c:v>
                </c:pt>
                <c:pt idx="870">
                  <c:v>0.19933556199476679</c:v>
                </c:pt>
                <c:pt idx="871">
                  <c:v>0.19688351721894698</c:v>
                </c:pt>
                <c:pt idx="872">
                  <c:v>0.19684231799451926</c:v>
                </c:pt>
                <c:pt idx="873">
                  <c:v>0.19775636659650037</c:v>
                </c:pt>
                <c:pt idx="874">
                  <c:v>0.19666306831119698</c:v>
                </c:pt>
                <c:pt idx="875">
                  <c:v>0.19820676459458852</c:v>
                </c:pt>
                <c:pt idx="876">
                  <c:v>0.19563481798454255</c:v>
                </c:pt>
                <c:pt idx="877">
                  <c:v>0.19672107600914429</c:v>
                </c:pt>
                <c:pt idx="878">
                  <c:v>0.19702389954084043</c:v>
                </c:pt>
                <c:pt idx="879">
                  <c:v>0.19859608743765544</c:v>
                </c:pt>
                <c:pt idx="880">
                  <c:v>0.19879149636571861</c:v>
                </c:pt>
                <c:pt idx="881">
                  <c:v>0.19968898069950056</c:v>
                </c:pt>
                <c:pt idx="882">
                  <c:v>0.19921724749512351</c:v>
                </c:pt>
                <c:pt idx="883">
                  <c:v>0.19717435086503188</c:v>
                </c:pt>
                <c:pt idx="884">
                  <c:v>0.19842406563619572</c:v>
                </c:pt>
                <c:pt idx="885">
                  <c:v>0.20048346399409958</c:v>
                </c:pt>
                <c:pt idx="886">
                  <c:v>0.20123189373899852</c:v>
                </c:pt>
                <c:pt idx="887">
                  <c:v>0.19931276751278254</c:v>
                </c:pt>
                <c:pt idx="888">
                  <c:v>0.20225336885706732</c:v>
                </c:pt>
                <c:pt idx="889">
                  <c:v>0.20100860073269938</c:v>
                </c:pt>
                <c:pt idx="890">
                  <c:v>0.20187320669163084</c:v>
                </c:pt>
                <c:pt idx="891">
                  <c:v>0.20062976680595707</c:v>
                </c:pt>
                <c:pt idx="892">
                  <c:v>0.20490279109408216</c:v>
                </c:pt>
                <c:pt idx="893">
                  <c:v>0.20124744247043824</c:v>
                </c:pt>
                <c:pt idx="894">
                  <c:v>0.19992157435477234</c:v>
                </c:pt>
                <c:pt idx="895">
                  <c:v>0.20064446379688886</c:v>
                </c:pt>
                <c:pt idx="896">
                  <c:v>0.20183573010928313</c:v>
                </c:pt>
                <c:pt idx="897">
                  <c:v>0.20182494040347845</c:v>
                </c:pt>
                <c:pt idx="898">
                  <c:v>0.20483360653555385</c:v>
                </c:pt>
                <c:pt idx="899">
                  <c:v>0.20672179611702823</c:v>
                </c:pt>
                <c:pt idx="900">
                  <c:v>0.20418817485172425</c:v>
                </c:pt>
                <c:pt idx="901">
                  <c:v>0.20445015355451868</c:v>
                </c:pt>
                <c:pt idx="902">
                  <c:v>0.20618731107963714</c:v>
                </c:pt>
                <c:pt idx="903">
                  <c:v>0.2060886640426309</c:v>
                </c:pt>
                <c:pt idx="904">
                  <c:v>0.20873467038327315</c:v>
                </c:pt>
                <c:pt idx="905">
                  <c:v>0.21304625826523332</c:v>
                </c:pt>
                <c:pt idx="906">
                  <c:v>0.21083478848930484</c:v>
                </c:pt>
                <c:pt idx="907">
                  <c:v>0.2098280818368958</c:v>
                </c:pt>
                <c:pt idx="908">
                  <c:v>0.21012365663993376</c:v>
                </c:pt>
                <c:pt idx="909">
                  <c:v>0.21224306696628081</c:v>
                </c:pt>
                <c:pt idx="910">
                  <c:v>0.21005718216483971</c:v>
                </c:pt>
                <c:pt idx="911">
                  <c:v>0.21194841537847867</c:v>
                </c:pt>
                <c:pt idx="912">
                  <c:v>0.21381782497518789</c:v>
                </c:pt>
                <c:pt idx="913">
                  <c:v>0.21145711298921552</c:v>
                </c:pt>
                <c:pt idx="914">
                  <c:v>0.21379816346877817</c:v>
                </c:pt>
                <c:pt idx="915">
                  <c:v>0.21421435485332169</c:v>
                </c:pt>
                <c:pt idx="916">
                  <c:v>0.21550089399994085</c:v>
                </c:pt>
                <c:pt idx="917">
                  <c:v>0.21515908696038297</c:v>
                </c:pt>
                <c:pt idx="918">
                  <c:v>0.21629280122622049</c:v>
                </c:pt>
                <c:pt idx="919">
                  <c:v>0.21809511094396616</c:v>
                </c:pt>
                <c:pt idx="920">
                  <c:v>0.21723987115250798</c:v>
                </c:pt>
                <c:pt idx="921">
                  <c:v>0.21866171195910983</c:v>
                </c:pt>
                <c:pt idx="922">
                  <c:v>0.21700739662178276</c:v>
                </c:pt>
                <c:pt idx="923">
                  <c:v>0.22097261499405185</c:v>
                </c:pt>
                <c:pt idx="924">
                  <c:v>0.22202524118104608</c:v>
                </c:pt>
                <c:pt idx="925">
                  <c:v>0.22296645911398383</c:v>
                </c:pt>
                <c:pt idx="926">
                  <c:v>0.22201408218914706</c:v>
                </c:pt>
                <c:pt idx="927">
                  <c:v>0.22285428548471573</c:v>
                </c:pt>
                <c:pt idx="928">
                  <c:v>0.2243258697238473</c:v>
                </c:pt>
                <c:pt idx="929">
                  <c:v>0.22406496612008558</c:v>
                </c:pt>
                <c:pt idx="930">
                  <c:v>0.22736332230259892</c:v>
                </c:pt>
                <c:pt idx="931">
                  <c:v>0.22792072392463447</c:v>
                </c:pt>
                <c:pt idx="932">
                  <c:v>0.22921718018975473</c:v>
                </c:pt>
                <c:pt idx="933">
                  <c:v>0.22728630530513427</c:v>
                </c:pt>
                <c:pt idx="934">
                  <c:v>0.2298353115056265</c:v>
                </c:pt>
                <c:pt idx="935">
                  <c:v>0.23240321383731677</c:v>
                </c:pt>
                <c:pt idx="936">
                  <c:v>0.23132166123230416</c:v>
                </c:pt>
                <c:pt idx="937">
                  <c:v>0.23180578041140976</c:v>
                </c:pt>
                <c:pt idx="938">
                  <c:v>0.23264179647916686</c:v>
                </c:pt>
                <c:pt idx="939">
                  <c:v>0.23524465590904511</c:v>
                </c:pt>
                <c:pt idx="940">
                  <c:v>0.23867206864718774</c:v>
                </c:pt>
                <c:pt idx="941">
                  <c:v>0.23902286959001087</c:v>
                </c:pt>
                <c:pt idx="942">
                  <c:v>0.23745720376211998</c:v>
                </c:pt>
                <c:pt idx="943">
                  <c:v>0.24114787877004626</c:v>
                </c:pt>
                <c:pt idx="944">
                  <c:v>0.2408155570225082</c:v>
                </c:pt>
                <c:pt idx="945">
                  <c:v>0.24346130724537535</c:v>
                </c:pt>
                <c:pt idx="946">
                  <c:v>0.24245575312295425</c:v>
                </c:pt>
                <c:pt idx="947">
                  <c:v>0.24403082979002336</c:v>
                </c:pt>
                <c:pt idx="948">
                  <c:v>0.24503188100458448</c:v>
                </c:pt>
                <c:pt idx="949">
                  <c:v>0.24611519069665885</c:v>
                </c:pt>
                <c:pt idx="950">
                  <c:v>0.24936214463733161</c:v>
                </c:pt>
                <c:pt idx="951">
                  <c:v>0.25113350281976743</c:v>
                </c:pt>
                <c:pt idx="952">
                  <c:v>0.24997595768839059</c:v>
                </c:pt>
                <c:pt idx="953">
                  <c:v>0.24958603326636353</c:v>
                </c:pt>
                <c:pt idx="954">
                  <c:v>0.25305879969749517</c:v>
                </c:pt>
                <c:pt idx="955">
                  <c:v>0.25489191204486761</c:v>
                </c:pt>
                <c:pt idx="956">
                  <c:v>0.25757761366253723</c:v>
                </c:pt>
                <c:pt idx="957">
                  <c:v>0.25828774486571715</c:v>
                </c:pt>
                <c:pt idx="958">
                  <c:v>0.25635464235207606</c:v>
                </c:pt>
                <c:pt idx="959">
                  <c:v>0.2597740648112582</c:v>
                </c:pt>
                <c:pt idx="960">
                  <c:v>0.26325963415303133</c:v>
                </c:pt>
                <c:pt idx="961">
                  <c:v>0.26586974826779508</c:v>
                </c:pt>
                <c:pt idx="962">
                  <c:v>0.26454913652274614</c:v>
                </c:pt>
                <c:pt idx="963">
                  <c:v>0.26632192717785436</c:v>
                </c:pt>
                <c:pt idx="964">
                  <c:v>0.26807363874444878</c:v>
                </c:pt>
                <c:pt idx="965">
                  <c:v>0.26747743527948498</c:v>
                </c:pt>
                <c:pt idx="966">
                  <c:v>0.27344322235233931</c:v>
                </c:pt>
                <c:pt idx="967">
                  <c:v>0.27506062992702851</c:v>
                </c:pt>
                <c:pt idx="968">
                  <c:v>0.27470733630306865</c:v>
                </c:pt>
                <c:pt idx="969">
                  <c:v>0.27674040515806908</c:v>
                </c:pt>
                <c:pt idx="970">
                  <c:v>0.27914351654827574</c:v>
                </c:pt>
                <c:pt idx="971">
                  <c:v>0.28401217250354116</c:v>
                </c:pt>
                <c:pt idx="972">
                  <c:v>0.28486224228967866</c:v>
                </c:pt>
                <c:pt idx="973">
                  <c:v>0.29099972654960338</c:v>
                </c:pt>
                <c:pt idx="974">
                  <c:v>0.29228573559199034</c:v>
                </c:pt>
                <c:pt idx="975">
                  <c:v>0.29598007665783699</c:v>
                </c:pt>
                <c:pt idx="976">
                  <c:v>0.29981856438124838</c:v>
                </c:pt>
                <c:pt idx="977">
                  <c:v>0.30292284285250637</c:v>
                </c:pt>
                <c:pt idx="978">
                  <c:v>0.30767000070462169</c:v>
                </c:pt>
                <c:pt idx="979">
                  <c:v>0.31268498925288124</c:v>
                </c:pt>
                <c:pt idx="980">
                  <c:v>0.31665406726045886</c:v>
                </c:pt>
                <c:pt idx="981">
                  <c:v>0.31995414479267004</c:v>
                </c:pt>
                <c:pt idx="982">
                  <c:v>0.32469637684478508</c:v>
                </c:pt>
                <c:pt idx="983">
                  <c:v>0.32902141090993825</c:v>
                </c:pt>
                <c:pt idx="984">
                  <c:v>0.33700737756185528</c:v>
                </c:pt>
                <c:pt idx="985">
                  <c:v>0.33942725275387664</c:v>
                </c:pt>
                <c:pt idx="986">
                  <c:v>0.34398422826740915</c:v>
                </c:pt>
                <c:pt idx="987">
                  <c:v>0.34284729168258721</c:v>
                </c:pt>
                <c:pt idx="988">
                  <c:v>0.35138023953682951</c:v>
                </c:pt>
                <c:pt idx="989">
                  <c:v>0.35306882700620185</c:v>
                </c:pt>
                <c:pt idx="990">
                  <c:v>0.35829916593161859</c:v>
                </c:pt>
                <c:pt idx="991">
                  <c:v>0.36314986386149012</c:v>
                </c:pt>
                <c:pt idx="992">
                  <c:v>0.36775013519146982</c:v>
                </c:pt>
                <c:pt idx="993">
                  <c:v>0.37428049250376033</c:v>
                </c:pt>
                <c:pt idx="994">
                  <c:v>0.38123371574893816</c:v>
                </c:pt>
                <c:pt idx="995">
                  <c:v>0.38920554023249898</c:v>
                </c:pt>
                <c:pt idx="996">
                  <c:v>0.39767050737109938</c:v>
                </c:pt>
                <c:pt idx="997">
                  <c:v>0.41378625160974492</c:v>
                </c:pt>
                <c:pt idx="998">
                  <c:v>0.43148996634791126</c:v>
                </c:pt>
                <c:pt idx="999">
                  <c:v>0.44271908984557945</c:v>
                </c:pt>
                <c:pt idx="1000">
                  <c:v>0.46183675994098811</c:v>
                </c:pt>
                <c:pt idx="1001">
                  <c:v>0.48695803319655651</c:v>
                </c:pt>
                <c:pt idx="1002">
                  <c:v>0.51532607574975053</c:v>
                </c:pt>
                <c:pt idx="1003">
                  <c:v>0.54858175675470422</c:v>
                </c:pt>
                <c:pt idx="1004">
                  <c:v>0.58464341943198916</c:v>
                </c:pt>
                <c:pt idx="1005">
                  <c:v>0.62948379879363769</c:v>
                </c:pt>
                <c:pt idx="1006">
                  <c:v>0.67636693481403554</c:v>
                </c:pt>
                <c:pt idx="1007">
                  <c:v>0.72903855591030187</c:v>
                </c:pt>
                <c:pt idx="1008">
                  <c:v>0.78879014787585144</c:v>
                </c:pt>
                <c:pt idx="1009">
                  <c:v>0.85241769521281929</c:v>
                </c:pt>
                <c:pt idx="1010">
                  <c:v>0.9193053240154907</c:v>
                </c:pt>
                <c:pt idx="1011">
                  <c:v>0.99236378301678263</c:v>
                </c:pt>
                <c:pt idx="1012">
                  <c:v>1.056089131606476</c:v>
                </c:pt>
                <c:pt idx="1013">
                  <c:v>1.1237442798626327</c:v>
                </c:pt>
                <c:pt idx="1014">
                  <c:v>1.1708097032422902</c:v>
                </c:pt>
                <c:pt idx="1015">
                  <c:v>1.2135094204584853</c:v>
                </c:pt>
                <c:pt idx="1016">
                  <c:v>1.2328603096130353</c:v>
                </c:pt>
                <c:pt idx="1017">
                  <c:v>1.2357990823955303</c:v>
                </c:pt>
                <c:pt idx="1018">
                  <c:v>1.219733767359648</c:v>
                </c:pt>
                <c:pt idx="1019">
                  <c:v>1.1845088771909906</c:v>
                </c:pt>
                <c:pt idx="1020">
                  <c:v>1.1252837561589624</c:v>
                </c:pt>
                <c:pt idx="1021">
                  <c:v>1.0592141258363807</c:v>
                </c:pt>
                <c:pt idx="1022">
                  <c:v>0.98685960356184776</c:v>
                </c:pt>
                <c:pt idx="1023">
                  <c:v>0.90694156601486287</c:v>
                </c:pt>
                <c:pt idx="1024">
                  <c:v>0.82964477477151766</c:v>
                </c:pt>
                <c:pt idx="1025">
                  <c:v>0.76920142656409485</c:v>
                </c:pt>
                <c:pt idx="1026">
                  <c:v>0.71292573996147868</c:v>
                </c:pt>
                <c:pt idx="1027">
                  <c:v>0.66633798814484424</c:v>
                </c:pt>
                <c:pt idx="1028">
                  <c:v>0.62314289150177993</c:v>
                </c:pt>
                <c:pt idx="1029">
                  <c:v>0.58630831005093709</c:v>
                </c:pt>
                <c:pt idx="1030">
                  <c:v>0.56258354874525818</c:v>
                </c:pt>
                <c:pt idx="1031">
                  <c:v>0.53110923238465124</c:v>
                </c:pt>
                <c:pt idx="1032">
                  <c:v>0.514371560539303</c:v>
                </c:pt>
                <c:pt idx="1033">
                  <c:v>0.50046440406664994</c:v>
                </c:pt>
                <c:pt idx="1034">
                  <c:v>0.48232144079233075</c:v>
                </c:pt>
                <c:pt idx="1035">
                  <c:v>0.46725993172614866</c:v>
                </c:pt>
                <c:pt idx="1036">
                  <c:v>0.45867786882135975</c:v>
                </c:pt>
                <c:pt idx="1037">
                  <c:v>0.45117632213802833</c:v>
                </c:pt>
                <c:pt idx="1038">
                  <c:v>0.4399840736437477</c:v>
                </c:pt>
                <c:pt idx="1039">
                  <c:v>0.43193148956728072</c:v>
                </c:pt>
                <c:pt idx="1040">
                  <c:v>0.4265238992728102</c:v>
                </c:pt>
                <c:pt idx="1041">
                  <c:v>0.42052776164798328</c:v>
                </c:pt>
                <c:pt idx="1042">
                  <c:v>0.41654770363313787</c:v>
                </c:pt>
                <c:pt idx="1043">
                  <c:v>0.41232628290733703</c:v>
                </c:pt>
                <c:pt idx="1044">
                  <c:v>0.40506573411603719</c:v>
                </c:pt>
                <c:pt idx="1045">
                  <c:v>0.40301974888426462</c:v>
                </c:pt>
                <c:pt idx="1046">
                  <c:v>0.39466022492739511</c:v>
                </c:pt>
                <c:pt idx="1047">
                  <c:v>0.39475457692887511</c:v>
                </c:pt>
                <c:pt idx="1048">
                  <c:v>0.39299678464980153</c:v>
                </c:pt>
                <c:pt idx="1049">
                  <c:v>0.39199802836962994</c:v>
                </c:pt>
                <c:pt idx="1050">
                  <c:v>0.38657446764282483</c:v>
                </c:pt>
                <c:pt idx="1051">
                  <c:v>0.3842762510742801</c:v>
                </c:pt>
                <c:pt idx="1052">
                  <c:v>0.38090145028774836</c:v>
                </c:pt>
                <c:pt idx="1053">
                  <c:v>0.38070163404927387</c:v>
                </c:pt>
                <c:pt idx="1054">
                  <c:v>0.37746067356234991</c:v>
                </c:pt>
                <c:pt idx="1055">
                  <c:v>0.38149472269324403</c:v>
                </c:pt>
                <c:pt idx="1056">
                  <c:v>0.37765316096090867</c:v>
                </c:pt>
                <c:pt idx="1057">
                  <c:v>0.37319438666076687</c:v>
                </c:pt>
                <c:pt idx="1058">
                  <c:v>0.37132720409745557</c:v>
                </c:pt>
                <c:pt idx="1059">
                  <c:v>0.3714331978430595</c:v>
                </c:pt>
                <c:pt idx="1060">
                  <c:v>0.37122789919514099</c:v>
                </c:pt>
                <c:pt idx="1061">
                  <c:v>0.37024516695334986</c:v>
                </c:pt>
                <c:pt idx="1062">
                  <c:v>0.37052017103187651</c:v>
                </c:pt>
                <c:pt idx="1063">
                  <c:v>0.36659441266565534</c:v>
                </c:pt>
                <c:pt idx="1064">
                  <c:v>0.36736846610051932</c:v>
                </c:pt>
                <c:pt idx="1065">
                  <c:v>0.36975839635964919</c:v>
                </c:pt>
                <c:pt idx="1066">
                  <c:v>0.37027726506242042</c:v>
                </c:pt>
                <c:pt idx="1067">
                  <c:v>0.37059013109120292</c:v>
                </c:pt>
                <c:pt idx="1068">
                  <c:v>0.36698546877087473</c:v>
                </c:pt>
                <c:pt idx="1069">
                  <c:v>0.36700127362008955</c:v>
                </c:pt>
                <c:pt idx="1070">
                  <c:v>0.36870111538099815</c:v>
                </c:pt>
                <c:pt idx="1071">
                  <c:v>0.36724138701236297</c:v>
                </c:pt>
                <c:pt idx="1072">
                  <c:v>0.36684482139686519</c:v>
                </c:pt>
                <c:pt idx="1073">
                  <c:v>0.36655536066117939</c:v>
                </c:pt>
                <c:pt idx="1074">
                  <c:v>0.36766033315204566</c:v>
                </c:pt>
                <c:pt idx="1075">
                  <c:v>0.37179454666885781</c:v>
                </c:pt>
                <c:pt idx="1076">
                  <c:v>0.36754006500983882</c:v>
                </c:pt>
                <c:pt idx="1077">
                  <c:v>0.370305154501261</c:v>
                </c:pt>
                <c:pt idx="1078">
                  <c:v>0.36374031956708236</c:v>
                </c:pt>
                <c:pt idx="1079">
                  <c:v>0.36540461158518384</c:v>
                </c:pt>
                <c:pt idx="1080">
                  <c:v>0.36374282713878747</c:v>
                </c:pt>
                <c:pt idx="1081">
                  <c:v>0.3656795659292123</c:v>
                </c:pt>
                <c:pt idx="1082">
                  <c:v>0.36728563582518259</c:v>
                </c:pt>
                <c:pt idx="1083">
                  <c:v>0.36852570448618877</c:v>
                </c:pt>
                <c:pt idx="1084">
                  <c:v>0.36625737656418722</c:v>
                </c:pt>
                <c:pt idx="1085">
                  <c:v>0.36829149669331107</c:v>
                </c:pt>
                <c:pt idx="1086">
                  <c:v>0.36963315774573713</c:v>
                </c:pt>
                <c:pt idx="1087">
                  <c:v>0.36815109650273564</c:v>
                </c:pt>
                <c:pt idx="1088">
                  <c:v>0.3699161291717491</c:v>
                </c:pt>
                <c:pt idx="1089">
                  <c:v>0.36820699569620885</c:v>
                </c:pt>
                <c:pt idx="1090">
                  <c:v>0.3703238496097867</c:v>
                </c:pt>
                <c:pt idx="1091">
                  <c:v>0.37054672657360699</c:v>
                </c:pt>
                <c:pt idx="1092">
                  <c:v>0.37030264633393317</c:v>
                </c:pt>
                <c:pt idx="1093">
                  <c:v>0.3695670436223964</c:v>
                </c:pt>
                <c:pt idx="1094">
                  <c:v>0.36971085375311713</c:v>
                </c:pt>
                <c:pt idx="1095">
                  <c:v>0.36743451172724578</c:v>
                </c:pt>
                <c:pt idx="1096">
                  <c:v>0.36824009742958419</c:v>
                </c:pt>
                <c:pt idx="1097">
                  <c:v>0.36888347421498563</c:v>
                </c:pt>
                <c:pt idx="1098">
                  <c:v>0.36698336920074159</c:v>
                </c:pt>
                <c:pt idx="1099">
                  <c:v>0.3695009473677377</c:v>
                </c:pt>
                <c:pt idx="1100">
                  <c:v>0.37028533009203385</c:v>
                </c:pt>
                <c:pt idx="1101">
                  <c:v>0.37314023621563713</c:v>
                </c:pt>
                <c:pt idx="1102">
                  <c:v>0.36839871771955596</c:v>
                </c:pt>
                <c:pt idx="1103">
                  <c:v>0.37052324801891412</c:v>
                </c:pt>
                <c:pt idx="1104">
                  <c:v>0.37001045198771521</c:v>
                </c:pt>
                <c:pt idx="1105">
                  <c:v>0.37172937571411446</c:v>
                </c:pt>
                <c:pt idx="1106">
                  <c:v>0.36837003252874434</c:v>
                </c:pt>
                <c:pt idx="1107">
                  <c:v>0.37313240556356903</c:v>
                </c:pt>
                <c:pt idx="1108">
                  <c:v>0.37252936315838725</c:v>
                </c:pt>
                <c:pt idx="1109">
                  <c:v>0.37303037985661103</c:v>
                </c:pt>
                <c:pt idx="1110">
                  <c:v>0.37264857526148881</c:v>
                </c:pt>
                <c:pt idx="1111">
                  <c:v>0.37089549942102495</c:v>
                </c:pt>
                <c:pt idx="1112">
                  <c:v>0.37032889751244719</c:v>
                </c:pt>
                <c:pt idx="1113">
                  <c:v>0.37239805306414842</c:v>
                </c:pt>
                <c:pt idx="1114">
                  <c:v>0.37413655074041569</c:v>
                </c:pt>
                <c:pt idx="1115">
                  <c:v>0.37127876388746522</c:v>
                </c:pt>
                <c:pt idx="1116">
                  <c:v>0.37580680136833605</c:v>
                </c:pt>
                <c:pt idx="1117">
                  <c:v>0.37668889898006164</c:v>
                </c:pt>
                <c:pt idx="1118">
                  <c:v>0.37487116858976371</c:v>
                </c:pt>
                <c:pt idx="1119">
                  <c:v>0.37495426213034838</c:v>
                </c:pt>
                <c:pt idx="1120">
                  <c:v>0.37500708433678392</c:v>
                </c:pt>
                <c:pt idx="1121">
                  <c:v>0.3743535256785766</c:v>
                </c:pt>
                <c:pt idx="1122">
                  <c:v>0.37757252555534226</c:v>
                </c:pt>
                <c:pt idx="1123">
                  <c:v>0.37414269518452725</c:v>
                </c:pt>
                <c:pt idx="1124">
                  <c:v>0.37979410364466915</c:v>
                </c:pt>
                <c:pt idx="1125">
                  <c:v>0.3787009971498857</c:v>
                </c:pt>
                <c:pt idx="1126">
                  <c:v>0.37948964066140095</c:v>
                </c:pt>
                <c:pt idx="1127">
                  <c:v>0.37886168276168347</c:v>
                </c:pt>
                <c:pt idx="1128">
                  <c:v>0.3736412704847315</c:v>
                </c:pt>
                <c:pt idx="1129">
                  <c:v>0.37451197591825819</c:v>
                </c:pt>
                <c:pt idx="1130">
                  <c:v>0.37775433611860421</c:v>
                </c:pt>
                <c:pt idx="1131">
                  <c:v>0.38069697836418293</c:v>
                </c:pt>
                <c:pt idx="1132">
                  <c:v>0.37557443047596634</c:v>
                </c:pt>
                <c:pt idx="1133">
                  <c:v>0.37870843290408196</c:v>
                </c:pt>
                <c:pt idx="1134">
                  <c:v>0.37458573366812892</c:v>
                </c:pt>
                <c:pt idx="1135">
                  <c:v>0.37587243869567916</c:v>
                </c:pt>
                <c:pt idx="1136">
                  <c:v>0.376065947885036</c:v>
                </c:pt>
                <c:pt idx="1137">
                  <c:v>0.3745911734905476</c:v>
                </c:pt>
                <c:pt idx="1138">
                  <c:v>0.37556189797804551</c:v>
                </c:pt>
                <c:pt idx="1139">
                  <c:v>0.37978987114952989</c:v>
                </c:pt>
                <c:pt idx="1140">
                  <c:v>0.37852823141563263</c:v>
                </c:pt>
                <c:pt idx="1141">
                  <c:v>0.38065751686907817</c:v>
                </c:pt>
                <c:pt idx="1142">
                  <c:v>0.37945420706502669</c:v>
                </c:pt>
                <c:pt idx="1143">
                  <c:v>0.38029068027323121</c:v>
                </c:pt>
                <c:pt idx="1144">
                  <c:v>0.37668645811810259</c:v>
                </c:pt>
                <c:pt idx="1145">
                  <c:v>0.37087232552735994</c:v>
                </c:pt>
                <c:pt idx="1146">
                  <c:v>0.37929276858609468</c:v>
                </c:pt>
                <c:pt idx="1147">
                  <c:v>0.37779918353227038</c:v>
                </c:pt>
                <c:pt idx="1148">
                  <c:v>0.37346744454201408</c:v>
                </c:pt>
                <c:pt idx="1149">
                  <c:v>0.37113697798060191</c:v>
                </c:pt>
                <c:pt idx="1150">
                  <c:v>0.38468921984202775</c:v>
                </c:pt>
                <c:pt idx="1151">
                  <c:v>0.3774387180149848</c:v>
                </c:pt>
                <c:pt idx="1152">
                  <c:v>0.38045362508205449</c:v>
                </c:pt>
                <c:pt idx="1153">
                  <c:v>0.37626163496891535</c:v>
                </c:pt>
                <c:pt idx="1154">
                  <c:v>0.37705709329792797</c:v>
                </c:pt>
                <c:pt idx="1155">
                  <c:v>0.3777148174437171</c:v>
                </c:pt>
                <c:pt idx="1156">
                  <c:v>0.37764572669576923</c:v>
                </c:pt>
                <c:pt idx="1157">
                  <c:v>0.37842238181073007</c:v>
                </c:pt>
                <c:pt idx="1158">
                  <c:v>0.37399492356701064</c:v>
                </c:pt>
                <c:pt idx="1159">
                  <c:v>0.37605712998828827</c:v>
                </c:pt>
                <c:pt idx="1160">
                  <c:v>0.37824646940157963</c:v>
                </c:pt>
                <c:pt idx="1161">
                  <c:v>0.37516153318294654</c:v>
                </c:pt>
                <c:pt idx="1162">
                  <c:v>0.37621051713692971</c:v>
                </c:pt>
                <c:pt idx="1163">
                  <c:v>0.3740104880824528</c:v>
                </c:pt>
                <c:pt idx="1164">
                  <c:v>0.37504505796630216</c:v>
                </c:pt>
                <c:pt idx="1165">
                  <c:v>0.37640717836178855</c:v>
                </c:pt>
                <c:pt idx="1166">
                  <c:v>0.37171721518259027</c:v>
                </c:pt>
                <c:pt idx="1167">
                  <c:v>0.37221719787974988</c:v>
                </c:pt>
                <c:pt idx="1168">
                  <c:v>0.38003035472133168</c:v>
                </c:pt>
                <c:pt idx="1169">
                  <c:v>0.36908845777847854</c:v>
                </c:pt>
                <c:pt idx="1170">
                  <c:v>0.38020100986643102</c:v>
                </c:pt>
                <c:pt idx="1171">
                  <c:v>0.36784187002666191</c:v>
                </c:pt>
                <c:pt idx="1172">
                  <c:v>0.37675596967351122</c:v>
                </c:pt>
                <c:pt idx="1173">
                  <c:v>0.37609548570978962</c:v>
                </c:pt>
              </c:numCache>
            </c:numRef>
          </c:yVal>
          <c:smooth val="0"/>
          <c:extLst>
            <c:ext xmlns:c16="http://schemas.microsoft.com/office/drawing/2014/chart" uri="{C3380CC4-5D6E-409C-BE32-E72D297353CC}">
              <c16:uniqueId val="{00000001-1818-4002-8854-0B1DCA53992B}"/>
            </c:ext>
          </c:extLst>
        </c:ser>
        <c:ser>
          <c:idx val="0"/>
          <c:order val="2"/>
          <c:tx>
            <c:strRef>
              <c:f>Plan1!$P$2</c:f>
              <c:strCache>
                <c:ptCount val="1"/>
                <c:pt idx="0">
                  <c:v>linoleic acid</c:v>
                </c:pt>
              </c:strCache>
            </c:strRef>
          </c:tx>
          <c:spPr>
            <a:ln w="25400">
              <a:solidFill>
                <a:srgbClr val="808080"/>
              </a:solidFill>
              <a:prstDash val="solid"/>
            </a:ln>
          </c:spPr>
          <c:marker>
            <c:symbol val="none"/>
          </c:marker>
          <c:xVal>
            <c:numRef>
              <c:f>Plan1!$A$3:$A$1176</c:f>
              <c:numCache>
                <c:formatCode>0.00</c:formatCode>
                <c:ptCount val="1174"/>
                <c:pt idx="0">
                  <c:v>401.5</c:v>
                </c:pt>
                <c:pt idx="1">
                  <c:v>403.1</c:v>
                </c:pt>
                <c:pt idx="2">
                  <c:v>404.8</c:v>
                </c:pt>
                <c:pt idx="3">
                  <c:v>406.4</c:v>
                </c:pt>
                <c:pt idx="4">
                  <c:v>408.1</c:v>
                </c:pt>
                <c:pt idx="5">
                  <c:v>409.7</c:v>
                </c:pt>
                <c:pt idx="6">
                  <c:v>411.3</c:v>
                </c:pt>
                <c:pt idx="7">
                  <c:v>413</c:v>
                </c:pt>
                <c:pt idx="8">
                  <c:v>414.6</c:v>
                </c:pt>
                <c:pt idx="9">
                  <c:v>416.3</c:v>
                </c:pt>
                <c:pt idx="10">
                  <c:v>417.9</c:v>
                </c:pt>
                <c:pt idx="11">
                  <c:v>419.5</c:v>
                </c:pt>
                <c:pt idx="12">
                  <c:v>421.2</c:v>
                </c:pt>
                <c:pt idx="13">
                  <c:v>422.8</c:v>
                </c:pt>
                <c:pt idx="14">
                  <c:v>424.4</c:v>
                </c:pt>
                <c:pt idx="15">
                  <c:v>426.1</c:v>
                </c:pt>
                <c:pt idx="16">
                  <c:v>427.7</c:v>
                </c:pt>
                <c:pt idx="17">
                  <c:v>429.3</c:v>
                </c:pt>
                <c:pt idx="18">
                  <c:v>431</c:v>
                </c:pt>
                <c:pt idx="19">
                  <c:v>432.6</c:v>
                </c:pt>
                <c:pt idx="20">
                  <c:v>434.2</c:v>
                </c:pt>
                <c:pt idx="21">
                  <c:v>435.8</c:v>
                </c:pt>
                <c:pt idx="22">
                  <c:v>437.5</c:v>
                </c:pt>
                <c:pt idx="23">
                  <c:v>439.1</c:v>
                </c:pt>
                <c:pt idx="24">
                  <c:v>440.7</c:v>
                </c:pt>
                <c:pt idx="25">
                  <c:v>442.3</c:v>
                </c:pt>
                <c:pt idx="26">
                  <c:v>444</c:v>
                </c:pt>
                <c:pt idx="27">
                  <c:v>445.6</c:v>
                </c:pt>
                <c:pt idx="28">
                  <c:v>447.2</c:v>
                </c:pt>
                <c:pt idx="29">
                  <c:v>448.8</c:v>
                </c:pt>
                <c:pt idx="30">
                  <c:v>450.5</c:v>
                </c:pt>
                <c:pt idx="31">
                  <c:v>452.1</c:v>
                </c:pt>
                <c:pt idx="32">
                  <c:v>453.7</c:v>
                </c:pt>
                <c:pt idx="33">
                  <c:v>455.3</c:v>
                </c:pt>
                <c:pt idx="34">
                  <c:v>456.9</c:v>
                </c:pt>
                <c:pt idx="35">
                  <c:v>458.5</c:v>
                </c:pt>
                <c:pt idx="36">
                  <c:v>460.2</c:v>
                </c:pt>
                <c:pt idx="37">
                  <c:v>461.8</c:v>
                </c:pt>
                <c:pt idx="38">
                  <c:v>463.4</c:v>
                </c:pt>
                <c:pt idx="39">
                  <c:v>465</c:v>
                </c:pt>
                <c:pt idx="40">
                  <c:v>466.6</c:v>
                </c:pt>
                <c:pt idx="41">
                  <c:v>468.2</c:v>
                </c:pt>
                <c:pt idx="42">
                  <c:v>469.8</c:v>
                </c:pt>
                <c:pt idx="43">
                  <c:v>471.4</c:v>
                </c:pt>
                <c:pt idx="44">
                  <c:v>473</c:v>
                </c:pt>
                <c:pt idx="45">
                  <c:v>474.7</c:v>
                </c:pt>
                <c:pt idx="46">
                  <c:v>476.3</c:v>
                </c:pt>
                <c:pt idx="47">
                  <c:v>477.9</c:v>
                </c:pt>
                <c:pt idx="48">
                  <c:v>479.5</c:v>
                </c:pt>
                <c:pt idx="49">
                  <c:v>481.1</c:v>
                </c:pt>
                <c:pt idx="50">
                  <c:v>482.7</c:v>
                </c:pt>
                <c:pt idx="51">
                  <c:v>484.3</c:v>
                </c:pt>
                <c:pt idx="52">
                  <c:v>485.9</c:v>
                </c:pt>
                <c:pt idx="53">
                  <c:v>487.5</c:v>
                </c:pt>
                <c:pt idx="54">
                  <c:v>489.1</c:v>
                </c:pt>
                <c:pt idx="55">
                  <c:v>490.7</c:v>
                </c:pt>
                <c:pt idx="56">
                  <c:v>492.3</c:v>
                </c:pt>
                <c:pt idx="57">
                  <c:v>493.9</c:v>
                </c:pt>
                <c:pt idx="58">
                  <c:v>495.5</c:v>
                </c:pt>
                <c:pt idx="59">
                  <c:v>497.1</c:v>
                </c:pt>
                <c:pt idx="60">
                  <c:v>498.7</c:v>
                </c:pt>
                <c:pt idx="61">
                  <c:v>500.3</c:v>
                </c:pt>
                <c:pt idx="62">
                  <c:v>501.9</c:v>
                </c:pt>
                <c:pt idx="63">
                  <c:v>503.4</c:v>
                </c:pt>
                <c:pt idx="64">
                  <c:v>505</c:v>
                </c:pt>
                <c:pt idx="65">
                  <c:v>506.6</c:v>
                </c:pt>
                <c:pt idx="66">
                  <c:v>508.2</c:v>
                </c:pt>
                <c:pt idx="67">
                  <c:v>509.8</c:v>
                </c:pt>
                <c:pt idx="68">
                  <c:v>511.4</c:v>
                </c:pt>
                <c:pt idx="69">
                  <c:v>513</c:v>
                </c:pt>
                <c:pt idx="70">
                  <c:v>514.6</c:v>
                </c:pt>
                <c:pt idx="71">
                  <c:v>516.20000000000005</c:v>
                </c:pt>
                <c:pt idx="72">
                  <c:v>517.70000000000005</c:v>
                </c:pt>
                <c:pt idx="73">
                  <c:v>519.29999999999995</c:v>
                </c:pt>
                <c:pt idx="74">
                  <c:v>520.9</c:v>
                </c:pt>
                <c:pt idx="75">
                  <c:v>522.5</c:v>
                </c:pt>
                <c:pt idx="76">
                  <c:v>524.1</c:v>
                </c:pt>
                <c:pt idx="77">
                  <c:v>525.70000000000005</c:v>
                </c:pt>
                <c:pt idx="78">
                  <c:v>527.20000000000005</c:v>
                </c:pt>
                <c:pt idx="79">
                  <c:v>528.79999999999995</c:v>
                </c:pt>
                <c:pt idx="80">
                  <c:v>530.4</c:v>
                </c:pt>
                <c:pt idx="81">
                  <c:v>532</c:v>
                </c:pt>
                <c:pt idx="82">
                  <c:v>533.5</c:v>
                </c:pt>
                <c:pt idx="83">
                  <c:v>535.1</c:v>
                </c:pt>
                <c:pt idx="84">
                  <c:v>536.70000000000005</c:v>
                </c:pt>
                <c:pt idx="85">
                  <c:v>538.29999999999995</c:v>
                </c:pt>
                <c:pt idx="86">
                  <c:v>539.79999999999995</c:v>
                </c:pt>
                <c:pt idx="87">
                  <c:v>541.4</c:v>
                </c:pt>
                <c:pt idx="88">
                  <c:v>543</c:v>
                </c:pt>
                <c:pt idx="89">
                  <c:v>544.6</c:v>
                </c:pt>
                <c:pt idx="90">
                  <c:v>546.1</c:v>
                </c:pt>
                <c:pt idx="91">
                  <c:v>547.70000000000005</c:v>
                </c:pt>
                <c:pt idx="92">
                  <c:v>549.29999999999995</c:v>
                </c:pt>
                <c:pt idx="93">
                  <c:v>550.79999999999995</c:v>
                </c:pt>
                <c:pt idx="94">
                  <c:v>552.4</c:v>
                </c:pt>
                <c:pt idx="95">
                  <c:v>554</c:v>
                </c:pt>
                <c:pt idx="96">
                  <c:v>555.5</c:v>
                </c:pt>
                <c:pt idx="97">
                  <c:v>557.1</c:v>
                </c:pt>
                <c:pt idx="98">
                  <c:v>558.70000000000005</c:v>
                </c:pt>
                <c:pt idx="99">
                  <c:v>560.20000000000005</c:v>
                </c:pt>
                <c:pt idx="100">
                  <c:v>561.79999999999995</c:v>
                </c:pt>
                <c:pt idx="101">
                  <c:v>563.29999999999995</c:v>
                </c:pt>
                <c:pt idx="102">
                  <c:v>564.9</c:v>
                </c:pt>
                <c:pt idx="103">
                  <c:v>566.5</c:v>
                </c:pt>
                <c:pt idx="104">
                  <c:v>568</c:v>
                </c:pt>
                <c:pt idx="105">
                  <c:v>569.6</c:v>
                </c:pt>
                <c:pt idx="106">
                  <c:v>571.1</c:v>
                </c:pt>
                <c:pt idx="107">
                  <c:v>572.70000000000005</c:v>
                </c:pt>
                <c:pt idx="108">
                  <c:v>574.20000000000005</c:v>
                </c:pt>
                <c:pt idx="109">
                  <c:v>575.79999999999995</c:v>
                </c:pt>
                <c:pt idx="110">
                  <c:v>577.29999999999995</c:v>
                </c:pt>
                <c:pt idx="111">
                  <c:v>578.9</c:v>
                </c:pt>
                <c:pt idx="112">
                  <c:v>580.5</c:v>
                </c:pt>
                <c:pt idx="113">
                  <c:v>582</c:v>
                </c:pt>
                <c:pt idx="114">
                  <c:v>583.6</c:v>
                </c:pt>
                <c:pt idx="115">
                  <c:v>585.1</c:v>
                </c:pt>
                <c:pt idx="116">
                  <c:v>586.6</c:v>
                </c:pt>
                <c:pt idx="117">
                  <c:v>588.20000000000005</c:v>
                </c:pt>
                <c:pt idx="118">
                  <c:v>589.70000000000005</c:v>
                </c:pt>
                <c:pt idx="119">
                  <c:v>591.29999999999995</c:v>
                </c:pt>
                <c:pt idx="120">
                  <c:v>592.79999999999995</c:v>
                </c:pt>
                <c:pt idx="121">
                  <c:v>594.4</c:v>
                </c:pt>
                <c:pt idx="122">
                  <c:v>595.9</c:v>
                </c:pt>
                <c:pt idx="123">
                  <c:v>597.5</c:v>
                </c:pt>
                <c:pt idx="124">
                  <c:v>599</c:v>
                </c:pt>
                <c:pt idx="125">
                  <c:v>600.5</c:v>
                </c:pt>
                <c:pt idx="126">
                  <c:v>602.1</c:v>
                </c:pt>
                <c:pt idx="127">
                  <c:v>603.6</c:v>
                </c:pt>
                <c:pt idx="128">
                  <c:v>605.20000000000005</c:v>
                </c:pt>
                <c:pt idx="129">
                  <c:v>606.70000000000005</c:v>
                </c:pt>
                <c:pt idx="130">
                  <c:v>608.20000000000005</c:v>
                </c:pt>
                <c:pt idx="131">
                  <c:v>609.79999999999995</c:v>
                </c:pt>
                <c:pt idx="132">
                  <c:v>611.29999999999995</c:v>
                </c:pt>
                <c:pt idx="133">
                  <c:v>612.79999999999995</c:v>
                </c:pt>
                <c:pt idx="134">
                  <c:v>614.4</c:v>
                </c:pt>
                <c:pt idx="135">
                  <c:v>615.9</c:v>
                </c:pt>
                <c:pt idx="136">
                  <c:v>617.4</c:v>
                </c:pt>
                <c:pt idx="137">
                  <c:v>619</c:v>
                </c:pt>
                <c:pt idx="138">
                  <c:v>620.5</c:v>
                </c:pt>
                <c:pt idx="139">
                  <c:v>622</c:v>
                </c:pt>
                <c:pt idx="140">
                  <c:v>623.5</c:v>
                </c:pt>
                <c:pt idx="141">
                  <c:v>625.1</c:v>
                </c:pt>
                <c:pt idx="142">
                  <c:v>626.6</c:v>
                </c:pt>
                <c:pt idx="143">
                  <c:v>628.1</c:v>
                </c:pt>
                <c:pt idx="144">
                  <c:v>629.70000000000005</c:v>
                </c:pt>
                <c:pt idx="145">
                  <c:v>631.20000000000005</c:v>
                </c:pt>
                <c:pt idx="146">
                  <c:v>632.70000000000005</c:v>
                </c:pt>
                <c:pt idx="147">
                  <c:v>634.20000000000005</c:v>
                </c:pt>
                <c:pt idx="148">
                  <c:v>635.70000000000005</c:v>
                </c:pt>
                <c:pt idx="149">
                  <c:v>637.29999999999995</c:v>
                </c:pt>
                <c:pt idx="150">
                  <c:v>638.79999999999995</c:v>
                </c:pt>
                <c:pt idx="151">
                  <c:v>640.29999999999995</c:v>
                </c:pt>
                <c:pt idx="152">
                  <c:v>641.79999999999995</c:v>
                </c:pt>
                <c:pt idx="153">
                  <c:v>643.29999999999995</c:v>
                </c:pt>
                <c:pt idx="154">
                  <c:v>644.9</c:v>
                </c:pt>
                <c:pt idx="155">
                  <c:v>646.4</c:v>
                </c:pt>
                <c:pt idx="156">
                  <c:v>647.9</c:v>
                </c:pt>
                <c:pt idx="157">
                  <c:v>649.4</c:v>
                </c:pt>
                <c:pt idx="158">
                  <c:v>650.9</c:v>
                </c:pt>
                <c:pt idx="159">
                  <c:v>652.4</c:v>
                </c:pt>
                <c:pt idx="160">
                  <c:v>653.9</c:v>
                </c:pt>
                <c:pt idx="161">
                  <c:v>655.4</c:v>
                </c:pt>
                <c:pt idx="162">
                  <c:v>657</c:v>
                </c:pt>
                <c:pt idx="163">
                  <c:v>658.5</c:v>
                </c:pt>
                <c:pt idx="164">
                  <c:v>660</c:v>
                </c:pt>
                <c:pt idx="165">
                  <c:v>661.5</c:v>
                </c:pt>
                <c:pt idx="166">
                  <c:v>663</c:v>
                </c:pt>
                <c:pt idx="167">
                  <c:v>664.5</c:v>
                </c:pt>
                <c:pt idx="168">
                  <c:v>666</c:v>
                </c:pt>
                <c:pt idx="169">
                  <c:v>667.5</c:v>
                </c:pt>
                <c:pt idx="170">
                  <c:v>669</c:v>
                </c:pt>
                <c:pt idx="171">
                  <c:v>670.5</c:v>
                </c:pt>
                <c:pt idx="172">
                  <c:v>672</c:v>
                </c:pt>
                <c:pt idx="173">
                  <c:v>673.5</c:v>
                </c:pt>
                <c:pt idx="174">
                  <c:v>675</c:v>
                </c:pt>
                <c:pt idx="175">
                  <c:v>676.5</c:v>
                </c:pt>
                <c:pt idx="176">
                  <c:v>678</c:v>
                </c:pt>
                <c:pt idx="177">
                  <c:v>679.5</c:v>
                </c:pt>
                <c:pt idx="178">
                  <c:v>681</c:v>
                </c:pt>
                <c:pt idx="179">
                  <c:v>682.5</c:v>
                </c:pt>
                <c:pt idx="180">
                  <c:v>684</c:v>
                </c:pt>
                <c:pt idx="181">
                  <c:v>685.5</c:v>
                </c:pt>
                <c:pt idx="182">
                  <c:v>687</c:v>
                </c:pt>
                <c:pt idx="183">
                  <c:v>688.5</c:v>
                </c:pt>
                <c:pt idx="184">
                  <c:v>689.9</c:v>
                </c:pt>
                <c:pt idx="185">
                  <c:v>691.4</c:v>
                </c:pt>
                <c:pt idx="186">
                  <c:v>692.9</c:v>
                </c:pt>
                <c:pt idx="187">
                  <c:v>694.4</c:v>
                </c:pt>
                <c:pt idx="188">
                  <c:v>695.9</c:v>
                </c:pt>
                <c:pt idx="189">
                  <c:v>697.4</c:v>
                </c:pt>
                <c:pt idx="190">
                  <c:v>698.9</c:v>
                </c:pt>
                <c:pt idx="191">
                  <c:v>700.4</c:v>
                </c:pt>
                <c:pt idx="192">
                  <c:v>701.8</c:v>
                </c:pt>
                <c:pt idx="193">
                  <c:v>703.3</c:v>
                </c:pt>
                <c:pt idx="194">
                  <c:v>704.8</c:v>
                </c:pt>
                <c:pt idx="195">
                  <c:v>706.3</c:v>
                </c:pt>
                <c:pt idx="196">
                  <c:v>707.8</c:v>
                </c:pt>
                <c:pt idx="197">
                  <c:v>709.3</c:v>
                </c:pt>
                <c:pt idx="198">
                  <c:v>710.7</c:v>
                </c:pt>
                <c:pt idx="199">
                  <c:v>712.2</c:v>
                </c:pt>
                <c:pt idx="200">
                  <c:v>713.7</c:v>
                </c:pt>
                <c:pt idx="201">
                  <c:v>715.2</c:v>
                </c:pt>
                <c:pt idx="202">
                  <c:v>716.6</c:v>
                </c:pt>
                <c:pt idx="203">
                  <c:v>718.1</c:v>
                </c:pt>
                <c:pt idx="204">
                  <c:v>719.6</c:v>
                </c:pt>
                <c:pt idx="205">
                  <c:v>721.1</c:v>
                </c:pt>
                <c:pt idx="206">
                  <c:v>722.5</c:v>
                </c:pt>
                <c:pt idx="207">
                  <c:v>724</c:v>
                </c:pt>
                <c:pt idx="208">
                  <c:v>725.5</c:v>
                </c:pt>
                <c:pt idx="209">
                  <c:v>727</c:v>
                </c:pt>
                <c:pt idx="210">
                  <c:v>728.4</c:v>
                </c:pt>
                <c:pt idx="211">
                  <c:v>729.9</c:v>
                </c:pt>
                <c:pt idx="212">
                  <c:v>731.4</c:v>
                </c:pt>
                <c:pt idx="213">
                  <c:v>732.8</c:v>
                </c:pt>
                <c:pt idx="214">
                  <c:v>734.3</c:v>
                </c:pt>
                <c:pt idx="215">
                  <c:v>735.8</c:v>
                </c:pt>
                <c:pt idx="216">
                  <c:v>737.2</c:v>
                </c:pt>
                <c:pt idx="217">
                  <c:v>738.7</c:v>
                </c:pt>
                <c:pt idx="218">
                  <c:v>740.1</c:v>
                </c:pt>
                <c:pt idx="219">
                  <c:v>741.6</c:v>
                </c:pt>
                <c:pt idx="220">
                  <c:v>743.1</c:v>
                </c:pt>
                <c:pt idx="221">
                  <c:v>744.5</c:v>
                </c:pt>
                <c:pt idx="222">
                  <c:v>746</c:v>
                </c:pt>
                <c:pt idx="223">
                  <c:v>747.4</c:v>
                </c:pt>
                <c:pt idx="224">
                  <c:v>748.9</c:v>
                </c:pt>
                <c:pt idx="225">
                  <c:v>750.4</c:v>
                </c:pt>
                <c:pt idx="226">
                  <c:v>751.8</c:v>
                </c:pt>
                <c:pt idx="227">
                  <c:v>753.3</c:v>
                </c:pt>
                <c:pt idx="228">
                  <c:v>754.7</c:v>
                </c:pt>
                <c:pt idx="229">
                  <c:v>756.2</c:v>
                </c:pt>
                <c:pt idx="230">
                  <c:v>757.6</c:v>
                </c:pt>
                <c:pt idx="231">
                  <c:v>759.1</c:v>
                </c:pt>
                <c:pt idx="232">
                  <c:v>760.5</c:v>
                </c:pt>
                <c:pt idx="233">
                  <c:v>762</c:v>
                </c:pt>
                <c:pt idx="234">
                  <c:v>763.4</c:v>
                </c:pt>
                <c:pt idx="235">
                  <c:v>764.9</c:v>
                </c:pt>
                <c:pt idx="236">
                  <c:v>766.3</c:v>
                </c:pt>
                <c:pt idx="237">
                  <c:v>767.8</c:v>
                </c:pt>
                <c:pt idx="238">
                  <c:v>769.2</c:v>
                </c:pt>
                <c:pt idx="239">
                  <c:v>770.7</c:v>
                </c:pt>
                <c:pt idx="240">
                  <c:v>772.1</c:v>
                </c:pt>
                <c:pt idx="241">
                  <c:v>773.6</c:v>
                </c:pt>
                <c:pt idx="242">
                  <c:v>775</c:v>
                </c:pt>
                <c:pt idx="243">
                  <c:v>776.4</c:v>
                </c:pt>
                <c:pt idx="244">
                  <c:v>777.9</c:v>
                </c:pt>
                <c:pt idx="245">
                  <c:v>779.3</c:v>
                </c:pt>
                <c:pt idx="246">
                  <c:v>780.8</c:v>
                </c:pt>
                <c:pt idx="247">
                  <c:v>782.2</c:v>
                </c:pt>
                <c:pt idx="248">
                  <c:v>783.6</c:v>
                </c:pt>
                <c:pt idx="249">
                  <c:v>785.1</c:v>
                </c:pt>
                <c:pt idx="250">
                  <c:v>786.5</c:v>
                </c:pt>
                <c:pt idx="251">
                  <c:v>787.9</c:v>
                </c:pt>
                <c:pt idx="252">
                  <c:v>789.4</c:v>
                </c:pt>
                <c:pt idx="253">
                  <c:v>790.8</c:v>
                </c:pt>
                <c:pt idx="254">
                  <c:v>792.2</c:v>
                </c:pt>
                <c:pt idx="255">
                  <c:v>793.7</c:v>
                </c:pt>
                <c:pt idx="256">
                  <c:v>795.1</c:v>
                </c:pt>
                <c:pt idx="257">
                  <c:v>796.5</c:v>
                </c:pt>
                <c:pt idx="258">
                  <c:v>798</c:v>
                </c:pt>
                <c:pt idx="259">
                  <c:v>799.4</c:v>
                </c:pt>
                <c:pt idx="260">
                  <c:v>800.8</c:v>
                </c:pt>
                <c:pt idx="261">
                  <c:v>802.2</c:v>
                </c:pt>
                <c:pt idx="262">
                  <c:v>803.7</c:v>
                </c:pt>
                <c:pt idx="263">
                  <c:v>805.1</c:v>
                </c:pt>
                <c:pt idx="264">
                  <c:v>806.5</c:v>
                </c:pt>
                <c:pt idx="265">
                  <c:v>807.9</c:v>
                </c:pt>
                <c:pt idx="266">
                  <c:v>809.4</c:v>
                </c:pt>
                <c:pt idx="267">
                  <c:v>810.8</c:v>
                </c:pt>
                <c:pt idx="268">
                  <c:v>812.2</c:v>
                </c:pt>
                <c:pt idx="269">
                  <c:v>813.6</c:v>
                </c:pt>
                <c:pt idx="270">
                  <c:v>815</c:v>
                </c:pt>
                <c:pt idx="271">
                  <c:v>816.5</c:v>
                </c:pt>
                <c:pt idx="272">
                  <c:v>817.9</c:v>
                </c:pt>
                <c:pt idx="273">
                  <c:v>819.3</c:v>
                </c:pt>
                <c:pt idx="274">
                  <c:v>820.7</c:v>
                </c:pt>
                <c:pt idx="275">
                  <c:v>822.1</c:v>
                </c:pt>
                <c:pt idx="276">
                  <c:v>823.5</c:v>
                </c:pt>
                <c:pt idx="277">
                  <c:v>825</c:v>
                </c:pt>
                <c:pt idx="278">
                  <c:v>826.4</c:v>
                </c:pt>
                <c:pt idx="279">
                  <c:v>827.8</c:v>
                </c:pt>
                <c:pt idx="280">
                  <c:v>829.2</c:v>
                </c:pt>
                <c:pt idx="281">
                  <c:v>830.6</c:v>
                </c:pt>
                <c:pt idx="282">
                  <c:v>832</c:v>
                </c:pt>
                <c:pt idx="283">
                  <c:v>833.4</c:v>
                </c:pt>
                <c:pt idx="284">
                  <c:v>834.8</c:v>
                </c:pt>
                <c:pt idx="285">
                  <c:v>836.2</c:v>
                </c:pt>
                <c:pt idx="286">
                  <c:v>837.6</c:v>
                </c:pt>
                <c:pt idx="287">
                  <c:v>839</c:v>
                </c:pt>
                <c:pt idx="288">
                  <c:v>840.4</c:v>
                </c:pt>
                <c:pt idx="289">
                  <c:v>841.8</c:v>
                </c:pt>
                <c:pt idx="290">
                  <c:v>843.3</c:v>
                </c:pt>
                <c:pt idx="291">
                  <c:v>844.7</c:v>
                </c:pt>
                <c:pt idx="292">
                  <c:v>846.1</c:v>
                </c:pt>
                <c:pt idx="293">
                  <c:v>847.5</c:v>
                </c:pt>
                <c:pt idx="294">
                  <c:v>848.9</c:v>
                </c:pt>
                <c:pt idx="295">
                  <c:v>850.3</c:v>
                </c:pt>
                <c:pt idx="296">
                  <c:v>851.6</c:v>
                </c:pt>
                <c:pt idx="297">
                  <c:v>853</c:v>
                </c:pt>
                <c:pt idx="298">
                  <c:v>854.4</c:v>
                </c:pt>
                <c:pt idx="299">
                  <c:v>855.8</c:v>
                </c:pt>
                <c:pt idx="300">
                  <c:v>857.2</c:v>
                </c:pt>
                <c:pt idx="301">
                  <c:v>858.6</c:v>
                </c:pt>
                <c:pt idx="302">
                  <c:v>860</c:v>
                </c:pt>
                <c:pt idx="303">
                  <c:v>861.4</c:v>
                </c:pt>
                <c:pt idx="304">
                  <c:v>862.8</c:v>
                </c:pt>
                <c:pt idx="305">
                  <c:v>864.2</c:v>
                </c:pt>
                <c:pt idx="306">
                  <c:v>865.6</c:v>
                </c:pt>
                <c:pt idx="307">
                  <c:v>867</c:v>
                </c:pt>
                <c:pt idx="308">
                  <c:v>868.4</c:v>
                </c:pt>
                <c:pt idx="309">
                  <c:v>869.7</c:v>
                </c:pt>
                <c:pt idx="310">
                  <c:v>871.1</c:v>
                </c:pt>
                <c:pt idx="311">
                  <c:v>872.5</c:v>
                </c:pt>
                <c:pt idx="312">
                  <c:v>873.9</c:v>
                </c:pt>
                <c:pt idx="313">
                  <c:v>875.3</c:v>
                </c:pt>
                <c:pt idx="314">
                  <c:v>876.7</c:v>
                </c:pt>
                <c:pt idx="315">
                  <c:v>878</c:v>
                </c:pt>
                <c:pt idx="316">
                  <c:v>879.4</c:v>
                </c:pt>
                <c:pt idx="317">
                  <c:v>880.8</c:v>
                </c:pt>
                <c:pt idx="318">
                  <c:v>882.2</c:v>
                </c:pt>
                <c:pt idx="319">
                  <c:v>883.6</c:v>
                </c:pt>
                <c:pt idx="320">
                  <c:v>884.9</c:v>
                </c:pt>
                <c:pt idx="321">
                  <c:v>886.3</c:v>
                </c:pt>
                <c:pt idx="322">
                  <c:v>887.7</c:v>
                </c:pt>
                <c:pt idx="323">
                  <c:v>889.1</c:v>
                </c:pt>
                <c:pt idx="324">
                  <c:v>890.4</c:v>
                </c:pt>
                <c:pt idx="325">
                  <c:v>891.8</c:v>
                </c:pt>
                <c:pt idx="326">
                  <c:v>893.2</c:v>
                </c:pt>
                <c:pt idx="327">
                  <c:v>894.6</c:v>
                </c:pt>
                <c:pt idx="328">
                  <c:v>895.9</c:v>
                </c:pt>
                <c:pt idx="329">
                  <c:v>897.3</c:v>
                </c:pt>
                <c:pt idx="330">
                  <c:v>898.7</c:v>
                </c:pt>
                <c:pt idx="331">
                  <c:v>900</c:v>
                </c:pt>
                <c:pt idx="332">
                  <c:v>901.4</c:v>
                </c:pt>
                <c:pt idx="333">
                  <c:v>902.8</c:v>
                </c:pt>
                <c:pt idx="334">
                  <c:v>904.1</c:v>
                </c:pt>
                <c:pt idx="335">
                  <c:v>905.5</c:v>
                </c:pt>
                <c:pt idx="336">
                  <c:v>906.9</c:v>
                </c:pt>
                <c:pt idx="337">
                  <c:v>908.2</c:v>
                </c:pt>
                <c:pt idx="338">
                  <c:v>909.6</c:v>
                </c:pt>
                <c:pt idx="339">
                  <c:v>911</c:v>
                </c:pt>
                <c:pt idx="340">
                  <c:v>912.3</c:v>
                </c:pt>
                <c:pt idx="341">
                  <c:v>913.7</c:v>
                </c:pt>
                <c:pt idx="342">
                  <c:v>915</c:v>
                </c:pt>
                <c:pt idx="343">
                  <c:v>916.4</c:v>
                </c:pt>
                <c:pt idx="344">
                  <c:v>917.8</c:v>
                </c:pt>
                <c:pt idx="345">
                  <c:v>919.1</c:v>
                </c:pt>
                <c:pt idx="346">
                  <c:v>920.5</c:v>
                </c:pt>
                <c:pt idx="347">
                  <c:v>921.8</c:v>
                </c:pt>
                <c:pt idx="348">
                  <c:v>923.2</c:v>
                </c:pt>
                <c:pt idx="349">
                  <c:v>924.5</c:v>
                </c:pt>
                <c:pt idx="350">
                  <c:v>925.9</c:v>
                </c:pt>
                <c:pt idx="351">
                  <c:v>927.2</c:v>
                </c:pt>
                <c:pt idx="352">
                  <c:v>928.6</c:v>
                </c:pt>
                <c:pt idx="353">
                  <c:v>929.9</c:v>
                </c:pt>
                <c:pt idx="354">
                  <c:v>931.3</c:v>
                </c:pt>
                <c:pt idx="355">
                  <c:v>932.6</c:v>
                </c:pt>
                <c:pt idx="356">
                  <c:v>934</c:v>
                </c:pt>
                <c:pt idx="357">
                  <c:v>935.3</c:v>
                </c:pt>
                <c:pt idx="358">
                  <c:v>936.7</c:v>
                </c:pt>
                <c:pt idx="359">
                  <c:v>938</c:v>
                </c:pt>
                <c:pt idx="360">
                  <c:v>939.4</c:v>
                </c:pt>
                <c:pt idx="361">
                  <c:v>940.7</c:v>
                </c:pt>
                <c:pt idx="362">
                  <c:v>942.1</c:v>
                </c:pt>
                <c:pt idx="363">
                  <c:v>943.4</c:v>
                </c:pt>
                <c:pt idx="364">
                  <c:v>944.7</c:v>
                </c:pt>
                <c:pt idx="365">
                  <c:v>946.1</c:v>
                </c:pt>
                <c:pt idx="366">
                  <c:v>947.4</c:v>
                </c:pt>
                <c:pt idx="367">
                  <c:v>948.8</c:v>
                </c:pt>
                <c:pt idx="368">
                  <c:v>950.1</c:v>
                </c:pt>
                <c:pt idx="369">
                  <c:v>951.4</c:v>
                </c:pt>
                <c:pt idx="370">
                  <c:v>952.8</c:v>
                </c:pt>
                <c:pt idx="371">
                  <c:v>954.1</c:v>
                </c:pt>
                <c:pt idx="372">
                  <c:v>955.4</c:v>
                </c:pt>
                <c:pt idx="373">
                  <c:v>956.8</c:v>
                </c:pt>
                <c:pt idx="374">
                  <c:v>958.1</c:v>
                </c:pt>
                <c:pt idx="375">
                  <c:v>959.4</c:v>
                </c:pt>
                <c:pt idx="376">
                  <c:v>960.8</c:v>
                </c:pt>
                <c:pt idx="377">
                  <c:v>962.1</c:v>
                </c:pt>
                <c:pt idx="378">
                  <c:v>963.4</c:v>
                </c:pt>
                <c:pt idx="379">
                  <c:v>964.8</c:v>
                </c:pt>
                <c:pt idx="380">
                  <c:v>966.1</c:v>
                </c:pt>
                <c:pt idx="381">
                  <c:v>967.4</c:v>
                </c:pt>
                <c:pt idx="382">
                  <c:v>968.7</c:v>
                </c:pt>
                <c:pt idx="383">
                  <c:v>970.1</c:v>
                </c:pt>
                <c:pt idx="384">
                  <c:v>971.4</c:v>
                </c:pt>
                <c:pt idx="385">
                  <c:v>972.7</c:v>
                </c:pt>
                <c:pt idx="386">
                  <c:v>974</c:v>
                </c:pt>
                <c:pt idx="387">
                  <c:v>975.4</c:v>
                </c:pt>
                <c:pt idx="388">
                  <c:v>976.7</c:v>
                </c:pt>
                <c:pt idx="389">
                  <c:v>978</c:v>
                </c:pt>
                <c:pt idx="390">
                  <c:v>979.3</c:v>
                </c:pt>
                <c:pt idx="391">
                  <c:v>980.7</c:v>
                </c:pt>
                <c:pt idx="392">
                  <c:v>982</c:v>
                </c:pt>
                <c:pt idx="393">
                  <c:v>983.3</c:v>
                </c:pt>
                <c:pt idx="394">
                  <c:v>984.6</c:v>
                </c:pt>
                <c:pt idx="395">
                  <c:v>985.9</c:v>
                </c:pt>
                <c:pt idx="396">
                  <c:v>987.2</c:v>
                </c:pt>
                <c:pt idx="397">
                  <c:v>988.5</c:v>
                </c:pt>
                <c:pt idx="398">
                  <c:v>989.9</c:v>
                </c:pt>
                <c:pt idx="399">
                  <c:v>991.2</c:v>
                </c:pt>
                <c:pt idx="400">
                  <c:v>992.5</c:v>
                </c:pt>
                <c:pt idx="401">
                  <c:v>993.8</c:v>
                </c:pt>
                <c:pt idx="402">
                  <c:v>995.1</c:v>
                </c:pt>
                <c:pt idx="403">
                  <c:v>996.4</c:v>
                </c:pt>
                <c:pt idx="404">
                  <c:v>997.7</c:v>
                </c:pt>
                <c:pt idx="405">
                  <c:v>999</c:v>
                </c:pt>
                <c:pt idx="406">
                  <c:v>1000.3</c:v>
                </c:pt>
                <c:pt idx="407">
                  <c:v>1001.7</c:v>
                </c:pt>
                <c:pt idx="408">
                  <c:v>1003</c:v>
                </c:pt>
                <c:pt idx="409">
                  <c:v>1004.3</c:v>
                </c:pt>
                <c:pt idx="410">
                  <c:v>1005.6</c:v>
                </c:pt>
                <c:pt idx="411">
                  <c:v>1006.9</c:v>
                </c:pt>
                <c:pt idx="412">
                  <c:v>1008.2</c:v>
                </c:pt>
                <c:pt idx="413">
                  <c:v>1009.5</c:v>
                </c:pt>
                <c:pt idx="414">
                  <c:v>1010.8</c:v>
                </c:pt>
                <c:pt idx="415">
                  <c:v>1012.1</c:v>
                </c:pt>
                <c:pt idx="416">
                  <c:v>1013.4</c:v>
                </c:pt>
                <c:pt idx="417">
                  <c:v>1014.7</c:v>
                </c:pt>
                <c:pt idx="418">
                  <c:v>1016</c:v>
                </c:pt>
                <c:pt idx="419">
                  <c:v>1017.3</c:v>
                </c:pt>
                <c:pt idx="420">
                  <c:v>1018.6</c:v>
                </c:pt>
                <c:pt idx="421">
                  <c:v>1019.9</c:v>
                </c:pt>
                <c:pt idx="422">
                  <c:v>1021.1</c:v>
                </c:pt>
                <c:pt idx="423">
                  <c:v>1022.4</c:v>
                </c:pt>
                <c:pt idx="424">
                  <c:v>1023.7</c:v>
                </c:pt>
                <c:pt idx="425">
                  <c:v>1025</c:v>
                </c:pt>
                <c:pt idx="426">
                  <c:v>1026.3</c:v>
                </c:pt>
                <c:pt idx="427">
                  <c:v>1027.5999999999999</c:v>
                </c:pt>
                <c:pt idx="428">
                  <c:v>1028.9000000000001</c:v>
                </c:pt>
                <c:pt idx="429">
                  <c:v>1030.2</c:v>
                </c:pt>
                <c:pt idx="430">
                  <c:v>1031.5</c:v>
                </c:pt>
                <c:pt idx="431">
                  <c:v>1032.8</c:v>
                </c:pt>
                <c:pt idx="432">
                  <c:v>1034</c:v>
                </c:pt>
                <c:pt idx="433">
                  <c:v>1035.3</c:v>
                </c:pt>
                <c:pt idx="434">
                  <c:v>1036.5999999999999</c:v>
                </c:pt>
                <c:pt idx="435">
                  <c:v>1037.9000000000001</c:v>
                </c:pt>
                <c:pt idx="436">
                  <c:v>1039.2</c:v>
                </c:pt>
                <c:pt idx="437">
                  <c:v>1040.5</c:v>
                </c:pt>
                <c:pt idx="438">
                  <c:v>1041.7</c:v>
                </c:pt>
                <c:pt idx="439">
                  <c:v>1043</c:v>
                </c:pt>
                <c:pt idx="440">
                  <c:v>1044.3</c:v>
                </c:pt>
                <c:pt idx="441">
                  <c:v>1045.5999999999999</c:v>
                </c:pt>
                <c:pt idx="442">
                  <c:v>1046.9000000000001</c:v>
                </c:pt>
                <c:pt idx="443">
                  <c:v>1048.0999999999999</c:v>
                </c:pt>
                <c:pt idx="444">
                  <c:v>1049.4000000000001</c:v>
                </c:pt>
                <c:pt idx="445">
                  <c:v>1050.7</c:v>
                </c:pt>
                <c:pt idx="446">
                  <c:v>1052</c:v>
                </c:pt>
                <c:pt idx="447">
                  <c:v>1053.2</c:v>
                </c:pt>
                <c:pt idx="448">
                  <c:v>1054.5</c:v>
                </c:pt>
                <c:pt idx="449">
                  <c:v>1055.8</c:v>
                </c:pt>
                <c:pt idx="450">
                  <c:v>1057.0999999999999</c:v>
                </c:pt>
                <c:pt idx="451">
                  <c:v>1058.3</c:v>
                </c:pt>
                <c:pt idx="452">
                  <c:v>1059.5999999999999</c:v>
                </c:pt>
                <c:pt idx="453">
                  <c:v>1060.9000000000001</c:v>
                </c:pt>
                <c:pt idx="454">
                  <c:v>1062.0999999999999</c:v>
                </c:pt>
                <c:pt idx="455">
                  <c:v>1063.4000000000001</c:v>
                </c:pt>
                <c:pt idx="456">
                  <c:v>1064.7</c:v>
                </c:pt>
                <c:pt idx="457">
                  <c:v>1065.9000000000001</c:v>
                </c:pt>
                <c:pt idx="458">
                  <c:v>1067.2</c:v>
                </c:pt>
                <c:pt idx="459">
                  <c:v>1068.5</c:v>
                </c:pt>
                <c:pt idx="460">
                  <c:v>1069.7</c:v>
                </c:pt>
                <c:pt idx="461">
                  <c:v>1071</c:v>
                </c:pt>
                <c:pt idx="462">
                  <c:v>1072.3</c:v>
                </c:pt>
                <c:pt idx="463">
                  <c:v>1073.5</c:v>
                </c:pt>
                <c:pt idx="464">
                  <c:v>1074.8</c:v>
                </c:pt>
                <c:pt idx="465">
                  <c:v>1076</c:v>
                </c:pt>
                <c:pt idx="466">
                  <c:v>1077.3</c:v>
                </c:pt>
                <c:pt idx="467">
                  <c:v>1078.5999999999999</c:v>
                </c:pt>
                <c:pt idx="468">
                  <c:v>1079.8</c:v>
                </c:pt>
                <c:pt idx="469">
                  <c:v>1081.0999999999999</c:v>
                </c:pt>
                <c:pt idx="470">
                  <c:v>1082.3</c:v>
                </c:pt>
                <c:pt idx="471">
                  <c:v>1083.5999999999999</c:v>
                </c:pt>
                <c:pt idx="472">
                  <c:v>1084.8</c:v>
                </c:pt>
                <c:pt idx="473">
                  <c:v>1086.0999999999999</c:v>
                </c:pt>
                <c:pt idx="474">
                  <c:v>1087.3</c:v>
                </c:pt>
                <c:pt idx="475">
                  <c:v>1088.5999999999999</c:v>
                </c:pt>
                <c:pt idx="476">
                  <c:v>1089.8</c:v>
                </c:pt>
                <c:pt idx="477">
                  <c:v>1091.0999999999999</c:v>
                </c:pt>
                <c:pt idx="478">
                  <c:v>1092.3</c:v>
                </c:pt>
                <c:pt idx="479">
                  <c:v>1093.5999999999999</c:v>
                </c:pt>
                <c:pt idx="480">
                  <c:v>1094.8</c:v>
                </c:pt>
                <c:pt idx="481">
                  <c:v>1096.0999999999999</c:v>
                </c:pt>
                <c:pt idx="482">
                  <c:v>1097.3</c:v>
                </c:pt>
                <c:pt idx="483">
                  <c:v>1098.5999999999999</c:v>
                </c:pt>
                <c:pt idx="484">
                  <c:v>1099.8</c:v>
                </c:pt>
                <c:pt idx="485">
                  <c:v>1101.0999999999999</c:v>
                </c:pt>
                <c:pt idx="486">
                  <c:v>1102.3</c:v>
                </c:pt>
                <c:pt idx="487">
                  <c:v>1103.5999999999999</c:v>
                </c:pt>
                <c:pt idx="488">
                  <c:v>1104.8</c:v>
                </c:pt>
                <c:pt idx="489">
                  <c:v>1106</c:v>
                </c:pt>
                <c:pt idx="490">
                  <c:v>1107.3</c:v>
                </c:pt>
                <c:pt idx="491">
                  <c:v>1108.5</c:v>
                </c:pt>
                <c:pt idx="492">
                  <c:v>1109.8</c:v>
                </c:pt>
                <c:pt idx="493">
                  <c:v>1111</c:v>
                </c:pt>
                <c:pt idx="494">
                  <c:v>1112.2</c:v>
                </c:pt>
                <c:pt idx="495">
                  <c:v>1113.5</c:v>
                </c:pt>
                <c:pt idx="496">
                  <c:v>1114.7</c:v>
                </c:pt>
                <c:pt idx="497">
                  <c:v>1115.9000000000001</c:v>
                </c:pt>
                <c:pt idx="498">
                  <c:v>1117.2</c:v>
                </c:pt>
                <c:pt idx="499">
                  <c:v>1118.4000000000001</c:v>
                </c:pt>
                <c:pt idx="500">
                  <c:v>1119.5999999999999</c:v>
                </c:pt>
                <c:pt idx="501">
                  <c:v>1120.9000000000001</c:v>
                </c:pt>
                <c:pt idx="502">
                  <c:v>1122.0999999999999</c:v>
                </c:pt>
                <c:pt idx="503">
                  <c:v>1123.3</c:v>
                </c:pt>
                <c:pt idx="504">
                  <c:v>1124.5999999999999</c:v>
                </c:pt>
                <c:pt idx="505">
                  <c:v>1125.8</c:v>
                </c:pt>
                <c:pt idx="506">
                  <c:v>1127</c:v>
                </c:pt>
                <c:pt idx="507">
                  <c:v>1128.2</c:v>
                </c:pt>
                <c:pt idx="508">
                  <c:v>1129.5</c:v>
                </c:pt>
                <c:pt idx="509">
                  <c:v>1130.7</c:v>
                </c:pt>
                <c:pt idx="510">
                  <c:v>1131.9000000000001</c:v>
                </c:pt>
                <c:pt idx="511">
                  <c:v>1133.0999999999999</c:v>
                </c:pt>
                <c:pt idx="512">
                  <c:v>1134.4000000000001</c:v>
                </c:pt>
                <c:pt idx="513">
                  <c:v>1135.5999999999999</c:v>
                </c:pt>
                <c:pt idx="514">
                  <c:v>1136.8</c:v>
                </c:pt>
                <c:pt idx="515">
                  <c:v>1138</c:v>
                </c:pt>
                <c:pt idx="516">
                  <c:v>1139.2</c:v>
                </c:pt>
                <c:pt idx="517">
                  <c:v>1140.5</c:v>
                </c:pt>
                <c:pt idx="518">
                  <c:v>1141.7</c:v>
                </c:pt>
                <c:pt idx="519">
                  <c:v>1142.9000000000001</c:v>
                </c:pt>
                <c:pt idx="520">
                  <c:v>1144.0999999999999</c:v>
                </c:pt>
                <c:pt idx="521">
                  <c:v>1145.3</c:v>
                </c:pt>
                <c:pt idx="522">
                  <c:v>1146.5</c:v>
                </c:pt>
                <c:pt idx="523">
                  <c:v>1147.8</c:v>
                </c:pt>
                <c:pt idx="524">
                  <c:v>1149</c:v>
                </c:pt>
                <c:pt idx="525">
                  <c:v>1150.2</c:v>
                </c:pt>
                <c:pt idx="526">
                  <c:v>1151.4000000000001</c:v>
                </c:pt>
                <c:pt idx="527">
                  <c:v>1152.5999999999999</c:v>
                </c:pt>
                <c:pt idx="528">
                  <c:v>1153.8</c:v>
                </c:pt>
                <c:pt idx="529">
                  <c:v>1155</c:v>
                </c:pt>
                <c:pt idx="530">
                  <c:v>1156.2</c:v>
                </c:pt>
                <c:pt idx="531">
                  <c:v>1157.4000000000001</c:v>
                </c:pt>
                <c:pt idx="532">
                  <c:v>1158.5999999999999</c:v>
                </c:pt>
                <c:pt idx="533">
                  <c:v>1159.9000000000001</c:v>
                </c:pt>
                <c:pt idx="534">
                  <c:v>1161.0999999999999</c:v>
                </c:pt>
                <c:pt idx="535">
                  <c:v>1162.3</c:v>
                </c:pt>
                <c:pt idx="536">
                  <c:v>1163.5</c:v>
                </c:pt>
                <c:pt idx="537">
                  <c:v>1164.7</c:v>
                </c:pt>
                <c:pt idx="538">
                  <c:v>1165.9000000000001</c:v>
                </c:pt>
                <c:pt idx="539">
                  <c:v>1167.0999999999999</c:v>
                </c:pt>
                <c:pt idx="540">
                  <c:v>1168.3</c:v>
                </c:pt>
                <c:pt idx="541">
                  <c:v>1169.5</c:v>
                </c:pt>
                <c:pt idx="542">
                  <c:v>1170.7</c:v>
                </c:pt>
                <c:pt idx="543">
                  <c:v>1171.9000000000001</c:v>
                </c:pt>
                <c:pt idx="544">
                  <c:v>1173.0999999999999</c:v>
                </c:pt>
                <c:pt idx="545">
                  <c:v>1174.3</c:v>
                </c:pt>
                <c:pt idx="546">
                  <c:v>1175.5</c:v>
                </c:pt>
                <c:pt idx="547">
                  <c:v>1176.7</c:v>
                </c:pt>
                <c:pt idx="548">
                  <c:v>1177.8</c:v>
                </c:pt>
                <c:pt idx="549">
                  <c:v>1179</c:v>
                </c:pt>
                <c:pt idx="550">
                  <c:v>1180.2</c:v>
                </c:pt>
                <c:pt idx="551">
                  <c:v>1181.4000000000001</c:v>
                </c:pt>
                <c:pt idx="552">
                  <c:v>1182.5999999999999</c:v>
                </c:pt>
                <c:pt idx="553">
                  <c:v>1183.8</c:v>
                </c:pt>
                <c:pt idx="554">
                  <c:v>1185</c:v>
                </c:pt>
                <c:pt idx="555">
                  <c:v>1186.2</c:v>
                </c:pt>
                <c:pt idx="556">
                  <c:v>1187.4000000000001</c:v>
                </c:pt>
                <c:pt idx="557">
                  <c:v>1188.5999999999999</c:v>
                </c:pt>
                <c:pt idx="558">
                  <c:v>1189.8</c:v>
                </c:pt>
                <c:pt idx="559">
                  <c:v>1190.9000000000001</c:v>
                </c:pt>
                <c:pt idx="560">
                  <c:v>1192.0999999999999</c:v>
                </c:pt>
                <c:pt idx="561">
                  <c:v>1193.3</c:v>
                </c:pt>
                <c:pt idx="562">
                  <c:v>1194.5</c:v>
                </c:pt>
                <c:pt idx="563">
                  <c:v>1195.7</c:v>
                </c:pt>
                <c:pt idx="564">
                  <c:v>1196.9000000000001</c:v>
                </c:pt>
                <c:pt idx="565">
                  <c:v>1198</c:v>
                </c:pt>
                <c:pt idx="566">
                  <c:v>1199.2</c:v>
                </c:pt>
                <c:pt idx="567">
                  <c:v>1200.4000000000001</c:v>
                </c:pt>
                <c:pt idx="568">
                  <c:v>1201.5999999999999</c:v>
                </c:pt>
                <c:pt idx="569">
                  <c:v>1202.8</c:v>
                </c:pt>
                <c:pt idx="570">
                  <c:v>1203.9000000000001</c:v>
                </c:pt>
                <c:pt idx="571">
                  <c:v>1205.0999999999999</c:v>
                </c:pt>
                <c:pt idx="572">
                  <c:v>1206.3</c:v>
                </c:pt>
                <c:pt idx="573">
                  <c:v>1207.5</c:v>
                </c:pt>
                <c:pt idx="574">
                  <c:v>1208.5999999999999</c:v>
                </c:pt>
                <c:pt idx="575">
                  <c:v>1209.8</c:v>
                </c:pt>
                <c:pt idx="576">
                  <c:v>1211</c:v>
                </c:pt>
                <c:pt idx="577">
                  <c:v>1212.2</c:v>
                </c:pt>
                <c:pt idx="578">
                  <c:v>1213.3</c:v>
                </c:pt>
                <c:pt idx="579">
                  <c:v>1214.5</c:v>
                </c:pt>
                <c:pt idx="580">
                  <c:v>1215.7</c:v>
                </c:pt>
                <c:pt idx="581">
                  <c:v>1216.8</c:v>
                </c:pt>
                <c:pt idx="582">
                  <c:v>1218</c:v>
                </c:pt>
                <c:pt idx="583">
                  <c:v>1219.2</c:v>
                </c:pt>
                <c:pt idx="584">
                  <c:v>1220.3</c:v>
                </c:pt>
                <c:pt idx="585">
                  <c:v>1221.5</c:v>
                </c:pt>
                <c:pt idx="586">
                  <c:v>1222.7</c:v>
                </c:pt>
                <c:pt idx="587">
                  <c:v>1223.8</c:v>
                </c:pt>
                <c:pt idx="588">
                  <c:v>1225</c:v>
                </c:pt>
                <c:pt idx="589">
                  <c:v>1226.2</c:v>
                </c:pt>
                <c:pt idx="590">
                  <c:v>1227.3</c:v>
                </c:pt>
                <c:pt idx="591">
                  <c:v>1228.5</c:v>
                </c:pt>
                <c:pt idx="592">
                  <c:v>1229.5999999999999</c:v>
                </c:pt>
                <c:pt idx="593">
                  <c:v>1230.8</c:v>
                </c:pt>
                <c:pt idx="594">
                  <c:v>1232</c:v>
                </c:pt>
                <c:pt idx="595">
                  <c:v>1233.0999999999999</c:v>
                </c:pt>
                <c:pt idx="596">
                  <c:v>1234.3</c:v>
                </c:pt>
                <c:pt idx="597">
                  <c:v>1235.4000000000001</c:v>
                </c:pt>
                <c:pt idx="598">
                  <c:v>1236.5999999999999</c:v>
                </c:pt>
                <c:pt idx="599">
                  <c:v>1237.7</c:v>
                </c:pt>
                <c:pt idx="600">
                  <c:v>1238.9000000000001</c:v>
                </c:pt>
                <c:pt idx="601">
                  <c:v>1240.0999999999999</c:v>
                </c:pt>
                <c:pt idx="602">
                  <c:v>1241.2</c:v>
                </c:pt>
                <c:pt idx="603">
                  <c:v>1242.4000000000001</c:v>
                </c:pt>
                <c:pt idx="604">
                  <c:v>1243.5</c:v>
                </c:pt>
                <c:pt idx="605">
                  <c:v>1244.7</c:v>
                </c:pt>
                <c:pt idx="606">
                  <c:v>1245.8</c:v>
                </c:pt>
                <c:pt idx="607">
                  <c:v>1247</c:v>
                </c:pt>
                <c:pt idx="608">
                  <c:v>1248.0999999999999</c:v>
                </c:pt>
                <c:pt idx="609">
                  <c:v>1249.3</c:v>
                </c:pt>
                <c:pt idx="610">
                  <c:v>1250.4000000000001</c:v>
                </c:pt>
                <c:pt idx="611">
                  <c:v>1251.5999999999999</c:v>
                </c:pt>
                <c:pt idx="612">
                  <c:v>1252.7</c:v>
                </c:pt>
                <c:pt idx="613">
                  <c:v>1253.8</c:v>
                </c:pt>
                <c:pt idx="614">
                  <c:v>1255</c:v>
                </c:pt>
                <c:pt idx="615">
                  <c:v>1256.0999999999999</c:v>
                </c:pt>
                <c:pt idx="616">
                  <c:v>1257.3</c:v>
                </c:pt>
                <c:pt idx="617">
                  <c:v>1258.4000000000001</c:v>
                </c:pt>
                <c:pt idx="618">
                  <c:v>1259.5999999999999</c:v>
                </c:pt>
                <c:pt idx="619">
                  <c:v>1260.7</c:v>
                </c:pt>
                <c:pt idx="620">
                  <c:v>1261.8</c:v>
                </c:pt>
                <c:pt idx="621">
                  <c:v>1263</c:v>
                </c:pt>
                <c:pt idx="622">
                  <c:v>1264.0999999999999</c:v>
                </c:pt>
                <c:pt idx="623">
                  <c:v>1265.2</c:v>
                </c:pt>
                <c:pt idx="624">
                  <c:v>1266.4000000000001</c:v>
                </c:pt>
                <c:pt idx="625">
                  <c:v>1267.5</c:v>
                </c:pt>
                <c:pt idx="626">
                  <c:v>1268.7</c:v>
                </c:pt>
                <c:pt idx="627">
                  <c:v>1269.8</c:v>
                </c:pt>
                <c:pt idx="628">
                  <c:v>1270.9000000000001</c:v>
                </c:pt>
                <c:pt idx="629">
                  <c:v>1272.0999999999999</c:v>
                </c:pt>
                <c:pt idx="630">
                  <c:v>1273.2</c:v>
                </c:pt>
                <c:pt idx="631">
                  <c:v>1274.3</c:v>
                </c:pt>
                <c:pt idx="632">
                  <c:v>1275.4000000000001</c:v>
                </c:pt>
                <c:pt idx="633">
                  <c:v>1276.5999999999999</c:v>
                </c:pt>
                <c:pt idx="634">
                  <c:v>1277.7</c:v>
                </c:pt>
                <c:pt idx="635">
                  <c:v>1278.8</c:v>
                </c:pt>
                <c:pt idx="636">
                  <c:v>1280</c:v>
                </c:pt>
                <c:pt idx="637">
                  <c:v>1281.0999999999999</c:v>
                </c:pt>
                <c:pt idx="638">
                  <c:v>1282.2</c:v>
                </c:pt>
                <c:pt idx="639">
                  <c:v>1283.3</c:v>
                </c:pt>
                <c:pt idx="640">
                  <c:v>1284.5</c:v>
                </c:pt>
                <c:pt idx="641">
                  <c:v>1285.5999999999999</c:v>
                </c:pt>
                <c:pt idx="642">
                  <c:v>1286.7</c:v>
                </c:pt>
                <c:pt idx="643">
                  <c:v>1287.8</c:v>
                </c:pt>
                <c:pt idx="644">
                  <c:v>1289</c:v>
                </c:pt>
                <c:pt idx="645">
                  <c:v>1290.0999999999999</c:v>
                </c:pt>
                <c:pt idx="646">
                  <c:v>1291.2</c:v>
                </c:pt>
                <c:pt idx="647">
                  <c:v>1292.3</c:v>
                </c:pt>
                <c:pt idx="648">
                  <c:v>1293.4000000000001</c:v>
                </c:pt>
                <c:pt idx="649">
                  <c:v>1294.5999999999999</c:v>
                </c:pt>
                <c:pt idx="650">
                  <c:v>1295.7</c:v>
                </c:pt>
                <c:pt idx="651">
                  <c:v>1296.8</c:v>
                </c:pt>
                <c:pt idx="652">
                  <c:v>1297.9000000000001</c:v>
                </c:pt>
                <c:pt idx="653">
                  <c:v>1299</c:v>
                </c:pt>
                <c:pt idx="654">
                  <c:v>1300.0999999999999</c:v>
                </c:pt>
                <c:pt idx="655">
                  <c:v>1301.2</c:v>
                </c:pt>
                <c:pt idx="656">
                  <c:v>1302.4000000000001</c:v>
                </c:pt>
                <c:pt idx="657">
                  <c:v>1303.5</c:v>
                </c:pt>
                <c:pt idx="658">
                  <c:v>1304.5999999999999</c:v>
                </c:pt>
                <c:pt idx="659">
                  <c:v>1305.7</c:v>
                </c:pt>
                <c:pt idx="660">
                  <c:v>1306.8</c:v>
                </c:pt>
                <c:pt idx="661">
                  <c:v>1307.9000000000001</c:v>
                </c:pt>
                <c:pt idx="662">
                  <c:v>1309</c:v>
                </c:pt>
                <c:pt idx="663">
                  <c:v>1310.0999999999999</c:v>
                </c:pt>
                <c:pt idx="664">
                  <c:v>1311.2</c:v>
                </c:pt>
                <c:pt idx="665">
                  <c:v>1312.3</c:v>
                </c:pt>
                <c:pt idx="666">
                  <c:v>1313.4</c:v>
                </c:pt>
                <c:pt idx="667">
                  <c:v>1314.5</c:v>
                </c:pt>
                <c:pt idx="668">
                  <c:v>1315.7</c:v>
                </c:pt>
                <c:pt idx="669">
                  <c:v>1316.8</c:v>
                </c:pt>
                <c:pt idx="670">
                  <c:v>1317.9</c:v>
                </c:pt>
                <c:pt idx="671">
                  <c:v>1319</c:v>
                </c:pt>
                <c:pt idx="672">
                  <c:v>1320.1</c:v>
                </c:pt>
                <c:pt idx="673">
                  <c:v>1321.2</c:v>
                </c:pt>
                <c:pt idx="674">
                  <c:v>1322.3</c:v>
                </c:pt>
                <c:pt idx="675">
                  <c:v>1323.4</c:v>
                </c:pt>
                <c:pt idx="676">
                  <c:v>1324.5</c:v>
                </c:pt>
                <c:pt idx="677">
                  <c:v>1325.6</c:v>
                </c:pt>
                <c:pt idx="678">
                  <c:v>1326.6</c:v>
                </c:pt>
                <c:pt idx="679">
                  <c:v>1327.7</c:v>
                </c:pt>
                <c:pt idx="680">
                  <c:v>1328.8</c:v>
                </c:pt>
                <c:pt idx="681">
                  <c:v>1329.9</c:v>
                </c:pt>
                <c:pt idx="682">
                  <c:v>1331</c:v>
                </c:pt>
                <c:pt idx="683">
                  <c:v>1332.1</c:v>
                </c:pt>
                <c:pt idx="684">
                  <c:v>1333.2</c:v>
                </c:pt>
                <c:pt idx="685">
                  <c:v>1334.3</c:v>
                </c:pt>
                <c:pt idx="686">
                  <c:v>1335.4</c:v>
                </c:pt>
                <c:pt idx="687">
                  <c:v>1336.5</c:v>
                </c:pt>
                <c:pt idx="688">
                  <c:v>1337.6</c:v>
                </c:pt>
                <c:pt idx="689">
                  <c:v>1338.7</c:v>
                </c:pt>
                <c:pt idx="690">
                  <c:v>1339.7</c:v>
                </c:pt>
                <c:pt idx="691">
                  <c:v>1340.8</c:v>
                </c:pt>
                <c:pt idx="692">
                  <c:v>1341.9</c:v>
                </c:pt>
                <c:pt idx="693">
                  <c:v>1343</c:v>
                </c:pt>
                <c:pt idx="694">
                  <c:v>1344.1</c:v>
                </c:pt>
                <c:pt idx="695">
                  <c:v>1345.2</c:v>
                </c:pt>
                <c:pt idx="696">
                  <c:v>1346.3</c:v>
                </c:pt>
                <c:pt idx="697">
                  <c:v>1347.3</c:v>
                </c:pt>
                <c:pt idx="698">
                  <c:v>1348.4</c:v>
                </c:pt>
                <c:pt idx="699">
                  <c:v>1349.5</c:v>
                </c:pt>
                <c:pt idx="700">
                  <c:v>1350.6</c:v>
                </c:pt>
                <c:pt idx="701">
                  <c:v>1351.7</c:v>
                </c:pt>
                <c:pt idx="702">
                  <c:v>1352.7</c:v>
                </c:pt>
                <c:pt idx="703">
                  <c:v>1353.8</c:v>
                </c:pt>
                <c:pt idx="704">
                  <c:v>1354.9</c:v>
                </c:pt>
                <c:pt idx="705">
                  <c:v>1356</c:v>
                </c:pt>
                <c:pt idx="706">
                  <c:v>1357</c:v>
                </c:pt>
                <c:pt idx="707">
                  <c:v>1358.1</c:v>
                </c:pt>
                <c:pt idx="708">
                  <c:v>1359.2</c:v>
                </c:pt>
                <c:pt idx="709">
                  <c:v>1360.3</c:v>
                </c:pt>
                <c:pt idx="710">
                  <c:v>1361.3</c:v>
                </c:pt>
                <c:pt idx="711">
                  <c:v>1362.4</c:v>
                </c:pt>
                <c:pt idx="712">
                  <c:v>1363.5</c:v>
                </c:pt>
                <c:pt idx="713">
                  <c:v>1364.6</c:v>
                </c:pt>
                <c:pt idx="714">
                  <c:v>1365.6</c:v>
                </c:pt>
                <c:pt idx="715">
                  <c:v>1366.7</c:v>
                </c:pt>
                <c:pt idx="716">
                  <c:v>1367.8</c:v>
                </c:pt>
                <c:pt idx="717">
                  <c:v>1368.8</c:v>
                </c:pt>
                <c:pt idx="718">
                  <c:v>1369.9</c:v>
                </c:pt>
                <c:pt idx="719">
                  <c:v>1371</c:v>
                </c:pt>
                <c:pt idx="720">
                  <c:v>1372</c:v>
                </c:pt>
                <c:pt idx="721">
                  <c:v>1373.1</c:v>
                </c:pt>
                <c:pt idx="722">
                  <c:v>1374.2</c:v>
                </c:pt>
                <c:pt idx="723">
                  <c:v>1375.2</c:v>
                </c:pt>
                <c:pt idx="724">
                  <c:v>1376.3</c:v>
                </c:pt>
                <c:pt idx="725">
                  <c:v>1377.4</c:v>
                </c:pt>
                <c:pt idx="726">
                  <c:v>1378.4</c:v>
                </c:pt>
                <c:pt idx="727">
                  <c:v>1379.5</c:v>
                </c:pt>
                <c:pt idx="728">
                  <c:v>1380.5</c:v>
                </c:pt>
                <c:pt idx="729">
                  <c:v>1381.6</c:v>
                </c:pt>
                <c:pt idx="730">
                  <c:v>1382.7</c:v>
                </c:pt>
                <c:pt idx="731">
                  <c:v>1383.7</c:v>
                </c:pt>
                <c:pt idx="732">
                  <c:v>1384.8</c:v>
                </c:pt>
                <c:pt idx="733">
                  <c:v>1385.8</c:v>
                </c:pt>
                <c:pt idx="734">
                  <c:v>1386.9</c:v>
                </c:pt>
                <c:pt idx="735">
                  <c:v>1387.9</c:v>
                </c:pt>
                <c:pt idx="736">
                  <c:v>1389</c:v>
                </c:pt>
                <c:pt idx="737">
                  <c:v>1390</c:v>
                </c:pt>
                <c:pt idx="738">
                  <c:v>1391.1</c:v>
                </c:pt>
                <c:pt idx="739">
                  <c:v>1392.2</c:v>
                </c:pt>
                <c:pt idx="740">
                  <c:v>1393.2</c:v>
                </c:pt>
                <c:pt idx="741">
                  <c:v>1394.3</c:v>
                </c:pt>
                <c:pt idx="742">
                  <c:v>1395.3</c:v>
                </c:pt>
                <c:pt idx="743">
                  <c:v>1396.4</c:v>
                </c:pt>
                <c:pt idx="744">
                  <c:v>1397.4</c:v>
                </c:pt>
                <c:pt idx="745">
                  <c:v>1398.4</c:v>
                </c:pt>
                <c:pt idx="746">
                  <c:v>1399.5</c:v>
                </c:pt>
                <c:pt idx="747">
                  <c:v>1400.5</c:v>
                </c:pt>
                <c:pt idx="748">
                  <c:v>1401.6</c:v>
                </c:pt>
                <c:pt idx="749">
                  <c:v>1402.6</c:v>
                </c:pt>
                <c:pt idx="750">
                  <c:v>1403.7</c:v>
                </c:pt>
                <c:pt idx="751">
                  <c:v>1404.7</c:v>
                </c:pt>
                <c:pt idx="752">
                  <c:v>1405.8</c:v>
                </c:pt>
                <c:pt idx="753">
                  <c:v>1406.8</c:v>
                </c:pt>
                <c:pt idx="754">
                  <c:v>1407.8</c:v>
                </c:pt>
                <c:pt idx="755">
                  <c:v>1408.9</c:v>
                </c:pt>
                <c:pt idx="756">
                  <c:v>1409.9</c:v>
                </c:pt>
                <c:pt idx="757">
                  <c:v>1411</c:v>
                </c:pt>
                <c:pt idx="758">
                  <c:v>1412</c:v>
                </c:pt>
                <c:pt idx="759">
                  <c:v>1413</c:v>
                </c:pt>
                <c:pt idx="760">
                  <c:v>1414.1</c:v>
                </c:pt>
                <c:pt idx="761">
                  <c:v>1415.1</c:v>
                </c:pt>
                <c:pt idx="762">
                  <c:v>1416.2</c:v>
                </c:pt>
                <c:pt idx="763">
                  <c:v>1417.2</c:v>
                </c:pt>
                <c:pt idx="764">
                  <c:v>1418.2</c:v>
                </c:pt>
                <c:pt idx="765">
                  <c:v>1419.3</c:v>
                </c:pt>
                <c:pt idx="766">
                  <c:v>1420.3</c:v>
                </c:pt>
                <c:pt idx="767">
                  <c:v>1421.3</c:v>
                </c:pt>
                <c:pt idx="768">
                  <c:v>1422.4</c:v>
                </c:pt>
                <c:pt idx="769">
                  <c:v>1423.4</c:v>
                </c:pt>
                <c:pt idx="770">
                  <c:v>1424.4</c:v>
                </c:pt>
                <c:pt idx="771">
                  <c:v>1425.4</c:v>
                </c:pt>
                <c:pt idx="772">
                  <c:v>1426.5</c:v>
                </c:pt>
                <c:pt idx="773">
                  <c:v>1427.5</c:v>
                </c:pt>
                <c:pt idx="774">
                  <c:v>1428.5</c:v>
                </c:pt>
                <c:pt idx="775">
                  <c:v>1429.6</c:v>
                </c:pt>
                <c:pt idx="776">
                  <c:v>1430.6</c:v>
                </c:pt>
                <c:pt idx="777">
                  <c:v>1431.6</c:v>
                </c:pt>
                <c:pt idx="778">
                  <c:v>1432.6</c:v>
                </c:pt>
                <c:pt idx="779">
                  <c:v>1433.7</c:v>
                </c:pt>
                <c:pt idx="780">
                  <c:v>1434.7</c:v>
                </c:pt>
                <c:pt idx="781">
                  <c:v>1435.7</c:v>
                </c:pt>
                <c:pt idx="782">
                  <c:v>1436.7</c:v>
                </c:pt>
                <c:pt idx="783">
                  <c:v>1437.8</c:v>
                </c:pt>
                <c:pt idx="784">
                  <c:v>1438.8</c:v>
                </c:pt>
                <c:pt idx="785">
                  <c:v>1439.8</c:v>
                </c:pt>
                <c:pt idx="786">
                  <c:v>1440.8</c:v>
                </c:pt>
                <c:pt idx="787">
                  <c:v>1441.8</c:v>
                </c:pt>
                <c:pt idx="788">
                  <c:v>1442.8</c:v>
                </c:pt>
                <c:pt idx="789">
                  <c:v>1443.9</c:v>
                </c:pt>
                <c:pt idx="790">
                  <c:v>1444.9</c:v>
                </c:pt>
                <c:pt idx="791">
                  <c:v>1445.9</c:v>
                </c:pt>
                <c:pt idx="792">
                  <c:v>1446.9</c:v>
                </c:pt>
                <c:pt idx="793">
                  <c:v>1447.9</c:v>
                </c:pt>
                <c:pt idx="794">
                  <c:v>1448.9</c:v>
                </c:pt>
                <c:pt idx="795">
                  <c:v>1450</c:v>
                </c:pt>
                <c:pt idx="796">
                  <c:v>1451</c:v>
                </c:pt>
                <c:pt idx="797">
                  <c:v>1452</c:v>
                </c:pt>
                <c:pt idx="798">
                  <c:v>1453</c:v>
                </c:pt>
                <c:pt idx="799">
                  <c:v>1454</c:v>
                </c:pt>
                <c:pt idx="800">
                  <c:v>1455</c:v>
                </c:pt>
                <c:pt idx="801">
                  <c:v>1456</c:v>
                </c:pt>
                <c:pt idx="802">
                  <c:v>1457</c:v>
                </c:pt>
                <c:pt idx="803">
                  <c:v>1458</c:v>
                </c:pt>
                <c:pt idx="804">
                  <c:v>1459</c:v>
                </c:pt>
                <c:pt idx="805">
                  <c:v>1460</c:v>
                </c:pt>
                <c:pt idx="806">
                  <c:v>1461.1</c:v>
                </c:pt>
                <c:pt idx="807">
                  <c:v>1462.1</c:v>
                </c:pt>
                <c:pt idx="808">
                  <c:v>1463.1</c:v>
                </c:pt>
                <c:pt idx="809">
                  <c:v>1464.1</c:v>
                </c:pt>
                <c:pt idx="810">
                  <c:v>1465.1</c:v>
                </c:pt>
                <c:pt idx="811">
                  <c:v>1466.1</c:v>
                </c:pt>
                <c:pt idx="812">
                  <c:v>1467.1</c:v>
                </c:pt>
                <c:pt idx="813">
                  <c:v>1468.1</c:v>
                </c:pt>
                <c:pt idx="814">
                  <c:v>1469.1</c:v>
                </c:pt>
                <c:pt idx="815">
                  <c:v>1470.1</c:v>
                </c:pt>
                <c:pt idx="816">
                  <c:v>1471.1</c:v>
                </c:pt>
                <c:pt idx="817">
                  <c:v>1472.1</c:v>
                </c:pt>
                <c:pt idx="818">
                  <c:v>1473.1</c:v>
                </c:pt>
                <c:pt idx="819">
                  <c:v>1474.1</c:v>
                </c:pt>
                <c:pt idx="820">
                  <c:v>1475.1</c:v>
                </c:pt>
                <c:pt idx="821">
                  <c:v>1476.1</c:v>
                </c:pt>
                <c:pt idx="822">
                  <c:v>1477</c:v>
                </c:pt>
                <c:pt idx="823">
                  <c:v>1478</c:v>
                </c:pt>
                <c:pt idx="824">
                  <c:v>1479</c:v>
                </c:pt>
                <c:pt idx="825">
                  <c:v>1480</c:v>
                </c:pt>
                <c:pt idx="826">
                  <c:v>1481</c:v>
                </c:pt>
                <c:pt idx="827">
                  <c:v>1482</c:v>
                </c:pt>
                <c:pt idx="828">
                  <c:v>1483</c:v>
                </c:pt>
                <c:pt idx="829">
                  <c:v>1484</c:v>
                </c:pt>
                <c:pt idx="830">
                  <c:v>1485</c:v>
                </c:pt>
                <c:pt idx="831">
                  <c:v>1486</c:v>
                </c:pt>
                <c:pt idx="832">
                  <c:v>1487</c:v>
                </c:pt>
                <c:pt idx="833">
                  <c:v>1487.9</c:v>
                </c:pt>
                <c:pt idx="834">
                  <c:v>1488.9</c:v>
                </c:pt>
                <c:pt idx="835">
                  <c:v>1489.9</c:v>
                </c:pt>
                <c:pt idx="836">
                  <c:v>1490.9</c:v>
                </c:pt>
                <c:pt idx="837">
                  <c:v>1491.9</c:v>
                </c:pt>
                <c:pt idx="838">
                  <c:v>1492.9</c:v>
                </c:pt>
                <c:pt idx="839">
                  <c:v>1493.9</c:v>
                </c:pt>
                <c:pt idx="840">
                  <c:v>1494.8</c:v>
                </c:pt>
                <c:pt idx="841">
                  <c:v>1495.8</c:v>
                </c:pt>
                <c:pt idx="842">
                  <c:v>1496.8</c:v>
                </c:pt>
                <c:pt idx="843">
                  <c:v>1497.8</c:v>
                </c:pt>
                <c:pt idx="844">
                  <c:v>1498.8</c:v>
                </c:pt>
                <c:pt idx="845">
                  <c:v>1499.7</c:v>
                </c:pt>
                <c:pt idx="846">
                  <c:v>1500.7</c:v>
                </c:pt>
                <c:pt idx="847">
                  <c:v>1501.7</c:v>
                </c:pt>
                <c:pt idx="848">
                  <c:v>1502.7</c:v>
                </c:pt>
                <c:pt idx="849">
                  <c:v>1503.6</c:v>
                </c:pt>
                <c:pt idx="850">
                  <c:v>1504.6</c:v>
                </c:pt>
                <c:pt idx="851">
                  <c:v>1505.6</c:v>
                </c:pt>
                <c:pt idx="852">
                  <c:v>1506.6</c:v>
                </c:pt>
                <c:pt idx="853">
                  <c:v>1507.5</c:v>
                </c:pt>
                <c:pt idx="854">
                  <c:v>1508.5</c:v>
                </c:pt>
                <c:pt idx="855">
                  <c:v>1509.5</c:v>
                </c:pt>
                <c:pt idx="856">
                  <c:v>1510.5</c:v>
                </c:pt>
                <c:pt idx="857">
                  <c:v>1511.4</c:v>
                </c:pt>
                <c:pt idx="858">
                  <c:v>1512.4</c:v>
                </c:pt>
                <c:pt idx="859">
                  <c:v>1513.4</c:v>
                </c:pt>
                <c:pt idx="860">
                  <c:v>1514.3</c:v>
                </c:pt>
                <c:pt idx="861">
                  <c:v>1515.3</c:v>
                </c:pt>
                <c:pt idx="862">
                  <c:v>1516.3</c:v>
                </c:pt>
                <c:pt idx="863">
                  <c:v>1517.2</c:v>
                </c:pt>
                <c:pt idx="864">
                  <c:v>1518.2</c:v>
                </c:pt>
                <c:pt idx="865">
                  <c:v>1519.2</c:v>
                </c:pt>
                <c:pt idx="866">
                  <c:v>1520.1</c:v>
                </c:pt>
                <c:pt idx="867">
                  <c:v>1521.1</c:v>
                </c:pt>
                <c:pt idx="868">
                  <c:v>1522.1</c:v>
                </c:pt>
                <c:pt idx="869">
                  <c:v>1523</c:v>
                </c:pt>
                <c:pt idx="870">
                  <c:v>1524</c:v>
                </c:pt>
                <c:pt idx="871">
                  <c:v>1525</c:v>
                </c:pt>
                <c:pt idx="872">
                  <c:v>1525.9</c:v>
                </c:pt>
                <c:pt idx="873">
                  <c:v>1526.9</c:v>
                </c:pt>
                <c:pt idx="874">
                  <c:v>1527.8</c:v>
                </c:pt>
                <c:pt idx="875">
                  <c:v>1528.8</c:v>
                </c:pt>
                <c:pt idx="876">
                  <c:v>1529.8</c:v>
                </c:pt>
                <c:pt idx="877">
                  <c:v>1530.7</c:v>
                </c:pt>
                <c:pt idx="878">
                  <c:v>1531.7</c:v>
                </c:pt>
                <c:pt idx="879">
                  <c:v>1532.6</c:v>
                </c:pt>
                <c:pt idx="880">
                  <c:v>1533.6</c:v>
                </c:pt>
                <c:pt idx="881">
                  <c:v>1534.5</c:v>
                </c:pt>
                <c:pt idx="882">
                  <c:v>1535.5</c:v>
                </c:pt>
                <c:pt idx="883">
                  <c:v>1536.4</c:v>
                </c:pt>
                <c:pt idx="884">
                  <c:v>1537.4</c:v>
                </c:pt>
                <c:pt idx="885">
                  <c:v>1538.4</c:v>
                </c:pt>
                <c:pt idx="886">
                  <c:v>1539.3</c:v>
                </c:pt>
                <c:pt idx="887">
                  <c:v>1540.3</c:v>
                </c:pt>
                <c:pt idx="888">
                  <c:v>1541.2</c:v>
                </c:pt>
                <c:pt idx="889">
                  <c:v>1542.2</c:v>
                </c:pt>
                <c:pt idx="890">
                  <c:v>1543.1</c:v>
                </c:pt>
                <c:pt idx="891">
                  <c:v>1544.1</c:v>
                </c:pt>
                <c:pt idx="892">
                  <c:v>1545</c:v>
                </c:pt>
                <c:pt idx="893">
                  <c:v>1546</c:v>
                </c:pt>
                <c:pt idx="894">
                  <c:v>1546.9</c:v>
                </c:pt>
                <c:pt idx="895">
                  <c:v>1547.8</c:v>
                </c:pt>
                <c:pt idx="896">
                  <c:v>1548.8</c:v>
                </c:pt>
                <c:pt idx="897">
                  <c:v>1549.7</c:v>
                </c:pt>
                <c:pt idx="898">
                  <c:v>1550.7</c:v>
                </c:pt>
                <c:pt idx="899">
                  <c:v>1551.6</c:v>
                </c:pt>
                <c:pt idx="900">
                  <c:v>1552.6</c:v>
                </c:pt>
                <c:pt idx="901">
                  <c:v>1553.5</c:v>
                </c:pt>
                <c:pt idx="902">
                  <c:v>1554.5</c:v>
                </c:pt>
                <c:pt idx="903">
                  <c:v>1555.4</c:v>
                </c:pt>
                <c:pt idx="904">
                  <c:v>1556.3</c:v>
                </c:pt>
                <c:pt idx="905">
                  <c:v>1557.3</c:v>
                </c:pt>
                <c:pt idx="906">
                  <c:v>1558.2</c:v>
                </c:pt>
                <c:pt idx="907">
                  <c:v>1559.2</c:v>
                </c:pt>
                <c:pt idx="908">
                  <c:v>1560.1</c:v>
                </c:pt>
                <c:pt idx="909">
                  <c:v>1561</c:v>
                </c:pt>
                <c:pt idx="910">
                  <c:v>1562</c:v>
                </c:pt>
                <c:pt idx="911">
                  <c:v>1562.9</c:v>
                </c:pt>
                <c:pt idx="912">
                  <c:v>1563.8</c:v>
                </c:pt>
                <c:pt idx="913">
                  <c:v>1564.8</c:v>
                </c:pt>
                <c:pt idx="914">
                  <c:v>1565.7</c:v>
                </c:pt>
                <c:pt idx="915">
                  <c:v>1566.6</c:v>
                </c:pt>
                <c:pt idx="916">
                  <c:v>1567.6</c:v>
                </c:pt>
                <c:pt idx="917">
                  <c:v>1568.5</c:v>
                </c:pt>
                <c:pt idx="918">
                  <c:v>1569.4</c:v>
                </c:pt>
                <c:pt idx="919">
                  <c:v>1570.4</c:v>
                </c:pt>
                <c:pt idx="920">
                  <c:v>1571.3</c:v>
                </c:pt>
                <c:pt idx="921">
                  <c:v>1572.2</c:v>
                </c:pt>
                <c:pt idx="922">
                  <c:v>1573.1</c:v>
                </c:pt>
                <c:pt idx="923">
                  <c:v>1574.1</c:v>
                </c:pt>
                <c:pt idx="924">
                  <c:v>1575</c:v>
                </c:pt>
                <c:pt idx="925">
                  <c:v>1575.9</c:v>
                </c:pt>
                <c:pt idx="926">
                  <c:v>1576.9</c:v>
                </c:pt>
                <c:pt idx="927">
                  <c:v>1577.8</c:v>
                </c:pt>
                <c:pt idx="928">
                  <c:v>1578.7</c:v>
                </c:pt>
                <c:pt idx="929">
                  <c:v>1579.6</c:v>
                </c:pt>
                <c:pt idx="930">
                  <c:v>1580.6</c:v>
                </c:pt>
                <c:pt idx="931">
                  <c:v>1581.5</c:v>
                </c:pt>
                <c:pt idx="932">
                  <c:v>1582.4</c:v>
                </c:pt>
                <c:pt idx="933">
                  <c:v>1583.3</c:v>
                </c:pt>
                <c:pt idx="934">
                  <c:v>1584.2</c:v>
                </c:pt>
                <c:pt idx="935">
                  <c:v>1585.2</c:v>
                </c:pt>
                <c:pt idx="936">
                  <c:v>1586.1</c:v>
                </c:pt>
                <c:pt idx="937">
                  <c:v>1587</c:v>
                </c:pt>
                <c:pt idx="938">
                  <c:v>1587.9</c:v>
                </c:pt>
                <c:pt idx="939">
                  <c:v>1588.8</c:v>
                </c:pt>
                <c:pt idx="940">
                  <c:v>1589.8</c:v>
                </c:pt>
                <c:pt idx="941">
                  <c:v>1590.7</c:v>
                </c:pt>
                <c:pt idx="942">
                  <c:v>1591.6</c:v>
                </c:pt>
                <c:pt idx="943">
                  <c:v>1592.5</c:v>
                </c:pt>
                <c:pt idx="944">
                  <c:v>1593.4</c:v>
                </c:pt>
                <c:pt idx="945">
                  <c:v>1594.3</c:v>
                </c:pt>
                <c:pt idx="946">
                  <c:v>1595.3</c:v>
                </c:pt>
                <c:pt idx="947">
                  <c:v>1596.2</c:v>
                </c:pt>
                <c:pt idx="948">
                  <c:v>1597.1</c:v>
                </c:pt>
                <c:pt idx="949">
                  <c:v>1598</c:v>
                </c:pt>
                <c:pt idx="950">
                  <c:v>1598.9</c:v>
                </c:pt>
                <c:pt idx="951">
                  <c:v>1599.8</c:v>
                </c:pt>
                <c:pt idx="952">
                  <c:v>1600.7</c:v>
                </c:pt>
                <c:pt idx="953">
                  <c:v>1601.6</c:v>
                </c:pt>
                <c:pt idx="954">
                  <c:v>1602.5</c:v>
                </c:pt>
                <c:pt idx="955">
                  <c:v>1603.4</c:v>
                </c:pt>
                <c:pt idx="956">
                  <c:v>1604.4</c:v>
                </c:pt>
                <c:pt idx="957">
                  <c:v>1605.3</c:v>
                </c:pt>
                <c:pt idx="958">
                  <c:v>1606.2</c:v>
                </c:pt>
                <c:pt idx="959">
                  <c:v>1607.1</c:v>
                </c:pt>
                <c:pt idx="960">
                  <c:v>1608</c:v>
                </c:pt>
                <c:pt idx="961">
                  <c:v>1608.9</c:v>
                </c:pt>
                <c:pt idx="962">
                  <c:v>1609.8</c:v>
                </c:pt>
                <c:pt idx="963">
                  <c:v>1610.7</c:v>
                </c:pt>
                <c:pt idx="964">
                  <c:v>1611.6</c:v>
                </c:pt>
                <c:pt idx="965">
                  <c:v>1612.5</c:v>
                </c:pt>
                <c:pt idx="966">
                  <c:v>1613.4</c:v>
                </c:pt>
                <c:pt idx="967">
                  <c:v>1614.3</c:v>
                </c:pt>
                <c:pt idx="968">
                  <c:v>1615.2</c:v>
                </c:pt>
                <c:pt idx="969">
                  <c:v>1616.1</c:v>
                </c:pt>
                <c:pt idx="970">
                  <c:v>1617</c:v>
                </c:pt>
                <c:pt idx="971">
                  <c:v>1617.9</c:v>
                </c:pt>
                <c:pt idx="972">
                  <c:v>1618.8</c:v>
                </c:pt>
                <c:pt idx="973">
                  <c:v>1619.7</c:v>
                </c:pt>
                <c:pt idx="974">
                  <c:v>1620.6</c:v>
                </c:pt>
                <c:pt idx="975">
                  <c:v>1621.5</c:v>
                </c:pt>
                <c:pt idx="976">
                  <c:v>1622.4</c:v>
                </c:pt>
                <c:pt idx="977">
                  <c:v>1623.3</c:v>
                </c:pt>
                <c:pt idx="978">
                  <c:v>1624.2</c:v>
                </c:pt>
                <c:pt idx="979">
                  <c:v>1625.1</c:v>
                </c:pt>
                <c:pt idx="980">
                  <c:v>1626</c:v>
                </c:pt>
                <c:pt idx="981">
                  <c:v>1626.8</c:v>
                </c:pt>
                <c:pt idx="982">
                  <c:v>1627.7</c:v>
                </c:pt>
                <c:pt idx="983">
                  <c:v>1628.6</c:v>
                </c:pt>
                <c:pt idx="984">
                  <c:v>1629.5</c:v>
                </c:pt>
                <c:pt idx="985">
                  <c:v>1630.4</c:v>
                </c:pt>
                <c:pt idx="986">
                  <c:v>1631.3</c:v>
                </c:pt>
                <c:pt idx="987">
                  <c:v>1632.2</c:v>
                </c:pt>
                <c:pt idx="988">
                  <c:v>1633.1</c:v>
                </c:pt>
                <c:pt idx="989">
                  <c:v>1634</c:v>
                </c:pt>
                <c:pt idx="990">
                  <c:v>1634.8</c:v>
                </c:pt>
                <c:pt idx="991">
                  <c:v>1635.7</c:v>
                </c:pt>
                <c:pt idx="992">
                  <c:v>1636.6</c:v>
                </c:pt>
                <c:pt idx="993">
                  <c:v>1637.5</c:v>
                </c:pt>
                <c:pt idx="994">
                  <c:v>1638.4</c:v>
                </c:pt>
                <c:pt idx="995">
                  <c:v>1639.3</c:v>
                </c:pt>
                <c:pt idx="996">
                  <c:v>1640.2</c:v>
                </c:pt>
                <c:pt idx="997">
                  <c:v>1641</c:v>
                </c:pt>
                <c:pt idx="998">
                  <c:v>1641.9</c:v>
                </c:pt>
                <c:pt idx="999">
                  <c:v>1642.8</c:v>
                </c:pt>
                <c:pt idx="1000">
                  <c:v>1643.7</c:v>
                </c:pt>
                <c:pt idx="1001">
                  <c:v>1644.6</c:v>
                </c:pt>
                <c:pt idx="1002">
                  <c:v>1645.4</c:v>
                </c:pt>
                <c:pt idx="1003">
                  <c:v>1646.3</c:v>
                </c:pt>
                <c:pt idx="1004">
                  <c:v>1647.2</c:v>
                </c:pt>
                <c:pt idx="1005">
                  <c:v>1648.1</c:v>
                </c:pt>
                <c:pt idx="1006">
                  <c:v>1649</c:v>
                </c:pt>
                <c:pt idx="1007">
                  <c:v>1649.8</c:v>
                </c:pt>
                <c:pt idx="1008">
                  <c:v>1650.7</c:v>
                </c:pt>
                <c:pt idx="1009">
                  <c:v>1651.6</c:v>
                </c:pt>
                <c:pt idx="1010">
                  <c:v>1652.5</c:v>
                </c:pt>
                <c:pt idx="1011">
                  <c:v>1653.3</c:v>
                </c:pt>
                <c:pt idx="1012">
                  <c:v>1654.2</c:v>
                </c:pt>
                <c:pt idx="1013">
                  <c:v>1655.1</c:v>
                </c:pt>
                <c:pt idx="1014">
                  <c:v>1655.9</c:v>
                </c:pt>
                <c:pt idx="1015">
                  <c:v>1656.8</c:v>
                </c:pt>
                <c:pt idx="1016">
                  <c:v>1657.7</c:v>
                </c:pt>
                <c:pt idx="1017">
                  <c:v>1658.6</c:v>
                </c:pt>
                <c:pt idx="1018">
                  <c:v>1659.4</c:v>
                </c:pt>
                <c:pt idx="1019">
                  <c:v>1660.3</c:v>
                </c:pt>
                <c:pt idx="1020">
                  <c:v>1661.2</c:v>
                </c:pt>
                <c:pt idx="1021">
                  <c:v>1662</c:v>
                </c:pt>
                <c:pt idx="1022">
                  <c:v>1662.9</c:v>
                </c:pt>
                <c:pt idx="1023">
                  <c:v>1663.8</c:v>
                </c:pt>
                <c:pt idx="1024">
                  <c:v>1664.6</c:v>
                </c:pt>
                <c:pt idx="1025">
                  <c:v>1665.5</c:v>
                </c:pt>
                <c:pt idx="1026">
                  <c:v>1666.4</c:v>
                </c:pt>
                <c:pt idx="1027">
                  <c:v>1667.2</c:v>
                </c:pt>
                <c:pt idx="1028">
                  <c:v>1668.1</c:v>
                </c:pt>
                <c:pt idx="1029">
                  <c:v>1669</c:v>
                </c:pt>
                <c:pt idx="1030">
                  <c:v>1669.8</c:v>
                </c:pt>
                <c:pt idx="1031">
                  <c:v>1670.7</c:v>
                </c:pt>
                <c:pt idx="1032">
                  <c:v>1671.5</c:v>
                </c:pt>
                <c:pt idx="1033">
                  <c:v>1672.4</c:v>
                </c:pt>
                <c:pt idx="1034">
                  <c:v>1673.3</c:v>
                </c:pt>
                <c:pt idx="1035">
                  <c:v>1674.1</c:v>
                </c:pt>
                <c:pt idx="1036">
                  <c:v>1675</c:v>
                </c:pt>
                <c:pt idx="1037">
                  <c:v>1675.8</c:v>
                </c:pt>
                <c:pt idx="1038">
                  <c:v>1676.7</c:v>
                </c:pt>
                <c:pt idx="1039">
                  <c:v>1677.6</c:v>
                </c:pt>
                <c:pt idx="1040">
                  <c:v>1678.4</c:v>
                </c:pt>
                <c:pt idx="1041">
                  <c:v>1679.3</c:v>
                </c:pt>
                <c:pt idx="1042">
                  <c:v>1680.1</c:v>
                </c:pt>
                <c:pt idx="1043">
                  <c:v>1681</c:v>
                </c:pt>
                <c:pt idx="1044">
                  <c:v>1681.8</c:v>
                </c:pt>
                <c:pt idx="1045">
                  <c:v>1682.7</c:v>
                </c:pt>
                <c:pt idx="1046">
                  <c:v>1683.6</c:v>
                </c:pt>
                <c:pt idx="1047">
                  <c:v>1684.4</c:v>
                </c:pt>
                <c:pt idx="1048">
                  <c:v>1685.3</c:v>
                </c:pt>
                <c:pt idx="1049">
                  <c:v>1686.1</c:v>
                </c:pt>
                <c:pt idx="1050">
                  <c:v>1687</c:v>
                </c:pt>
                <c:pt idx="1051">
                  <c:v>1687.8</c:v>
                </c:pt>
                <c:pt idx="1052">
                  <c:v>1688.7</c:v>
                </c:pt>
                <c:pt idx="1053">
                  <c:v>1689.5</c:v>
                </c:pt>
                <c:pt idx="1054">
                  <c:v>1690.4</c:v>
                </c:pt>
                <c:pt idx="1055">
                  <c:v>1691.2</c:v>
                </c:pt>
                <c:pt idx="1056">
                  <c:v>1692.1</c:v>
                </c:pt>
                <c:pt idx="1057">
                  <c:v>1692.9</c:v>
                </c:pt>
                <c:pt idx="1058">
                  <c:v>1693.8</c:v>
                </c:pt>
                <c:pt idx="1059">
                  <c:v>1694.6</c:v>
                </c:pt>
                <c:pt idx="1060">
                  <c:v>1695.4</c:v>
                </c:pt>
                <c:pt idx="1061">
                  <c:v>1696.3</c:v>
                </c:pt>
                <c:pt idx="1062">
                  <c:v>1697.1</c:v>
                </c:pt>
                <c:pt idx="1063">
                  <c:v>1698</c:v>
                </c:pt>
                <c:pt idx="1064">
                  <c:v>1698.8</c:v>
                </c:pt>
                <c:pt idx="1065">
                  <c:v>1699.7</c:v>
                </c:pt>
                <c:pt idx="1066">
                  <c:v>1700.5</c:v>
                </c:pt>
                <c:pt idx="1067">
                  <c:v>1701.3</c:v>
                </c:pt>
                <c:pt idx="1068">
                  <c:v>1702.2</c:v>
                </c:pt>
                <c:pt idx="1069">
                  <c:v>1703</c:v>
                </c:pt>
                <c:pt idx="1070">
                  <c:v>1703.9</c:v>
                </c:pt>
                <c:pt idx="1071">
                  <c:v>1704.7</c:v>
                </c:pt>
                <c:pt idx="1072">
                  <c:v>1705.5</c:v>
                </c:pt>
                <c:pt idx="1073">
                  <c:v>1706.4</c:v>
                </c:pt>
                <c:pt idx="1074">
                  <c:v>1707.2</c:v>
                </c:pt>
                <c:pt idx="1075">
                  <c:v>1708.1</c:v>
                </c:pt>
                <c:pt idx="1076">
                  <c:v>1708.9</c:v>
                </c:pt>
                <c:pt idx="1077">
                  <c:v>1709.7</c:v>
                </c:pt>
                <c:pt idx="1078">
                  <c:v>1710.6</c:v>
                </c:pt>
                <c:pt idx="1079">
                  <c:v>1711.4</c:v>
                </c:pt>
                <c:pt idx="1080">
                  <c:v>1712.2</c:v>
                </c:pt>
                <c:pt idx="1081">
                  <c:v>1713.1</c:v>
                </c:pt>
                <c:pt idx="1082">
                  <c:v>1713.9</c:v>
                </c:pt>
                <c:pt idx="1083">
                  <c:v>1714.7</c:v>
                </c:pt>
                <c:pt idx="1084">
                  <c:v>1715.6</c:v>
                </c:pt>
                <c:pt idx="1085">
                  <c:v>1716.4</c:v>
                </c:pt>
                <c:pt idx="1086">
                  <c:v>1717.2</c:v>
                </c:pt>
                <c:pt idx="1087">
                  <c:v>1718.1</c:v>
                </c:pt>
                <c:pt idx="1088">
                  <c:v>1718.9</c:v>
                </c:pt>
                <c:pt idx="1089">
                  <c:v>1719.7</c:v>
                </c:pt>
                <c:pt idx="1090">
                  <c:v>1720.5</c:v>
                </c:pt>
                <c:pt idx="1091">
                  <c:v>1721.4</c:v>
                </c:pt>
                <c:pt idx="1092">
                  <c:v>1722.2</c:v>
                </c:pt>
                <c:pt idx="1093">
                  <c:v>1723</c:v>
                </c:pt>
                <c:pt idx="1094">
                  <c:v>1723.9</c:v>
                </c:pt>
                <c:pt idx="1095">
                  <c:v>1724.7</c:v>
                </c:pt>
                <c:pt idx="1096">
                  <c:v>1725.5</c:v>
                </c:pt>
                <c:pt idx="1097">
                  <c:v>1726.3</c:v>
                </c:pt>
                <c:pt idx="1098">
                  <c:v>1727.2</c:v>
                </c:pt>
                <c:pt idx="1099">
                  <c:v>1728</c:v>
                </c:pt>
                <c:pt idx="1100">
                  <c:v>1728.8</c:v>
                </c:pt>
                <c:pt idx="1101">
                  <c:v>1729.6</c:v>
                </c:pt>
                <c:pt idx="1102">
                  <c:v>1730.4</c:v>
                </c:pt>
                <c:pt idx="1103">
                  <c:v>1731.3</c:v>
                </c:pt>
                <c:pt idx="1104">
                  <c:v>1732.1</c:v>
                </c:pt>
                <c:pt idx="1105">
                  <c:v>1732.9</c:v>
                </c:pt>
                <c:pt idx="1106">
                  <c:v>1733.7</c:v>
                </c:pt>
                <c:pt idx="1107">
                  <c:v>1734.6</c:v>
                </c:pt>
                <c:pt idx="1108">
                  <c:v>1735.4</c:v>
                </c:pt>
                <c:pt idx="1109">
                  <c:v>1736.2</c:v>
                </c:pt>
                <c:pt idx="1110">
                  <c:v>1737</c:v>
                </c:pt>
                <c:pt idx="1111">
                  <c:v>1737.8</c:v>
                </c:pt>
                <c:pt idx="1112">
                  <c:v>1738.6</c:v>
                </c:pt>
                <c:pt idx="1113">
                  <c:v>1739.5</c:v>
                </c:pt>
                <c:pt idx="1114">
                  <c:v>1740.3</c:v>
                </c:pt>
                <c:pt idx="1115">
                  <c:v>1741.1</c:v>
                </c:pt>
                <c:pt idx="1116">
                  <c:v>1741.9</c:v>
                </c:pt>
                <c:pt idx="1117">
                  <c:v>1742.7</c:v>
                </c:pt>
                <c:pt idx="1118">
                  <c:v>1743.5</c:v>
                </c:pt>
                <c:pt idx="1119">
                  <c:v>1744.3</c:v>
                </c:pt>
                <c:pt idx="1120">
                  <c:v>1745.2</c:v>
                </c:pt>
                <c:pt idx="1121">
                  <c:v>1746</c:v>
                </c:pt>
                <c:pt idx="1122">
                  <c:v>1746.8</c:v>
                </c:pt>
                <c:pt idx="1123">
                  <c:v>1747.6</c:v>
                </c:pt>
                <c:pt idx="1124">
                  <c:v>1748.4</c:v>
                </c:pt>
                <c:pt idx="1125">
                  <c:v>1749.2</c:v>
                </c:pt>
                <c:pt idx="1126">
                  <c:v>1750</c:v>
                </c:pt>
                <c:pt idx="1127">
                  <c:v>1750.8</c:v>
                </c:pt>
                <c:pt idx="1128">
                  <c:v>1751.6</c:v>
                </c:pt>
                <c:pt idx="1129">
                  <c:v>1752.4</c:v>
                </c:pt>
                <c:pt idx="1130">
                  <c:v>1753.2</c:v>
                </c:pt>
                <c:pt idx="1131">
                  <c:v>1754.1</c:v>
                </c:pt>
                <c:pt idx="1132">
                  <c:v>1754.9</c:v>
                </c:pt>
                <c:pt idx="1133">
                  <c:v>1755.7</c:v>
                </c:pt>
                <c:pt idx="1134">
                  <c:v>1756.5</c:v>
                </c:pt>
                <c:pt idx="1135">
                  <c:v>1757.3</c:v>
                </c:pt>
                <c:pt idx="1136">
                  <c:v>1758.1</c:v>
                </c:pt>
                <c:pt idx="1137">
                  <c:v>1758.9</c:v>
                </c:pt>
                <c:pt idx="1138">
                  <c:v>1759.7</c:v>
                </c:pt>
                <c:pt idx="1139">
                  <c:v>1760.5</c:v>
                </c:pt>
                <c:pt idx="1140">
                  <c:v>1761.3</c:v>
                </c:pt>
                <c:pt idx="1141">
                  <c:v>1762.1</c:v>
                </c:pt>
                <c:pt idx="1142">
                  <c:v>1762.9</c:v>
                </c:pt>
                <c:pt idx="1143">
                  <c:v>1763.7</c:v>
                </c:pt>
                <c:pt idx="1144">
                  <c:v>1764.5</c:v>
                </c:pt>
                <c:pt idx="1145">
                  <c:v>1765.3</c:v>
                </c:pt>
                <c:pt idx="1146">
                  <c:v>1766.1</c:v>
                </c:pt>
                <c:pt idx="1147">
                  <c:v>1766.9</c:v>
                </c:pt>
                <c:pt idx="1148">
                  <c:v>1767.7</c:v>
                </c:pt>
                <c:pt idx="1149">
                  <c:v>1768.5</c:v>
                </c:pt>
                <c:pt idx="1150">
                  <c:v>1769.3</c:v>
                </c:pt>
                <c:pt idx="1151">
                  <c:v>1770.1</c:v>
                </c:pt>
                <c:pt idx="1152">
                  <c:v>1770.9</c:v>
                </c:pt>
                <c:pt idx="1153">
                  <c:v>1771.7</c:v>
                </c:pt>
                <c:pt idx="1154">
                  <c:v>1772.5</c:v>
                </c:pt>
                <c:pt idx="1155">
                  <c:v>1773.3</c:v>
                </c:pt>
                <c:pt idx="1156">
                  <c:v>1774</c:v>
                </c:pt>
                <c:pt idx="1157">
                  <c:v>1774.8</c:v>
                </c:pt>
                <c:pt idx="1158">
                  <c:v>1775.6</c:v>
                </c:pt>
                <c:pt idx="1159">
                  <c:v>1776.4</c:v>
                </c:pt>
                <c:pt idx="1160">
                  <c:v>1777.2</c:v>
                </c:pt>
                <c:pt idx="1161">
                  <c:v>1778</c:v>
                </c:pt>
                <c:pt idx="1162">
                  <c:v>1778.8</c:v>
                </c:pt>
                <c:pt idx="1163">
                  <c:v>1779.6</c:v>
                </c:pt>
                <c:pt idx="1164">
                  <c:v>1780.4</c:v>
                </c:pt>
                <c:pt idx="1165">
                  <c:v>1781.2</c:v>
                </c:pt>
                <c:pt idx="1166">
                  <c:v>1781.9</c:v>
                </c:pt>
                <c:pt idx="1167">
                  <c:v>1782.7</c:v>
                </c:pt>
                <c:pt idx="1168">
                  <c:v>1783.5</c:v>
                </c:pt>
                <c:pt idx="1169">
                  <c:v>1784.3</c:v>
                </c:pt>
                <c:pt idx="1170">
                  <c:v>1785.1</c:v>
                </c:pt>
                <c:pt idx="1171">
                  <c:v>1785.9</c:v>
                </c:pt>
                <c:pt idx="1172">
                  <c:v>1786.7</c:v>
                </c:pt>
                <c:pt idx="1173">
                  <c:v>1787.4</c:v>
                </c:pt>
              </c:numCache>
            </c:numRef>
          </c:xVal>
          <c:yVal>
            <c:numRef>
              <c:f>Plan1!$P$3:$P$1176</c:f>
              <c:numCache>
                <c:formatCode>General</c:formatCode>
                <c:ptCount val="1174"/>
                <c:pt idx="0">
                  <c:v>0.73168192195776294</c:v>
                </c:pt>
                <c:pt idx="1">
                  <c:v>0.7337921478904893</c:v>
                </c:pt>
                <c:pt idx="2">
                  <c:v>0.73338169446554069</c:v>
                </c:pt>
                <c:pt idx="3">
                  <c:v>0.73425748274130431</c:v>
                </c:pt>
                <c:pt idx="4">
                  <c:v>0.73305101458687794</c:v>
                </c:pt>
                <c:pt idx="5">
                  <c:v>0.73713758732721912</c:v>
                </c:pt>
                <c:pt idx="6">
                  <c:v>0.73657609078676012</c:v>
                </c:pt>
                <c:pt idx="7">
                  <c:v>0.740150916552753</c:v>
                </c:pt>
                <c:pt idx="8">
                  <c:v>0.74369677591777728</c:v>
                </c:pt>
                <c:pt idx="9">
                  <c:v>0.74831666764767257</c:v>
                </c:pt>
                <c:pt idx="10">
                  <c:v>0.75103217563373925</c:v>
                </c:pt>
                <c:pt idx="11">
                  <c:v>0.75286634738754965</c:v>
                </c:pt>
                <c:pt idx="12">
                  <c:v>0.76040822817427423</c:v>
                </c:pt>
                <c:pt idx="13">
                  <c:v>0.76499235465589277</c:v>
                </c:pt>
                <c:pt idx="14">
                  <c:v>0.76758512017263858</c:v>
                </c:pt>
                <c:pt idx="15">
                  <c:v>0.77314022832788321</c:v>
                </c:pt>
                <c:pt idx="16">
                  <c:v>0.77679319316016726</c:v>
                </c:pt>
                <c:pt idx="17">
                  <c:v>0.782967150289547</c:v>
                </c:pt>
                <c:pt idx="18">
                  <c:v>0.7893602720717865</c:v>
                </c:pt>
                <c:pt idx="19">
                  <c:v>0.79352004012906285</c:v>
                </c:pt>
                <c:pt idx="20">
                  <c:v>0.80091315033861177</c:v>
                </c:pt>
                <c:pt idx="21">
                  <c:v>0.80390909005798394</c:v>
                </c:pt>
                <c:pt idx="22">
                  <c:v>0.80866342533087709</c:v>
                </c:pt>
                <c:pt idx="23">
                  <c:v>0.81437586963134445</c:v>
                </c:pt>
                <c:pt idx="24">
                  <c:v>0.82002549806129266</c:v>
                </c:pt>
                <c:pt idx="25">
                  <c:v>0.82204248018274284</c:v>
                </c:pt>
                <c:pt idx="26">
                  <c:v>0.82763916507069013</c:v>
                </c:pt>
                <c:pt idx="27">
                  <c:v>0.82910961062967659</c:v>
                </c:pt>
                <c:pt idx="28">
                  <c:v>0.83185148787957885</c:v>
                </c:pt>
                <c:pt idx="29">
                  <c:v>0.83530228864474609</c:v>
                </c:pt>
                <c:pt idx="30">
                  <c:v>0.83763385333578255</c:v>
                </c:pt>
                <c:pt idx="31">
                  <c:v>0.84029840767580588</c:v>
                </c:pt>
                <c:pt idx="32">
                  <c:v>0.84432770426687265</c:v>
                </c:pt>
                <c:pt idx="33">
                  <c:v>0.84467919331672359</c:v>
                </c:pt>
                <c:pt idx="34">
                  <c:v>0.84506357568049806</c:v>
                </c:pt>
                <c:pt idx="35">
                  <c:v>0.84803972059450872</c:v>
                </c:pt>
                <c:pt idx="36">
                  <c:v>0.84992717873669399</c:v>
                </c:pt>
                <c:pt idx="37">
                  <c:v>0.85136801771254467</c:v>
                </c:pt>
                <c:pt idx="38">
                  <c:v>0.85267234228394984</c:v>
                </c:pt>
                <c:pt idx="39">
                  <c:v>0.85326925905914119</c:v>
                </c:pt>
                <c:pt idx="40">
                  <c:v>0.85463011644033759</c:v>
                </c:pt>
                <c:pt idx="41">
                  <c:v>0.85329328864569964</c:v>
                </c:pt>
                <c:pt idx="42">
                  <c:v>0.854338796712385</c:v>
                </c:pt>
                <c:pt idx="43">
                  <c:v>0.85718669714459683</c:v>
                </c:pt>
                <c:pt idx="44">
                  <c:v>0.85849094803220494</c:v>
                </c:pt>
                <c:pt idx="45">
                  <c:v>0.85947778645898132</c:v>
                </c:pt>
                <c:pt idx="46">
                  <c:v>0.85796047237035322</c:v>
                </c:pt>
                <c:pt idx="47">
                  <c:v>0.85903053447885924</c:v>
                </c:pt>
                <c:pt idx="48">
                  <c:v>0.85728717583788672</c:v>
                </c:pt>
                <c:pt idx="49">
                  <c:v>0.85981876906622434</c:v>
                </c:pt>
                <c:pt idx="50">
                  <c:v>0.86226003896225822</c:v>
                </c:pt>
                <c:pt idx="51">
                  <c:v>0.85808048593857422</c:v>
                </c:pt>
                <c:pt idx="52">
                  <c:v>0.85849394306184268</c:v>
                </c:pt>
                <c:pt idx="53">
                  <c:v>0.86189625338696252</c:v>
                </c:pt>
                <c:pt idx="54">
                  <c:v>0.86163443751826385</c:v>
                </c:pt>
                <c:pt idx="55">
                  <c:v>0.85862342283082926</c:v>
                </c:pt>
                <c:pt idx="56">
                  <c:v>0.86109320402202583</c:v>
                </c:pt>
                <c:pt idx="57">
                  <c:v>0.86031875263907187</c:v>
                </c:pt>
                <c:pt idx="58">
                  <c:v>0.85960522908769321</c:v>
                </c:pt>
                <c:pt idx="59">
                  <c:v>0.86047702976972773</c:v>
                </c:pt>
                <c:pt idx="60">
                  <c:v>0.85883500802156498</c:v>
                </c:pt>
                <c:pt idx="61">
                  <c:v>0.86018684997346084</c:v>
                </c:pt>
                <c:pt idx="62">
                  <c:v>0.85958411651263433</c:v>
                </c:pt>
                <c:pt idx="63">
                  <c:v>0.85878729993006975</c:v>
                </c:pt>
                <c:pt idx="64">
                  <c:v>0.85839112815874863</c:v>
                </c:pt>
                <c:pt idx="65">
                  <c:v>0.8567714846132195</c:v>
                </c:pt>
                <c:pt idx="66">
                  <c:v>0.85818443643901299</c:v>
                </c:pt>
                <c:pt idx="67">
                  <c:v>0.85445963380539802</c:v>
                </c:pt>
                <c:pt idx="68">
                  <c:v>0.85515360514448135</c:v>
                </c:pt>
                <c:pt idx="69">
                  <c:v>0.85467426170352256</c:v>
                </c:pt>
                <c:pt idx="70">
                  <c:v>0.85276245756788516</c:v>
                </c:pt>
                <c:pt idx="71">
                  <c:v>0.85124892735895863</c:v>
                </c:pt>
                <c:pt idx="72">
                  <c:v>0.84928863061610316</c:v>
                </c:pt>
                <c:pt idx="73">
                  <c:v>0.84759360421173124</c:v>
                </c:pt>
                <c:pt idx="74">
                  <c:v>0.84821093139873782</c:v>
                </c:pt>
                <c:pt idx="75">
                  <c:v>0.84688297600014706</c:v>
                </c:pt>
                <c:pt idx="76">
                  <c:v>0.84682840231249235</c:v>
                </c:pt>
                <c:pt idx="77">
                  <c:v>0.84276401533004408</c:v>
                </c:pt>
                <c:pt idx="78">
                  <c:v>0.84106751134882185</c:v>
                </c:pt>
                <c:pt idx="79">
                  <c:v>0.83813314081346402</c:v>
                </c:pt>
                <c:pt idx="80">
                  <c:v>0.83690471185344317</c:v>
                </c:pt>
                <c:pt idx="81">
                  <c:v>0.83759476841572644</c:v>
                </c:pt>
                <c:pt idx="82">
                  <c:v>0.83316113848921691</c:v>
                </c:pt>
                <c:pt idx="83">
                  <c:v>0.83021356208367036</c:v>
                </c:pt>
                <c:pt idx="84">
                  <c:v>0.82889247401497557</c:v>
                </c:pt>
                <c:pt idx="85">
                  <c:v>0.82752262937769527</c:v>
                </c:pt>
                <c:pt idx="86">
                  <c:v>0.82544135380887584</c:v>
                </c:pt>
                <c:pt idx="87">
                  <c:v>0.82268956825542516</c:v>
                </c:pt>
                <c:pt idx="88">
                  <c:v>0.81991333745211314</c:v>
                </c:pt>
                <c:pt idx="89">
                  <c:v>0.8145501287776058</c:v>
                </c:pt>
                <c:pt idx="90">
                  <c:v>0.8144819001820337</c:v>
                </c:pt>
                <c:pt idx="91">
                  <c:v>0.81545422680167512</c:v>
                </c:pt>
                <c:pt idx="92">
                  <c:v>0.81138793400948483</c:v>
                </c:pt>
                <c:pt idx="93">
                  <c:v>0.809762093656614</c:v>
                </c:pt>
                <c:pt idx="94">
                  <c:v>0.80815193148204389</c:v>
                </c:pt>
                <c:pt idx="95">
                  <c:v>0.80725989679587318</c:v>
                </c:pt>
                <c:pt idx="96">
                  <c:v>0.8060245367911435</c:v>
                </c:pt>
                <c:pt idx="97">
                  <c:v>0.80776361613723702</c:v>
                </c:pt>
                <c:pt idx="98">
                  <c:v>0.80813583980761083</c:v>
                </c:pt>
                <c:pt idx="99">
                  <c:v>0.80861150512678859</c:v>
                </c:pt>
                <c:pt idx="100">
                  <c:v>0.80963172274711581</c:v>
                </c:pt>
                <c:pt idx="101">
                  <c:v>0.81206245672702304</c:v>
                </c:pt>
                <c:pt idx="102">
                  <c:v>0.81190890879584299</c:v>
                </c:pt>
                <c:pt idx="103">
                  <c:v>0.81209159260072517</c:v>
                </c:pt>
                <c:pt idx="104">
                  <c:v>0.81251426063207355</c:v>
                </c:pt>
                <c:pt idx="105">
                  <c:v>0.81723338276504787</c:v>
                </c:pt>
                <c:pt idx="106">
                  <c:v>0.81383259119301787</c:v>
                </c:pt>
                <c:pt idx="107">
                  <c:v>0.81168658354151901</c:v>
                </c:pt>
                <c:pt idx="108">
                  <c:v>0.81309752813399083</c:v>
                </c:pt>
                <c:pt idx="109">
                  <c:v>0.81449264891430395</c:v>
                </c:pt>
                <c:pt idx="110">
                  <c:v>0.81257740027786596</c:v>
                </c:pt>
                <c:pt idx="111">
                  <c:v>0.80870945299836283</c:v>
                </c:pt>
                <c:pt idx="112">
                  <c:v>0.80756629916367162</c:v>
                </c:pt>
                <c:pt idx="113">
                  <c:v>0.80798572770854926</c:v>
                </c:pt>
                <c:pt idx="114">
                  <c:v>0.80734411650916682</c:v>
                </c:pt>
                <c:pt idx="115">
                  <c:v>0.80395172393645897</c:v>
                </c:pt>
                <c:pt idx="116">
                  <c:v>0.80368774150406319</c:v>
                </c:pt>
                <c:pt idx="117">
                  <c:v>0.80412003237926111</c:v>
                </c:pt>
                <c:pt idx="118">
                  <c:v>0.80290160075015315</c:v>
                </c:pt>
                <c:pt idx="119">
                  <c:v>0.80252766224110228</c:v>
                </c:pt>
                <c:pt idx="120">
                  <c:v>0.80332842086347189</c:v>
                </c:pt>
                <c:pt idx="121">
                  <c:v>0.80357877157667468</c:v>
                </c:pt>
                <c:pt idx="122">
                  <c:v>0.80574622962177067</c:v>
                </c:pt>
                <c:pt idx="123">
                  <c:v>0.80552841554956978</c:v>
                </c:pt>
                <c:pt idx="124">
                  <c:v>0.80433437828515963</c:v>
                </c:pt>
                <c:pt idx="125">
                  <c:v>0.80818139676566281</c:v>
                </c:pt>
                <c:pt idx="126">
                  <c:v>0.81013481707650614</c:v>
                </c:pt>
                <c:pt idx="127">
                  <c:v>0.80636213774553067</c:v>
                </c:pt>
                <c:pt idx="128">
                  <c:v>0.80568592680216922</c:v>
                </c:pt>
                <c:pt idx="129">
                  <c:v>0.80315804394310952</c:v>
                </c:pt>
                <c:pt idx="130">
                  <c:v>0.80011690281601278</c:v>
                </c:pt>
                <c:pt idx="131">
                  <c:v>0.7920806626930007</c:v>
                </c:pt>
                <c:pt idx="132">
                  <c:v>0.78601881286040587</c:v>
                </c:pt>
                <c:pt idx="133">
                  <c:v>0.78007249228682352</c:v>
                </c:pt>
                <c:pt idx="134">
                  <c:v>0.77358001527248399</c:v>
                </c:pt>
                <c:pt idx="135">
                  <c:v>0.770502328884768</c:v>
                </c:pt>
                <c:pt idx="136">
                  <c:v>0.76524044930125656</c:v>
                </c:pt>
                <c:pt idx="137">
                  <c:v>0.76168709716092864</c:v>
                </c:pt>
                <c:pt idx="138">
                  <c:v>0.75797563172803506</c:v>
                </c:pt>
                <c:pt idx="139">
                  <c:v>0.75525220706811391</c:v>
                </c:pt>
                <c:pt idx="140">
                  <c:v>0.75281781577126261</c:v>
                </c:pt>
                <c:pt idx="141">
                  <c:v>0.75245998124617341</c:v>
                </c:pt>
                <c:pt idx="142">
                  <c:v>0.74968441663107455</c:v>
                </c:pt>
                <c:pt idx="143">
                  <c:v>0.7483092082467947</c:v>
                </c:pt>
                <c:pt idx="144">
                  <c:v>0.74524104093880439</c:v>
                </c:pt>
                <c:pt idx="145">
                  <c:v>0.74334621008256141</c:v>
                </c:pt>
                <c:pt idx="146">
                  <c:v>0.7367331586362742</c:v>
                </c:pt>
                <c:pt idx="147">
                  <c:v>0.735389114163855</c:v>
                </c:pt>
                <c:pt idx="148">
                  <c:v>0.73260016943805883</c:v>
                </c:pt>
                <c:pt idx="149">
                  <c:v>0.72805350639952449</c:v>
                </c:pt>
                <c:pt idx="150">
                  <c:v>0.72511684299777246</c:v>
                </c:pt>
                <c:pt idx="151">
                  <c:v>0.72279200650428554</c:v>
                </c:pt>
                <c:pt idx="152">
                  <c:v>0.72069869750452054</c:v>
                </c:pt>
                <c:pt idx="153">
                  <c:v>0.71763897349281747</c:v>
                </c:pt>
                <c:pt idx="154">
                  <c:v>0.71601013247566558</c:v>
                </c:pt>
                <c:pt idx="155">
                  <c:v>0.7143977532856689</c:v>
                </c:pt>
                <c:pt idx="156">
                  <c:v>0.71107194841371357</c:v>
                </c:pt>
                <c:pt idx="157">
                  <c:v>0.71162162520623884</c:v>
                </c:pt>
                <c:pt idx="158">
                  <c:v>0.71121096806726281</c:v>
                </c:pt>
                <c:pt idx="159">
                  <c:v>0.71094981535273871</c:v>
                </c:pt>
                <c:pt idx="160">
                  <c:v>0.71153749998157911</c:v>
                </c:pt>
                <c:pt idx="161">
                  <c:v>0.7110750257958306</c:v>
                </c:pt>
                <c:pt idx="162">
                  <c:v>0.71216822895098808</c:v>
                </c:pt>
                <c:pt idx="163">
                  <c:v>0.71165311852801627</c:v>
                </c:pt>
                <c:pt idx="164">
                  <c:v>0.71316145186207192</c:v>
                </c:pt>
                <c:pt idx="165">
                  <c:v>0.71428762634929122</c:v>
                </c:pt>
                <c:pt idx="166">
                  <c:v>0.71639507830377125</c:v>
                </c:pt>
                <c:pt idx="167">
                  <c:v>0.71806087824671405</c:v>
                </c:pt>
                <c:pt idx="168">
                  <c:v>0.71968876137450277</c:v>
                </c:pt>
                <c:pt idx="169">
                  <c:v>0.72007752142269721</c:v>
                </c:pt>
                <c:pt idx="170">
                  <c:v>0.71887048980393964</c:v>
                </c:pt>
                <c:pt idx="171">
                  <c:v>0.72221904129751446</c:v>
                </c:pt>
                <c:pt idx="172">
                  <c:v>0.72402536491033687</c:v>
                </c:pt>
                <c:pt idx="173">
                  <c:v>0.72615889226033203</c:v>
                </c:pt>
                <c:pt idx="174">
                  <c:v>0.72621017618316031</c:v>
                </c:pt>
                <c:pt idx="175">
                  <c:v>0.72697731119848952</c:v>
                </c:pt>
                <c:pt idx="176">
                  <c:v>0.72590531163955208</c:v>
                </c:pt>
                <c:pt idx="177">
                  <c:v>0.73035847860816339</c:v>
                </c:pt>
                <c:pt idx="178">
                  <c:v>0.73138966167781128</c:v>
                </c:pt>
                <c:pt idx="179">
                  <c:v>0.73595485402416261</c:v>
                </c:pt>
                <c:pt idx="180">
                  <c:v>0.73446723884013387</c:v>
                </c:pt>
                <c:pt idx="181">
                  <c:v>0.73290821538796824</c:v>
                </c:pt>
                <c:pt idx="182">
                  <c:v>0.73558092175656287</c:v>
                </c:pt>
                <c:pt idx="183">
                  <c:v>0.73731192319131633</c:v>
                </c:pt>
                <c:pt idx="184">
                  <c:v>0.7390025502395634</c:v>
                </c:pt>
                <c:pt idx="185">
                  <c:v>0.74193128613160853</c:v>
                </c:pt>
                <c:pt idx="186">
                  <c:v>0.74167643988325371</c:v>
                </c:pt>
                <c:pt idx="187">
                  <c:v>0.74484398929625828</c:v>
                </c:pt>
                <c:pt idx="188">
                  <c:v>0.74693298562671839</c:v>
                </c:pt>
                <c:pt idx="189">
                  <c:v>0.74780823644419681</c:v>
                </c:pt>
                <c:pt idx="190">
                  <c:v>0.751514180360078</c:v>
                </c:pt>
                <c:pt idx="191">
                  <c:v>0.75683430915242056</c:v>
                </c:pt>
                <c:pt idx="192">
                  <c:v>0.75895188786123591</c:v>
                </c:pt>
                <c:pt idx="193">
                  <c:v>0.76197547820567646</c:v>
                </c:pt>
                <c:pt idx="194">
                  <c:v>0.7682288920410143</c:v>
                </c:pt>
                <c:pt idx="195">
                  <c:v>0.77278185461077231</c:v>
                </c:pt>
                <c:pt idx="196">
                  <c:v>0.77665022015418295</c:v>
                </c:pt>
                <c:pt idx="197">
                  <c:v>0.78318454783157687</c:v>
                </c:pt>
                <c:pt idx="198">
                  <c:v>0.78875909723998705</c:v>
                </c:pt>
                <c:pt idx="199">
                  <c:v>0.79356339004067267</c:v>
                </c:pt>
                <c:pt idx="200">
                  <c:v>0.80020888142014512</c:v>
                </c:pt>
                <c:pt idx="201">
                  <c:v>0.80362971247975545</c:v>
                </c:pt>
                <c:pt idx="202">
                  <c:v>0.80722236963797589</c:v>
                </c:pt>
                <c:pt idx="203">
                  <c:v>0.81112536136484592</c:v>
                </c:pt>
                <c:pt idx="204">
                  <c:v>0.81205121994795504</c:v>
                </c:pt>
                <c:pt idx="205">
                  <c:v>0.81816009217929719</c:v>
                </c:pt>
                <c:pt idx="206">
                  <c:v>0.81984300410054667</c:v>
                </c:pt>
                <c:pt idx="207">
                  <c:v>0.82117501774262491</c:v>
                </c:pt>
                <c:pt idx="208">
                  <c:v>0.82051413779684934</c:v>
                </c:pt>
                <c:pt idx="209">
                  <c:v>0.81766118742392691</c:v>
                </c:pt>
                <c:pt idx="210">
                  <c:v>0.8178320506140071</c:v>
                </c:pt>
                <c:pt idx="211">
                  <c:v>0.8137870702099963</c:v>
                </c:pt>
                <c:pt idx="212">
                  <c:v>0.81112101922202229</c:v>
                </c:pt>
                <c:pt idx="213">
                  <c:v>0.8020667965726459</c:v>
                </c:pt>
                <c:pt idx="214">
                  <c:v>0.79901717096868796</c:v>
                </c:pt>
                <c:pt idx="215">
                  <c:v>0.79274415494610295</c:v>
                </c:pt>
                <c:pt idx="216">
                  <c:v>0.78595018073768586</c:v>
                </c:pt>
                <c:pt idx="217">
                  <c:v>0.77451766239627173</c:v>
                </c:pt>
                <c:pt idx="218">
                  <c:v>0.76729610588066921</c:v>
                </c:pt>
                <c:pt idx="219">
                  <c:v>0.75987312516996042</c:v>
                </c:pt>
                <c:pt idx="220">
                  <c:v>0.75389900413314093</c:v>
                </c:pt>
                <c:pt idx="221">
                  <c:v>0.74933590093915636</c:v>
                </c:pt>
                <c:pt idx="222">
                  <c:v>0.74372154234230736</c:v>
                </c:pt>
                <c:pt idx="223">
                  <c:v>0.73720850581482189</c:v>
                </c:pt>
                <c:pt idx="224">
                  <c:v>0.73500873673117351</c:v>
                </c:pt>
                <c:pt idx="225">
                  <c:v>0.73045131585825285</c:v>
                </c:pt>
                <c:pt idx="226">
                  <c:v>0.72703969103430299</c:v>
                </c:pt>
                <c:pt idx="227">
                  <c:v>0.72510357991428243</c:v>
                </c:pt>
                <c:pt idx="228">
                  <c:v>0.72650732559977094</c:v>
                </c:pt>
                <c:pt idx="229">
                  <c:v>0.72348289179256997</c:v>
                </c:pt>
                <c:pt idx="230">
                  <c:v>0.72091213779320851</c:v>
                </c:pt>
                <c:pt idx="231">
                  <c:v>0.72319331013536237</c:v>
                </c:pt>
                <c:pt idx="232">
                  <c:v>0.72351924391061939</c:v>
                </c:pt>
                <c:pt idx="233">
                  <c:v>0.72327310535335332</c:v>
                </c:pt>
                <c:pt idx="234">
                  <c:v>0.72230869714130275</c:v>
                </c:pt>
                <c:pt idx="235">
                  <c:v>0.71994264539915342</c:v>
                </c:pt>
                <c:pt idx="236">
                  <c:v>0.71789691446065329</c:v>
                </c:pt>
                <c:pt idx="237">
                  <c:v>0.72240978264233391</c:v>
                </c:pt>
                <c:pt idx="238">
                  <c:v>0.72395079257326278</c:v>
                </c:pt>
                <c:pt idx="239">
                  <c:v>0.72665031550968517</c:v>
                </c:pt>
                <c:pt idx="240">
                  <c:v>0.72727961848090195</c:v>
                </c:pt>
                <c:pt idx="241">
                  <c:v>0.72728586860063815</c:v>
                </c:pt>
                <c:pt idx="242">
                  <c:v>0.72762127291100154</c:v>
                </c:pt>
                <c:pt idx="243">
                  <c:v>0.72617475161408696</c:v>
                </c:pt>
                <c:pt idx="244">
                  <c:v>0.723687594049782</c:v>
                </c:pt>
                <c:pt idx="245">
                  <c:v>0.72305277346245977</c:v>
                </c:pt>
                <c:pt idx="246">
                  <c:v>0.7237587292544353</c:v>
                </c:pt>
                <c:pt idx="247">
                  <c:v>0.71514391875919259</c:v>
                </c:pt>
                <c:pt idx="248">
                  <c:v>0.71332014075512373</c:v>
                </c:pt>
                <c:pt idx="249">
                  <c:v>0.70929004447814059</c:v>
                </c:pt>
                <c:pt idx="250">
                  <c:v>0.70791037605696161</c:v>
                </c:pt>
                <c:pt idx="251">
                  <c:v>0.70376873984843158</c:v>
                </c:pt>
                <c:pt idx="252">
                  <c:v>0.69992840535519973</c:v>
                </c:pt>
                <c:pt idx="253">
                  <c:v>0.70017357302007954</c:v>
                </c:pt>
                <c:pt idx="254">
                  <c:v>0.69905196692828464</c:v>
                </c:pt>
                <c:pt idx="255">
                  <c:v>0.69705880721189273</c:v>
                </c:pt>
                <c:pt idx="256">
                  <c:v>0.69797964662811252</c:v>
                </c:pt>
                <c:pt idx="257">
                  <c:v>0.70175325827583912</c:v>
                </c:pt>
                <c:pt idx="258">
                  <c:v>0.6996861286957734</c:v>
                </c:pt>
                <c:pt idx="259">
                  <c:v>0.69989280307814505</c:v>
                </c:pt>
                <c:pt idx="260">
                  <c:v>0.70168920538439583</c:v>
                </c:pt>
                <c:pt idx="261">
                  <c:v>0.70146215093059605</c:v>
                </c:pt>
                <c:pt idx="262">
                  <c:v>0.7030612366967155</c:v>
                </c:pt>
                <c:pt idx="263">
                  <c:v>0.70179088469014539</c:v>
                </c:pt>
                <c:pt idx="264">
                  <c:v>0.69890212442523392</c:v>
                </c:pt>
                <c:pt idx="265">
                  <c:v>0.69985339524968371</c:v>
                </c:pt>
                <c:pt idx="266">
                  <c:v>0.69728139296011138</c:v>
                </c:pt>
                <c:pt idx="267">
                  <c:v>0.69521301508983491</c:v>
                </c:pt>
                <c:pt idx="268">
                  <c:v>0.69387320093424121</c:v>
                </c:pt>
                <c:pt idx="269">
                  <c:v>0.69337618638498544</c:v>
                </c:pt>
                <c:pt idx="270">
                  <c:v>0.69339615469401772</c:v>
                </c:pt>
                <c:pt idx="271">
                  <c:v>0.70053714621266594</c:v>
                </c:pt>
                <c:pt idx="272">
                  <c:v>0.70527654439288412</c:v>
                </c:pt>
                <c:pt idx="273">
                  <c:v>0.71582464868649098</c:v>
                </c:pt>
                <c:pt idx="274">
                  <c:v>0.72670442108851085</c:v>
                </c:pt>
                <c:pt idx="275">
                  <c:v>0.74570699560038389</c:v>
                </c:pt>
                <c:pt idx="276">
                  <c:v>0.76494037117042557</c:v>
                </c:pt>
                <c:pt idx="277">
                  <c:v>0.78607374023028709</c:v>
                </c:pt>
                <c:pt idx="278">
                  <c:v>0.80880769170421873</c:v>
                </c:pt>
                <c:pt idx="279">
                  <c:v>0.83643430148930564</c:v>
                </c:pt>
                <c:pt idx="280">
                  <c:v>0.86786888861168376</c:v>
                </c:pt>
                <c:pt idx="281">
                  <c:v>0.89854255616374068</c:v>
                </c:pt>
                <c:pt idx="282">
                  <c:v>0.92362274797393407</c:v>
                </c:pt>
                <c:pt idx="283">
                  <c:v>0.95555547657423057</c:v>
                </c:pt>
                <c:pt idx="284">
                  <c:v>0.98188111526755151</c:v>
                </c:pt>
                <c:pt idx="285">
                  <c:v>1.0080902035311183</c:v>
                </c:pt>
                <c:pt idx="286">
                  <c:v>1.0293486291649658</c:v>
                </c:pt>
                <c:pt idx="287">
                  <c:v>1.0393043547384186</c:v>
                </c:pt>
                <c:pt idx="288">
                  <c:v>1.0535456686540199</c:v>
                </c:pt>
                <c:pt idx="289">
                  <c:v>1.0503641236538945</c:v>
                </c:pt>
                <c:pt idx="290">
                  <c:v>1.0439447348982673</c:v>
                </c:pt>
                <c:pt idx="291">
                  <c:v>1.0343431249853174</c:v>
                </c:pt>
                <c:pt idx="292">
                  <c:v>1.0172443404125548</c:v>
                </c:pt>
                <c:pt idx="293">
                  <c:v>0.99752536434687245</c:v>
                </c:pt>
                <c:pt idx="294">
                  <c:v>0.97696849081453452</c:v>
                </c:pt>
                <c:pt idx="295">
                  <c:v>0.95670732769759204</c:v>
                </c:pt>
                <c:pt idx="296">
                  <c:v>0.93708808915288688</c:v>
                </c:pt>
                <c:pt idx="297">
                  <c:v>0.92765200772310219</c:v>
                </c:pt>
                <c:pt idx="298">
                  <c:v>0.91953661733637582</c:v>
                </c:pt>
                <c:pt idx="299">
                  <c:v>0.92151001679210398</c:v>
                </c:pt>
                <c:pt idx="300">
                  <c:v>0.92547744283242594</c:v>
                </c:pt>
                <c:pt idx="301">
                  <c:v>0.92766902001156581</c:v>
                </c:pt>
                <c:pt idx="302">
                  <c:v>0.93207905595278828</c:v>
                </c:pt>
                <c:pt idx="303">
                  <c:v>0.9334020138561947</c:v>
                </c:pt>
                <c:pt idx="304">
                  <c:v>0.93463940319938521</c:v>
                </c:pt>
                <c:pt idx="305">
                  <c:v>0.9356148379749647</c:v>
                </c:pt>
                <c:pt idx="306">
                  <c:v>0.93725099969408221</c:v>
                </c:pt>
                <c:pt idx="307">
                  <c:v>0.9396384934212072</c:v>
                </c:pt>
                <c:pt idx="308">
                  <c:v>0.94555187386998318</c:v>
                </c:pt>
                <c:pt idx="309">
                  <c:v>0.94574564491916846</c:v>
                </c:pt>
                <c:pt idx="310">
                  <c:v>0.94579087810194706</c:v>
                </c:pt>
                <c:pt idx="311">
                  <c:v>0.94807718230385651</c:v>
                </c:pt>
                <c:pt idx="312">
                  <c:v>0.94800770281746904</c:v>
                </c:pt>
                <c:pt idx="313">
                  <c:v>0.94712097466499667</c:v>
                </c:pt>
                <c:pt idx="314">
                  <c:v>0.94222760335474531</c:v>
                </c:pt>
                <c:pt idx="315">
                  <c:v>0.93424610509615347</c:v>
                </c:pt>
                <c:pt idx="316">
                  <c:v>0.92557955990661755</c:v>
                </c:pt>
                <c:pt idx="317">
                  <c:v>0.91530952526049614</c:v>
                </c:pt>
                <c:pt idx="318">
                  <c:v>0.90748480011622967</c:v>
                </c:pt>
                <c:pt idx="319">
                  <c:v>0.89697480768312232</c:v>
                </c:pt>
                <c:pt idx="320">
                  <c:v>0.89034773030932723</c:v>
                </c:pt>
                <c:pt idx="321">
                  <c:v>0.88654591510464964</c:v>
                </c:pt>
                <c:pt idx="322">
                  <c:v>0.88399482167610877</c:v>
                </c:pt>
                <c:pt idx="323">
                  <c:v>0.87565597433862075</c:v>
                </c:pt>
                <c:pt idx="324">
                  <c:v>0.8716429466965343</c:v>
                </c:pt>
                <c:pt idx="325">
                  <c:v>0.86662449930776242</c:v>
                </c:pt>
                <c:pt idx="326">
                  <c:v>0.86793381270566994</c:v>
                </c:pt>
                <c:pt idx="327">
                  <c:v>0.87038486087502198</c:v>
                </c:pt>
                <c:pt idx="328">
                  <c:v>0.87428684703477766</c:v>
                </c:pt>
                <c:pt idx="329">
                  <c:v>0.89214040508230963</c:v>
                </c:pt>
                <c:pt idx="330">
                  <c:v>0.90265613618291407</c:v>
                </c:pt>
                <c:pt idx="331">
                  <c:v>0.9196450538797597</c:v>
                </c:pt>
                <c:pt idx="332">
                  <c:v>0.93847212658980383</c:v>
                </c:pt>
                <c:pt idx="333">
                  <c:v>0.95188052319656957</c:v>
                </c:pt>
                <c:pt idx="334">
                  <c:v>0.96469325565269592</c:v>
                </c:pt>
                <c:pt idx="335">
                  <c:v>0.97552505990275995</c:v>
                </c:pt>
                <c:pt idx="336">
                  <c:v>0.98633882462554112</c:v>
                </c:pt>
                <c:pt idx="337">
                  <c:v>0.98647704242600354</c:v>
                </c:pt>
                <c:pt idx="338">
                  <c:v>0.98482971977878564</c:v>
                </c:pt>
                <c:pt idx="339">
                  <c:v>0.97835992263721416</c:v>
                </c:pt>
                <c:pt idx="340">
                  <c:v>0.97375322030701184</c:v>
                </c:pt>
                <c:pt idx="341">
                  <c:v>0.9666395741457946</c:v>
                </c:pt>
                <c:pt idx="342">
                  <c:v>0.95206026398390609</c:v>
                </c:pt>
                <c:pt idx="343">
                  <c:v>0.93530450349300209</c:v>
                </c:pt>
                <c:pt idx="344">
                  <c:v>0.92147571048301113</c:v>
                </c:pt>
                <c:pt idx="345">
                  <c:v>0.90687008220251097</c:v>
                </c:pt>
                <c:pt idx="346">
                  <c:v>0.89120257071499032</c:v>
                </c:pt>
                <c:pt idx="347">
                  <c:v>0.87414003423609277</c:v>
                </c:pt>
                <c:pt idx="348">
                  <c:v>0.86088470921643001</c:v>
                </c:pt>
                <c:pt idx="349">
                  <c:v>0.84799693631440065</c:v>
                </c:pt>
                <c:pt idx="350">
                  <c:v>0.83612201308641576</c:v>
                </c:pt>
                <c:pt idx="351">
                  <c:v>0.82824850190004506</c:v>
                </c:pt>
                <c:pt idx="352">
                  <c:v>0.82597395113065186</c:v>
                </c:pt>
                <c:pt idx="353">
                  <c:v>0.82490113758247285</c:v>
                </c:pt>
                <c:pt idx="354">
                  <c:v>0.82381601840673269</c:v>
                </c:pt>
                <c:pt idx="355">
                  <c:v>0.82729006034182873</c:v>
                </c:pt>
                <c:pt idx="356">
                  <c:v>0.83060696897886133</c:v>
                </c:pt>
                <c:pt idx="357">
                  <c:v>0.83363112798884242</c:v>
                </c:pt>
                <c:pt idx="358">
                  <c:v>0.84122218404149396</c:v>
                </c:pt>
                <c:pt idx="359">
                  <c:v>0.84764372653116882</c:v>
                </c:pt>
                <c:pt idx="360">
                  <c:v>0.85565634969255222</c:v>
                </c:pt>
                <c:pt idx="361">
                  <c:v>0.858605673704394</c:v>
                </c:pt>
                <c:pt idx="362">
                  <c:v>0.86475456490627989</c:v>
                </c:pt>
                <c:pt idx="363">
                  <c:v>0.87327312269071733</c:v>
                </c:pt>
                <c:pt idx="364">
                  <c:v>0.87645094015757419</c:v>
                </c:pt>
                <c:pt idx="365">
                  <c:v>0.88140699037316861</c:v>
                </c:pt>
                <c:pt idx="366">
                  <c:v>0.88617564102086221</c:v>
                </c:pt>
                <c:pt idx="367">
                  <c:v>0.8852142105010854</c:v>
                </c:pt>
                <c:pt idx="368">
                  <c:v>0.88970287138822624</c:v>
                </c:pt>
                <c:pt idx="369">
                  <c:v>0.89112044362153608</c:v>
                </c:pt>
                <c:pt idx="370">
                  <c:v>0.89194447553130141</c:v>
                </c:pt>
                <c:pt idx="371">
                  <c:v>0.89679009974098844</c:v>
                </c:pt>
                <c:pt idx="372">
                  <c:v>0.89896924169577108</c:v>
                </c:pt>
                <c:pt idx="373">
                  <c:v>0.90527828679797007</c:v>
                </c:pt>
                <c:pt idx="374">
                  <c:v>0.90771174187716319</c:v>
                </c:pt>
                <c:pt idx="375">
                  <c:v>0.91865165759503542</c:v>
                </c:pt>
                <c:pt idx="376">
                  <c:v>0.92560959255547459</c:v>
                </c:pt>
                <c:pt idx="377">
                  <c:v>0.93263186647386365</c:v>
                </c:pt>
                <c:pt idx="378">
                  <c:v>0.94487003868572728</c:v>
                </c:pt>
                <c:pt idx="379">
                  <c:v>0.96209985905589912</c:v>
                </c:pt>
                <c:pt idx="380">
                  <c:v>0.97594902346863621</c:v>
                </c:pt>
                <c:pt idx="381">
                  <c:v>0.98773389729466909</c:v>
                </c:pt>
                <c:pt idx="382">
                  <c:v>1.003397533881327</c:v>
                </c:pt>
                <c:pt idx="383">
                  <c:v>1.019599265901332</c:v>
                </c:pt>
                <c:pt idx="384">
                  <c:v>1.0363730355791316</c:v>
                </c:pt>
                <c:pt idx="385">
                  <c:v>1.042835715732765</c:v>
                </c:pt>
                <c:pt idx="386">
                  <c:v>1.0403089422916303</c:v>
                </c:pt>
                <c:pt idx="387">
                  <c:v>1.0342179925603638</c:v>
                </c:pt>
                <c:pt idx="388">
                  <c:v>1.0154180744967463</c:v>
                </c:pt>
                <c:pt idx="389">
                  <c:v>0.98627079280905083</c:v>
                </c:pt>
                <c:pt idx="390">
                  <c:v>0.95195454507233546</c:v>
                </c:pt>
                <c:pt idx="391">
                  <c:v>0.91838003311263161</c:v>
                </c:pt>
                <c:pt idx="392">
                  <c:v>0.87953058913489934</c:v>
                </c:pt>
                <c:pt idx="393">
                  <c:v>0.84289093610409838</c:v>
                </c:pt>
                <c:pt idx="394">
                  <c:v>0.81023536121834516</c:v>
                </c:pt>
                <c:pt idx="395">
                  <c:v>0.7831653657720038</c:v>
                </c:pt>
                <c:pt idx="396">
                  <c:v>0.76006391722656963</c:v>
                </c:pt>
                <c:pt idx="397">
                  <c:v>0.73977164871137013</c:v>
                </c:pt>
                <c:pt idx="398">
                  <c:v>0.72838055410042102</c:v>
                </c:pt>
                <c:pt idx="399">
                  <c:v>0.72068985544886055</c:v>
                </c:pt>
                <c:pt idx="400">
                  <c:v>0.70871500312202584</c:v>
                </c:pt>
                <c:pt idx="401">
                  <c:v>0.70619409837861846</c:v>
                </c:pt>
                <c:pt idx="402">
                  <c:v>0.70685296155552224</c:v>
                </c:pt>
                <c:pt idx="403">
                  <c:v>0.704487828693667</c:v>
                </c:pt>
                <c:pt idx="404">
                  <c:v>0.70454883887772124</c:v>
                </c:pt>
                <c:pt idx="405">
                  <c:v>0.70769918962559886</c:v>
                </c:pt>
                <c:pt idx="406">
                  <c:v>0.70908591868828286</c:v>
                </c:pt>
                <c:pt idx="407">
                  <c:v>0.70907399058182374</c:v>
                </c:pt>
                <c:pt idx="408">
                  <c:v>0.70826951955303585</c:v>
                </c:pt>
                <c:pt idx="409">
                  <c:v>0.70924121812666496</c:v>
                </c:pt>
                <c:pt idx="410">
                  <c:v>0.7035485119817223</c:v>
                </c:pt>
                <c:pt idx="411">
                  <c:v>0.70256097572604337</c:v>
                </c:pt>
                <c:pt idx="412">
                  <c:v>0.70186374496252057</c:v>
                </c:pt>
                <c:pt idx="413">
                  <c:v>0.70215811173220299</c:v>
                </c:pt>
                <c:pt idx="414">
                  <c:v>0.70541344888802049</c:v>
                </c:pt>
                <c:pt idx="415">
                  <c:v>0.70542018445394983</c:v>
                </c:pt>
                <c:pt idx="416">
                  <c:v>0.70636309866893254</c:v>
                </c:pt>
                <c:pt idx="417">
                  <c:v>0.71417922448063542</c:v>
                </c:pt>
                <c:pt idx="418">
                  <c:v>0.71898545386488422</c:v>
                </c:pt>
                <c:pt idx="419">
                  <c:v>0.71865199133929325</c:v>
                </c:pt>
                <c:pt idx="420">
                  <c:v>0.72200603444292755</c:v>
                </c:pt>
                <c:pt idx="421">
                  <c:v>0.72270690605289856</c:v>
                </c:pt>
                <c:pt idx="422">
                  <c:v>0.72667109000614527</c:v>
                </c:pt>
                <c:pt idx="423">
                  <c:v>0.72388909322898787</c:v>
                </c:pt>
                <c:pt idx="424">
                  <c:v>0.7258438116749637</c:v>
                </c:pt>
                <c:pt idx="425">
                  <c:v>0.72602760073680339</c:v>
                </c:pt>
                <c:pt idx="426">
                  <c:v>0.72118597712386834</c:v>
                </c:pt>
                <c:pt idx="427">
                  <c:v>0.71908379139371514</c:v>
                </c:pt>
                <c:pt idx="428">
                  <c:v>0.71485099532506657</c:v>
                </c:pt>
                <c:pt idx="429">
                  <c:v>0.71119275516633951</c:v>
                </c:pt>
                <c:pt idx="430">
                  <c:v>0.70790162502246279</c:v>
                </c:pt>
                <c:pt idx="431">
                  <c:v>0.70137284616842954</c:v>
                </c:pt>
                <c:pt idx="432">
                  <c:v>0.70184206458878939</c:v>
                </c:pt>
                <c:pt idx="433">
                  <c:v>0.70358192541656706</c:v>
                </c:pt>
                <c:pt idx="434">
                  <c:v>0.70415145782525834</c:v>
                </c:pt>
                <c:pt idx="435">
                  <c:v>0.70997080474582608</c:v>
                </c:pt>
                <c:pt idx="436">
                  <c:v>0.71407978169484698</c:v>
                </c:pt>
                <c:pt idx="437">
                  <c:v>0.72238317845721567</c:v>
                </c:pt>
                <c:pt idx="438">
                  <c:v>0.72550138573216427</c:v>
                </c:pt>
                <c:pt idx="439">
                  <c:v>0.7295989503613064</c:v>
                </c:pt>
                <c:pt idx="440">
                  <c:v>0.72733310858330424</c:v>
                </c:pt>
                <c:pt idx="441">
                  <c:v>0.72712594008605747</c:v>
                </c:pt>
                <c:pt idx="442">
                  <c:v>0.72677845596729973</c:v>
                </c:pt>
                <c:pt idx="443">
                  <c:v>0.72295904767246322</c:v>
                </c:pt>
                <c:pt idx="444">
                  <c:v>0.71905142686939483</c:v>
                </c:pt>
                <c:pt idx="445">
                  <c:v>0.71735134662340538</c:v>
                </c:pt>
                <c:pt idx="446">
                  <c:v>0.7197245153534928</c:v>
                </c:pt>
                <c:pt idx="447">
                  <c:v>0.72165309772317943</c:v>
                </c:pt>
                <c:pt idx="448">
                  <c:v>0.73068494117302352</c:v>
                </c:pt>
                <c:pt idx="449">
                  <c:v>0.7367923180567173</c:v>
                </c:pt>
                <c:pt idx="450">
                  <c:v>0.75125310999803308</c:v>
                </c:pt>
                <c:pt idx="451">
                  <c:v>0.77294660377942404</c:v>
                </c:pt>
                <c:pt idx="452">
                  <c:v>0.79340274419265489</c:v>
                </c:pt>
                <c:pt idx="453">
                  <c:v>0.82339745933066166</c:v>
                </c:pt>
                <c:pt idx="454">
                  <c:v>0.85117196679998819</c:v>
                </c:pt>
                <c:pt idx="455">
                  <c:v>0.87265254041361229</c:v>
                </c:pt>
                <c:pt idx="456">
                  <c:v>0.8911232782805566</c:v>
                </c:pt>
                <c:pt idx="457">
                  <c:v>0.90009156295383264</c:v>
                </c:pt>
                <c:pt idx="458">
                  <c:v>0.90000413929566436</c:v>
                </c:pt>
                <c:pt idx="459">
                  <c:v>0.89822666072226243</c:v>
                </c:pt>
                <c:pt idx="460">
                  <c:v>0.90022433248764566</c:v>
                </c:pt>
                <c:pt idx="461">
                  <c:v>0.90521186302199452</c:v>
                </c:pt>
                <c:pt idx="462">
                  <c:v>0.91533196414390394</c:v>
                </c:pt>
                <c:pt idx="463">
                  <c:v>0.9347609034465727</c:v>
                </c:pt>
                <c:pt idx="464">
                  <c:v>0.95012981784758532</c:v>
                </c:pt>
                <c:pt idx="465">
                  <c:v>0.95480148328084302</c:v>
                </c:pt>
                <c:pt idx="466">
                  <c:v>0.95709583201966686</c:v>
                </c:pt>
                <c:pt idx="467">
                  <c:v>0.9520818576708171</c:v>
                </c:pt>
                <c:pt idx="468">
                  <c:v>0.94064685618543842</c:v>
                </c:pt>
                <c:pt idx="469">
                  <c:v>0.93492269572778741</c:v>
                </c:pt>
                <c:pt idx="470">
                  <c:v>0.92415852020049971</c:v>
                </c:pt>
                <c:pt idx="471">
                  <c:v>0.92327148864415665</c:v>
                </c:pt>
                <c:pt idx="472">
                  <c:v>0.92508045620499502</c:v>
                </c:pt>
                <c:pt idx="473">
                  <c:v>0.92465559109618867</c:v>
                </c:pt>
                <c:pt idx="474">
                  <c:v>0.92246158235174236</c:v>
                </c:pt>
                <c:pt idx="475">
                  <c:v>0.92037236930423172</c:v>
                </c:pt>
                <c:pt idx="476">
                  <c:v>0.91137965195068316</c:v>
                </c:pt>
                <c:pt idx="477">
                  <c:v>0.89614004827935767</c:v>
                </c:pt>
                <c:pt idx="478">
                  <c:v>0.87517833429367886</c:v>
                </c:pt>
                <c:pt idx="479">
                  <c:v>0.85227652159425038</c:v>
                </c:pt>
                <c:pt idx="480">
                  <c:v>0.83486807306207933</c:v>
                </c:pt>
                <c:pt idx="481">
                  <c:v>0.80735044421360713</c:v>
                </c:pt>
                <c:pt idx="482">
                  <c:v>0.78721348900668087</c:v>
                </c:pt>
                <c:pt idx="483">
                  <c:v>0.77623489232933474</c:v>
                </c:pt>
                <c:pt idx="484">
                  <c:v>0.76169954452144073</c:v>
                </c:pt>
                <c:pt idx="485">
                  <c:v>0.75949968441663107</c:v>
                </c:pt>
                <c:pt idx="486">
                  <c:v>0.76106399316422413</c:v>
                </c:pt>
                <c:pt idx="487">
                  <c:v>0.75995301661032177</c:v>
                </c:pt>
                <c:pt idx="488">
                  <c:v>0.76565925630163345</c:v>
                </c:pt>
                <c:pt idx="489">
                  <c:v>0.76254449569465577</c:v>
                </c:pt>
                <c:pt idx="490">
                  <c:v>0.76337770903898217</c:v>
                </c:pt>
                <c:pt idx="491">
                  <c:v>0.7675847591220325</c:v>
                </c:pt>
                <c:pt idx="492">
                  <c:v>0.76713267781915728</c:v>
                </c:pt>
                <c:pt idx="493">
                  <c:v>0.77199370367618869</c:v>
                </c:pt>
                <c:pt idx="494">
                  <c:v>0.7723764151515039</c:v>
                </c:pt>
                <c:pt idx="495">
                  <c:v>0.75517526818084857</c:v>
                </c:pt>
                <c:pt idx="496">
                  <c:v>0.73358261717739226</c:v>
                </c:pt>
                <c:pt idx="497">
                  <c:v>0.70351773382621152</c:v>
                </c:pt>
                <c:pt idx="498">
                  <c:v>0.67451553553513821</c:v>
                </c:pt>
                <c:pt idx="499">
                  <c:v>0.65219958270698497</c:v>
                </c:pt>
                <c:pt idx="500">
                  <c:v>0.63669053906112461</c:v>
                </c:pt>
                <c:pt idx="501">
                  <c:v>0.62763143260632859</c:v>
                </c:pt>
                <c:pt idx="502">
                  <c:v>0.6174145153092826</c:v>
                </c:pt>
                <c:pt idx="503">
                  <c:v>0.61077800207510913</c:v>
                </c:pt>
                <c:pt idx="504">
                  <c:v>0.60520464200987212</c:v>
                </c:pt>
                <c:pt idx="505">
                  <c:v>0.59797415935239395</c:v>
                </c:pt>
                <c:pt idx="506">
                  <c:v>0.58922112672234794</c:v>
                </c:pt>
                <c:pt idx="507">
                  <c:v>0.58292264874353095</c:v>
                </c:pt>
                <c:pt idx="508">
                  <c:v>0.57610645973713615</c:v>
                </c:pt>
                <c:pt idx="509">
                  <c:v>0.56776056909550721</c:v>
                </c:pt>
                <c:pt idx="510">
                  <c:v>0.56290376662035568</c:v>
                </c:pt>
                <c:pt idx="511">
                  <c:v>0.55688785733499235</c:v>
                </c:pt>
                <c:pt idx="512">
                  <c:v>0.55293759095072825</c:v>
                </c:pt>
                <c:pt idx="513">
                  <c:v>0.55179371501482488</c:v>
                </c:pt>
                <c:pt idx="514">
                  <c:v>0.55033575972632631</c:v>
                </c:pt>
                <c:pt idx="515">
                  <c:v>0.54939319225862426</c:v>
                </c:pt>
                <c:pt idx="516">
                  <c:v>0.54753294510929873</c:v>
                </c:pt>
                <c:pt idx="517">
                  <c:v>0.54796520460386766</c:v>
                </c:pt>
                <c:pt idx="518">
                  <c:v>0.54429578617967633</c:v>
                </c:pt>
                <c:pt idx="519">
                  <c:v>0.54467354133604684</c:v>
                </c:pt>
                <c:pt idx="520">
                  <c:v>0.54077226600821682</c:v>
                </c:pt>
                <c:pt idx="521">
                  <c:v>0.54116492262897897</c:v>
                </c:pt>
                <c:pt idx="522">
                  <c:v>0.53813809193119955</c:v>
                </c:pt>
                <c:pt idx="523">
                  <c:v>0.53770444544750728</c:v>
                </c:pt>
                <c:pt idx="524">
                  <c:v>0.53525888021953272</c:v>
                </c:pt>
                <c:pt idx="525">
                  <c:v>0.53292288713228642</c:v>
                </c:pt>
                <c:pt idx="526">
                  <c:v>0.53082652675645059</c:v>
                </c:pt>
                <c:pt idx="527">
                  <c:v>0.5314614210275701</c:v>
                </c:pt>
                <c:pt idx="528">
                  <c:v>0.52960404321199295</c:v>
                </c:pt>
                <c:pt idx="529">
                  <c:v>0.53181899115785769</c:v>
                </c:pt>
                <c:pt idx="530">
                  <c:v>0.53056783161327903</c:v>
                </c:pt>
                <c:pt idx="531">
                  <c:v>0.53142425405341076</c:v>
                </c:pt>
                <c:pt idx="532">
                  <c:v>0.53384564666157353</c:v>
                </c:pt>
                <c:pt idx="533">
                  <c:v>0.53628766639860226</c:v>
                </c:pt>
                <c:pt idx="534">
                  <c:v>0.53991399280447383</c:v>
                </c:pt>
                <c:pt idx="535">
                  <c:v>0.5399496470936207</c:v>
                </c:pt>
                <c:pt idx="536">
                  <c:v>0.54481420370483868</c:v>
                </c:pt>
                <c:pt idx="537">
                  <c:v>0.54533067944522862</c:v>
                </c:pt>
                <c:pt idx="538">
                  <c:v>0.5458544368785152</c:v>
                </c:pt>
                <c:pt idx="539">
                  <c:v>0.54904750689138559</c:v>
                </c:pt>
                <c:pt idx="540">
                  <c:v>0.55151697601002936</c:v>
                </c:pt>
                <c:pt idx="541">
                  <c:v>0.55213692547334692</c:v>
                </c:pt>
                <c:pt idx="542">
                  <c:v>0.55287699252906974</c:v>
                </c:pt>
                <c:pt idx="543">
                  <c:v>0.55351657222282091</c:v>
                </c:pt>
                <c:pt idx="544">
                  <c:v>0.55478257255101715</c:v>
                </c:pt>
                <c:pt idx="545">
                  <c:v>0.55875914405087002</c:v>
                </c:pt>
                <c:pt idx="546">
                  <c:v>0.55611082701913772</c:v>
                </c:pt>
                <c:pt idx="547">
                  <c:v>0.55796483271740915</c:v>
                </c:pt>
                <c:pt idx="548">
                  <c:v>0.56111928375188191</c:v>
                </c:pt>
                <c:pt idx="549">
                  <c:v>0.56664681249528104</c:v>
                </c:pt>
                <c:pt idx="550">
                  <c:v>0.56881555203164003</c:v>
                </c:pt>
                <c:pt idx="551">
                  <c:v>0.56969905110006014</c:v>
                </c:pt>
                <c:pt idx="552">
                  <c:v>0.57294447561798822</c:v>
                </c:pt>
                <c:pt idx="553">
                  <c:v>0.5789492023035463</c:v>
                </c:pt>
                <c:pt idx="554">
                  <c:v>0.58449224365341956</c:v>
                </c:pt>
                <c:pt idx="555">
                  <c:v>0.58391076580090528</c:v>
                </c:pt>
                <c:pt idx="556">
                  <c:v>0.5843809074359001</c:v>
                </c:pt>
                <c:pt idx="557">
                  <c:v>0.58494477052655047</c:v>
                </c:pt>
                <c:pt idx="558">
                  <c:v>0.58765106370363029</c:v>
                </c:pt>
                <c:pt idx="559">
                  <c:v>0.58718630532016958</c:v>
                </c:pt>
                <c:pt idx="560">
                  <c:v>0.58851162977376736</c:v>
                </c:pt>
                <c:pt idx="561">
                  <c:v>0.58898047977514134</c:v>
                </c:pt>
                <c:pt idx="562">
                  <c:v>0.59276611921917022</c:v>
                </c:pt>
                <c:pt idx="563">
                  <c:v>0.59088805359395324</c:v>
                </c:pt>
                <c:pt idx="564">
                  <c:v>0.59205314612909976</c:v>
                </c:pt>
                <c:pt idx="565">
                  <c:v>0.59228937204847631</c:v>
                </c:pt>
                <c:pt idx="566">
                  <c:v>0.59322285907176275</c:v>
                </c:pt>
                <c:pt idx="567">
                  <c:v>0.59390377537572459</c:v>
                </c:pt>
                <c:pt idx="568">
                  <c:v>0.59938090440186143</c:v>
                </c:pt>
                <c:pt idx="569">
                  <c:v>0.59986729114696113</c:v>
                </c:pt>
                <c:pt idx="570">
                  <c:v>0.60153081989521473</c:v>
                </c:pt>
                <c:pt idx="571">
                  <c:v>0.60413363068068493</c:v>
                </c:pt>
                <c:pt idx="572">
                  <c:v>0.60517730965546412</c:v>
                </c:pt>
                <c:pt idx="573">
                  <c:v>0.61136915851109841</c:v>
                </c:pt>
                <c:pt idx="574">
                  <c:v>0.61508143489919498</c:v>
                </c:pt>
                <c:pt idx="575">
                  <c:v>0.62163106626782638</c:v>
                </c:pt>
                <c:pt idx="576">
                  <c:v>0.62493198768804437</c:v>
                </c:pt>
                <c:pt idx="577">
                  <c:v>0.6328469408091123</c:v>
                </c:pt>
                <c:pt idx="578">
                  <c:v>0.64199353593719166</c:v>
                </c:pt>
                <c:pt idx="579">
                  <c:v>0.65083533587111897</c:v>
                </c:pt>
                <c:pt idx="580">
                  <c:v>0.65982612444291799</c:v>
                </c:pt>
                <c:pt idx="581">
                  <c:v>0.66734252190510934</c:v>
                </c:pt>
                <c:pt idx="582">
                  <c:v>0.66722367860896092</c:v>
                </c:pt>
                <c:pt idx="583">
                  <c:v>0.67095547253462473</c:v>
                </c:pt>
                <c:pt idx="584">
                  <c:v>0.66731281433182799</c:v>
                </c:pt>
                <c:pt idx="585">
                  <c:v>0.66766482783694103</c:v>
                </c:pt>
                <c:pt idx="586">
                  <c:v>0.6607833289802103</c:v>
                </c:pt>
                <c:pt idx="587">
                  <c:v>0.65896568406867018</c:v>
                </c:pt>
                <c:pt idx="588">
                  <c:v>0.65905742906482523</c:v>
                </c:pt>
                <c:pt idx="589">
                  <c:v>0.65998708019631791</c:v>
                </c:pt>
                <c:pt idx="590">
                  <c:v>0.66378799819240653</c:v>
                </c:pt>
                <c:pt idx="591">
                  <c:v>0.66831230036567102</c:v>
                </c:pt>
                <c:pt idx="592">
                  <c:v>0.66923472615070034</c:v>
                </c:pt>
                <c:pt idx="593">
                  <c:v>0.68109153270013234</c:v>
                </c:pt>
                <c:pt idx="594">
                  <c:v>0.68433687486558126</c:v>
                </c:pt>
                <c:pt idx="595">
                  <c:v>0.68864912373928111</c:v>
                </c:pt>
                <c:pt idx="596">
                  <c:v>0.69218122157159911</c:v>
                </c:pt>
                <c:pt idx="597">
                  <c:v>0.69360146809331213</c:v>
                </c:pt>
                <c:pt idx="598">
                  <c:v>0.69739070504037914</c:v>
                </c:pt>
                <c:pt idx="599">
                  <c:v>0.70399953050418185</c:v>
                </c:pt>
                <c:pt idx="600">
                  <c:v>0.70906007734718224</c:v>
                </c:pt>
                <c:pt idx="601">
                  <c:v>0.72504697775503502</c:v>
                </c:pt>
                <c:pt idx="602">
                  <c:v>0.73824867830772423</c:v>
                </c:pt>
                <c:pt idx="603">
                  <c:v>0.76165159370684898</c:v>
                </c:pt>
                <c:pt idx="604">
                  <c:v>0.7827514808492777</c:v>
                </c:pt>
                <c:pt idx="605">
                  <c:v>0.81209203860441503</c:v>
                </c:pt>
                <c:pt idx="606">
                  <c:v>0.83970041425030773</c:v>
                </c:pt>
                <c:pt idx="607">
                  <c:v>0.87344510067330527</c:v>
                </c:pt>
                <c:pt idx="608">
                  <c:v>0.9101293289339194</c:v>
                </c:pt>
                <c:pt idx="609">
                  <c:v>0.9523930243462535</c:v>
                </c:pt>
                <c:pt idx="610">
                  <c:v>0.99328966860408818</c:v>
                </c:pt>
                <c:pt idx="611">
                  <c:v>1.0371682007777716</c:v>
                </c:pt>
                <c:pt idx="612">
                  <c:v>1.0808332623223798</c:v>
                </c:pt>
                <c:pt idx="613">
                  <c:v>1.1229638067788921</c:v>
                </c:pt>
                <c:pt idx="614">
                  <c:v>1.1652043698132566</c:v>
                </c:pt>
                <c:pt idx="615">
                  <c:v>1.2080091296825295</c:v>
                </c:pt>
                <c:pt idx="616">
                  <c:v>1.2462724190537977</c:v>
                </c:pt>
                <c:pt idx="617">
                  <c:v>1.2830159714398135</c:v>
                </c:pt>
                <c:pt idx="618">
                  <c:v>1.3171794639963197</c:v>
                </c:pt>
                <c:pt idx="619">
                  <c:v>1.3530747858467123</c:v>
                </c:pt>
                <c:pt idx="620">
                  <c:v>1.3709405927419378</c:v>
                </c:pt>
                <c:pt idx="621">
                  <c:v>1.386993301449343</c:v>
                </c:pt>
                <c:pt idx="622">
                  <c:v>1.3973017080164243</c:v>
                </c:pt>
                <c:pt idx="623">
                  <c:v>1.4088170118376921</c:v>
                </c:pt>
                <c:pt idx="624">
                  <c:v>1.4156033762435984</c:v>
                </c:pt>
                <c:pt idx="625">
                  <c:v>1.4091140008836855</c:v>
                </c:pt>
                <c:pt idx="626">
                  <c:v>1.3988875567051</c:v>
                </c:pt>
                <c:pt idx="627">
                  <c:v>1.3823061450813161</c:v>
                </c:pt>
                <c:pt idx="628">
                  <c:v>1.3557246285664801</c:v>
                </c:pt>
                <c:pt idx="629">
                  <c:v>1.3325775571810106</c:v>
                </c:pt>
                <c:pt idx="630">
                  <c:v>1.3063436981585728</c:v>
                </c:pt>
                <c:pt idx="631">
                  <c:v>1.2677511158977648</c:v>
                </c:pt>
                <c:pt idx="632">
                  <c:v>1.2379228312192874</c:v>
                </c:pt>
                <c:pt idx="633">
                  <c:v>1.2076139981530507</c:v>
                </c:pt>
                <c:pt idx="634">
                  <c:v>1.1787649971449696</c:v>
                </c:pt>
                <c:pt idx="635">
                  <c:v>1.149964272027056</c:v>
                </c:pt>
                <c:pt idx="636">
                  <c:v>1.1217433430373449</c:v>
                </c:pt>
                <c:pt idx="637">
                  <c:v>1.0957730249513276</c:v>
                </c:pt>
                <c:pt idx="638">
                  <c:v>1.0670723320895799</c:v>
                </c:pt>
                <c:pt idx="639">
                  <c:v>1.0404225323664749</c:v>
                </c:pt>
                <c:pt idx="640">
                  <c:v>1.020702849803208</c:v>
                </c:pt>
                <c:pt idx="641">
                  <c:v>1.0072531989387106</c:v>
                </c:pt>
                <c:pt idx="642">
                  <c:v>0.99201407637923722</c:v>
                </c:pt>
                <c:pt idx="643">
                  <c:v>0.99202987505221807</c:v>
                </c:pt>
                <c:pt idx="644">
                  <c:v>0.98416881946160728</c:v>
                </c:pt>
                <c:pt idx="645">
                  <c:v>0.98370105737982672</c:v>
                </c:pt>
                <c:pt idx="646">
                  <c:v>0.98811231560521406</c:v>
                </c:pt>
                <c:pt idx="647">
                  <c:v>1.0016020417866882</c:v>
                </c:pt>
                <c:pt idx="648">
                  <c:v>1.0116455897776822</c:v>
                </c:pt>
                <c:pt idx="649">
                  <c:v>1.0344601781986289</c:v>
                </c:pt>
                <c:pt idx="650">
                  <c:v>1.0587798145231457</c:v>
                </c:pt>
                <c:pt idx="651">
                  <c:v>1.0820473849230297</c:v>
                </c:pt>
                <c:pt idx="652">
                  <c:v>1.1124882116760386</c:v>
                </c:pt>
                <c:pt idx="653">
                  <c:v>1.1463020702806461</c:v>
                </c:pt>
                <c:pt idx="654">
                  <c:v>1.1846175667893777</c:v>
                </c:pt>
                <c:pt idx="655">
                  <c:v>1.2166298912279787</c:v>
                </c:pt>
                <c:pt idx="656">
                  <c:v>1.2499026897099883</c:v>
                </c:pt>
                <c:pt idx="657">
                  <c:v>1.2716688833931371</c:v>
                </c:pt>
                <c:pt idx="658">
                  <c:v>1.266691802954963</c:v>
                </c:pt>
                <c:pt idx="659">
                  <c:v>1.2554452282763044</c:v>
                </c:pt>
                <c:pt idx="660">
                  <c:v>1.2203968063188451</c:v>
                </c:pt>
                <c:pt idx="661">
                  <c:v>1.1740997638737705</c:v>
                </c:pt>
                <c:pt idx="662">
                  <c:v>1.1244614169532894</c:v>
                </c:pt>
                <c:pt idx="663">
                  <c:v>1.0848636359971877</c:v>
                </c:pt>
                <c:pt idx="664">
                  <c:v>1.0412926296524925</c:v>
                </c:pt>
                <c:pt idx="665">
                  <c:v>1.0043256766621482</c:v>
                </c:pt>
                <c:pt idx="666">
                  <c:v>0.96725897748214495</c:v>
                </c:pt>
                <c:pt idx="667">
                  <c:v>0.93285693146513993</c:v>
                </c:pt>
                <c:pt idx="668">
                  <c:v>0.91221053211924397</c:v>
                </c:pt>
                <c:pt idx="669">
                  <c:v>0.88790113350819222</c:v>
                </c:pt>
                <c:pt idx="670">
                  <c:v>0.87209575096748992</c:v>
                </c:pt>
                <c:pt idx="671">
                  <c:v>0.86559109272117651</c:v>
                </c:pt>
                <c:pt idx="672">
                  <c:v>0.85925541742781308</c:v>
                </c:pt>
                <c:pt idx="673">
                  <c:v>0.85127065541044089</c:v>
                </c:pt>
                <c:pt idx="674">
                  <c:v>0.85241538521152327</c:v>
                </c:pt>
                <c:pt idx="675">
                  <c:v>0.84100091679981048</c:v>
                </c:pt>
                <c:pt idx="676">
                  <c:v>0.8298757626164649</c:v>
                </c:pt>
                <c:pt idx="677">
                  <c:v>0.80966664323232962</c:v>
                </c:pt>
                <c:pt idx="678">
                  <c:v>0.78441898592197379</c:v>
                </c:pt>
                <c:pt idx="679">
                  <c:v>0.76464765838527249</c:v>
                </c:pt>
                <c:pt idx="680">
                  <c:v>0.74224020328406093</c:v>
                </c:pt>
                <c:pt idx="681">
                  <c:v>0.72334201704106849</c:v>
                </c:pt>
                <c:pt idx="682">
                  <c:v>0.70489732856359333</c:v>
                </c:pt>
                <c:pt idx="683">
                  <c:v>0.6885808882087634</c:v>
                </c:pt>
                <c:pt idx="684">
                  <c:v>0.67705218260509326</c:v>
                </c:pt>
                <c:pt idx="685">
                  <c:v>0.66819143726661201</c:v>
                </c:pt>
                <c:pt idx="686">
                  <c:v>0.65872812317226259</c:v>
                </c:pt>
                <c:pt idx="687">
                  <c:v>0.65366141723068727</c:v>
                </c:pt>
                <c:pt idx="688">
                  <c:v>0.64997074753252471</c:v>
                </c:pt>
                <c:pt idx="689">
                  <c:v>0.64726376086088344</c:v>
                </c:pt>
                <c:pt idx="690">
                  <c:v>0.64020633543690464</c:v>
                </c:pt>
                <c:pt idx="691">
                  <c:v>0.64068056435547183</c:v>
                </c:pt>
                <c:pt idx="692">
                  <c:v>0.63535880411717327</c:v>
                </c:pt>
                <c:pt idx="693">
                  <c:v>0.6377680735735316</c:v>
                </c:pt>
                <c:pt idx="694">
                  <c:v>0.63552558089054934</c:v>
                </c:pt>
                <c:pt idx="695">
                  <c:v>0.63409214063480246</c:v>
                </c:pt>
                <c:pt idx="696">
                  <c:v>0.6289814454663184</c:v>
                </c:pt>
                <c:pt idx="697">
                  <c:v>0.62662432246664923</c:v>
                </c:pt>
                <c:pt idx="698">
                  <c:v>0.62088140731544883</c:v>
                </c:pt>
                <c:pt idx="699">
                  <c:v>0.62753454708173595</c:v>
                </c:pt>
                <c:pt idx="700">
                  <c:v>0.61844115598955218</c:v>
                </c:pt>
                <c:pt idx="701">
                  <c:v>0.61576246823036407</c:v>
                </c:pt>
                <c:pt idx="702">
                  <c:v>0.61340721766601114</c:v>
                </c:pt>
                <c:pt idx="703">
                  <c:v>0.61007902457215946</c:v>
                </c:pt>
                <c:pt idx="704">
                  <c:v>0.60655989508814279</c:v>
                </c:pt>
                <c:pt idx="705">
                  <c:v>0.60171900831317937</c:v>
                </c:pt>
                <c:pt idx="706">
                  <c:v>0.60337547641992795</c:v>
                </c:pt>
                <c:pt idx="707">
                  <c:v>0.6017758401925003</c:v>
                </c:pt>
                <c:pt idx="708">
                  <c:v>0.60381545104149459</c:v>
                </c:pt>
                <c:pt idx="709">
                  <c:v>0.60334729020034117</c:v>
                </c:pt>
                <c:pt idx="710">
                  <c:v>0.60560504843235996</c:v>
                </c:pt>
                <c:pt idx="711">
                  <c:v>0.60750679256251361</c:v>
                </c:pt>
                <c:pt idx="712">
                  <c:v>0.61018235092749262</c:v>
                </c:pt>
                <c:pt idx="713">
                  <c:v>0.61144038473691298</c:v>
                </c:pt>
                <c:pt idx="714">
                  <c:v>0.6155640811080032</c:v>
                </c:pt>
                <c:pt idx="715">
                  <c:v>0.61595554578498779</c:v>
                </c:pt>
                <c:pt idx="716">
                  <c:v>0.61702860292313166</c:v>
                </c:pt>
                <c:pt idx="717">
                  <c:v>0.6115884935035597</c:v>
                </c:pt>
                <c:pt idx="718">
                  <c:v>0.60908164069370618</c:v>
                </c:pt>
                <c:pt idx="719">
                  <c:v>0.60614570546124369</c:v>
                </c:pt>
                <c:pt idx="720">
                  <c:v>0.60511618244420262</c:v>
                </c:pt>
                <c:pt idx="721">
                  <c:v>0.59941544043102768</c:v>
                </c:pt>
                <c:pt idx="722">
                  <c:v>0.59471138446740357</c:v>
                </c:pt>
                <c:pt idx="723">
                  <c:v>0.59406632616661614</c:v>
                </c:pt>
                <c:pt idx="724">
                  <c:v>0.58978153967755453</c:v>
                </c:pt>
                <c:pt idx="725">
                  <c:v>0.58953031260394295</c:v>
                </c:pt>
                <c:pt idx="726">
                  <c:v>0.58516414019373986</c:v>
                </c:pt>
                <c:pt idx="727">
                  <c:v>0.58271047408241783</c:v>
                </c:pt>
                <c:pt idx="728">
                  <c:v>0.58150967091169137</c:v>
                </c:pt>
                <c:pt idx="729">
                  <c:v>0.58014542407582537</c:v>
                </c:pt>
                <c:pt idx="730">
                  <c:v>0.5768754585190996</c:v>
                </c:pt>
                <c:pt idx="731">
                  <c:v>0.57621999346554753</c:v>
                </c:pt>
                <c:pt idx="732">
                  <c:v>0.57277435706769353</c:v>
                </c:pt>
                <c:pt idx="733">
                  <c:v>0.57495980548864545</c:v>
                </c:pt>
                <c:pt idx="734">
                  <c:v>0.57509452981025388</c:v>
                </c:pt>
                <c:pt idx="735">
                  <c:v>0.57915301602085134</c:v>
                </c:pt>
                <c:pt idx="736">
                  <c:v>0.58170147850439924</c:v>
                </c:pt>
                <c:pt idx="737">
                  <c:v>0.58544375286662487</c:v>
                </c:pt>
                <c:pt idx="738">
                  <c:v>0.5891032283125397</c:v>
                </c:pt>
                <c:pt idx="739">
                  <c:v>0.59869508162387652</c:v>
                </c:pt>
                <c:pt idx="740">
                  <c:v>0.60488774533562062</c:v>
                </c:pt>
                <c:pt idx="741">
                  <c:v>0.61229777373508987</c:v>
                </c:pt>
                <c:pt idx="742">
                  <c:v>0.62092818352362689</c:v>
                </c:pt>
                <c:pt idx="743">
                  <c:v>0.63297110667602086</c:v>
                </c:pt>
                <c:pt idx="744">
                  <c:v>0.64589405275534495</c:v>
                </c:pt>
                <c:pt idx="745">
                  <c:v>0.65612027588253907</c:v>
                </c:pt>
                <c:pt idx="746">
                  <c:v>0.67235370060400779</c:v>
                </c:pt>
                <c:pt idx="747">
                  <c:v>0.69162207857830849</c:v>
                </c:pt>
                <c:pt idx="748">
                  <c:v>0.70164996659523393</c:v>
                </c:pt>
                <c:pt idx="749">
                  <c:v>0.70585793122423723</c:v>
                </c:pt>
                <c:pt idx="750">
                  <c:v>0.7061504645676725</c:v>
                </c:pt>
                <c:pt idx="751">
                  <c:v>0.70326553152587268</c:v>
                </c:pt>
                <c:pt idx="752">
                  <c:v>0.70329194933432759</c:v>
                </c:pt>
                <c:pt idx="753">
                  <c:v>0.70483472334204744</c:v>
                </c:pt>
                <c:pt idx="754">
                  <c:v>0.70851776893437368</c:v>
                </c:pt>
                <c:pt idx="755">
                  <c:v>0.71946361403074732</c:v>
                </c:pt>
                <c:pt idx="756">
                  <c:v>0.72840301465553392</c:v>
                </c:pt>
                <c:pt idx="757">
                  <c:v>0.74287387527101556</c:v>
                </c:pt>
                <c:pt idx="758">
                  <c:v>0.76332982540667604</c:v>
                </c:pt>
                <c:pt idx="759">
                  <c:v>0.76918512525248628</c:v>
                </c:pt>
                <c:pt idx="760">
                  <c:v>0.78409794778488739</c:v>
                </c:pt>
                <c:pt idx="761">
                  <c:v>0.78791462544488766</c:v>
                </c:pt>
                <c:pt idx="762">
                  <c:v>0.79621024470909163</c:v>
                </c:pt>
                <c:pt idx="763">
                  <c:v>0.79916835521034169</c:v>
                </c:pt>
                <c:pt idx="764">
                  <c:v>0.80369117698943437</c:v>
                </c:pt>
                <c:pt idx="765">
                  <c:v>0.80048199896166528</c:v>
                </c:pt>
                <c:pt idx="766">
                  <c:v>0.80418278895599515</c:v>
                </c:pt>
                <c:pt idx="767">
                  <c:v>0.80921758036453373</c:v>
                </c:pt>
                <c:pt idx="768">
                  <c:v>0.81664762648452272</c:v>
                </c:pt>
                <c:pt idx="769">
                  <c:v>0.8363651535800054</c:v>
                </c:pt>
                <c:pt idx="770">
                  <c:v>0.84990870144096908</c:v>
                </c:pt>
                <c:pt idx="771">
                  <c:v>0.87097556653954622</c:v>
                </c:pt>
                <c:pt idx="772">
                  <c:v>0.89478942427728547</c:v>
                </c:pt>
                <c:pt idx="773">
                  <c:v>0.92390326652409005</c:v>
                </c:pt>
                <c:pt idx="774">
                  <c:v>0.9643883867747467</c:v>
                </c:pt>
                <c:pt idx="775">
                  <c:v>1.0131397411479537</c:v>
                </c:pt>
                <c:pt idx="776">
                  <c:v>1.0728217920957051</c:v>
                </c:pt>
                <c:pt idx="777">
                  <c:v>1.1381775864464809</c:v>
                </c:pt>
                <c:pt idx="778">
                  <c:v>1.2142860486491636</c:v>
                </c:pt>
                <c:pt idx="779">
                  <c:v>1.2958987598496816</c:v>
                </c:pt>
                <c:pt idx="780">
                  <c:v>1.3901310175931769</c:v>
                </c:pt>
                <c:pt idx="781">
                  <c:v>1.4849903244505638</c:v>
                </c:pt>
                <c:pt idx="782">
                  <c:v>1.5808402882891568</c:v>
                </c:pt>
                <c:pt idx="783">
                  <c:v>1.6622319741042197</c:v>
                </c:pt>
                <c:pt idx="784">
                  <c:v>1.7316934729765541</c:v>
                </c:pt>
                <c:pt idx="785">
                  <c:v>1.7808757171925711</c:v>
                </c:pt>
                <c:pt idx="786">
                  <c:v>1.8</c:v>
                </c:pt>
                <c:pt idx="787">
                  <c:v>1.7997216486203489</c:v>
                </c:pt>
                <c:pt idx="788">
                  <c:v>1.7753824600835366</c:v>
                </c:pt>
                <c:pt idx="789">
                  <c:v>1.742489449563831</c:v>
                </c:pt>
                <c:pt idx="790">
                  <c:v>1.6984903403575953</c:v>
                </c:pt>
                <c:pt idx="791">
                  <c:v>1.6435426857605369</c:v>
                </c:pt>
                <c:pt idx="792">
                  <c:v>1.6061592546112404</c:v>
                </c:pt>
                <c:pt idx="793">
                  <c:v>1.5637765078543895</c:v>
                </c:pt>
                <c:pt idx="794">
                  <c:v>1.532676180776348</c:v>
                </c:pt>
                <c:pt idx="795">
                  <c:v>1.4961620884033926</c:v>
                </c:pt>
                <c:pt idx="796">
                  <c:v>1.4657880235049578</c:v>
                </c:pt>
                <c:pt idx="797">
                  <c:v>1.4344816418553095</c:v>
                </c:pt>
                <c:pt idx="798">
                  <c:v>1.4018856637250072</c:v>
                </c:pt>
                <c:pt idx="799">
                  <c:v>1.3786809022606969</c:v>
                </c:pt>
                <c:pt idx="800">
                  <c:v>1.3571376670790936</c:v>
                </c:pt>
                <c:pt idx="801">
                  <c:v>1.3348609313683975</c:v>
                </c:pt>
                <c:pt idx="802">
                  <c:v>1.3200898872975984</c:v>
                </c:pt>
                <c:pt idx="803">
                  <c:v>1.3086774373884937</c:v>
                </c:pt>
                <c:pt idx="804">
                  <c:v>1.2862063064835068</c:v>
                </c:pt>
                <c:pt idx="805">
                  <c:v>1.2595228462681194</c:v>
                </c:pt>
                <c:pt idx="806">
                  <c:v>1.2218164547014987</c:v>
                </c:pt>
                <c:pt idx="807">
                  <c:v>1.1811620437596804</c:v>
                </c:pt>
                <c:pt idx="808">
                  <c:v>1.1449499726026304</c:v>
                </c:pt>
                <c:pt idx="809">
                  <c:v>1.1013159059305835</c:v>
                </c:pt>
                <c:pt idx="810">
                  <c:v>1.0632810146588281</c:v>
                </c:pt>
                <c:pt idx="811">
                  <c:v>1.0305321426494041</c:v>
                </c:pt>
                <c:pt idx="812">
                  <c:v>0.99543634634470723</c:v>
                </c:pt>
                <c:pt idx="813">
                  <c:v>0.96683465416596492</c:v>
                </c:pt>
                <c:pt idx="814">
                  <c:v>0.93702441768345257</c:v>
                </c:pt>
                <c:pt idx="815">
                  <c:v>0.90803604594020049</c:v>
                </c:pt>
                <c:pt idx="816">
                  <c:v>0.87564952483919811</c:v>
                </c:pt>
                <c:pt idx="817">
                  <c:v>0.85308023411336165</c:v>
                </c:pt>
                <c:pt idx="818">
                  <c:v>0.82374971989321233</c:v>
                </c:pt>
                <c:pt idx="819">
                  <c:v>0.80327839021534653</c:v>
                </c:pt>
                <c:pt idx="820">
                  <c:v>0.77764571902773105</c:v>
                </c:pt>
                <c:pt idx="821">
                  <c:v>0.7643401771999967</c:v>
                </c:pt>
                <c:pt idx="822">
                  <c:v>0.74283243897096163</c:v>
                </c:pt>
                <c:pt idx="823">
                  <c:v>0.72370578961334131</c:v>
                </c:pt>
                <c:pt idx="824">
                  <c:v>0.70981519323489128</c:v>
                </c:pt>
                <c:pt idx="825">
                  <c:v>0.70078701663754139</c:v>
                </c:pt>
                <c:pt idx="826">
                  <c:v>0.69052505686872123</c:v>
                </c:pt>
                <c:pt idx="827">
                  <c:v>0.68338539165842205</c:v>
                </c:pt>
                <c:pt idx="828">
                  <c:v>0.67160295806637771</c:v>
                </c:pt>
                <c:pt idx="829">
                  <c:v>0.66336235290221846</c:v>
                </c:pt>
                <c:pt idx="830">
                  <c:v>0.65411667473865442</c:v>
                </c:pt>
                <c:pt idx="831">
                  <c:v>0.64610052775803006</c:v>
                </c:pt>
                <c:pt idx="832">
                  <c:v>0.64320614585282887</c:v>
                </c:pt>
                <c:pt idx="833">
                  <c:v>0.63616976798879388</c:v>
                </c:pt>
                <c:pt idx="834">
                  <c:v>0.6347525121623776</c:v>
                </c:pt>
                <c:pt idx="835">
                  <c:v>0.62710835566458067</c:v>
                </c:pt>
                <c:pt idx="836">
                  <c:v>0.62401519221198676</c:v>
                </c:pt>
                <c:pt idx="837">
                  <c:v>0.61894370549227762</c:v>
                </c:pt>
                <c:pt idx="838">
                  <c:v>0.61411748179295045</c:v>
                </c:pt>
                <c:pt idx="839">
                  <c:v>0.61308806280009365</c:v>
                </c:pt>
                <c:pt idx="840">
                  <c:v>0.60993171765859944</c:v>
                </c:pt>
                <c:pt idx="841">
                  <c:v>0.60647720453035725</c:v>
                </c:pt>
                <c:pt idx="842">
                  <c:v>0.60142051091651472</c:v>
                </c:pt>
                <c:pt idx="843">
                  <c:v>0.60270050249749074</c:v>
                </c:pt>
                <c:pt idx="844">
                  <c:v>0.60214100408823723</c:v>
                </c:pt>
                <c:pt idx="845">
                  <c:v>0.59775382746150052</c:v>
                </c:pt>
                <c:pt idx="846">
                  <c:v>0.59318853109096492</c:v>
                </c:pt>
                <c:pt idx="847">
                  <c:v>0.58932225556678919</c:v>
                </c:pt>
                <c:pt idx="848">
                  <c:v>0.58941403523767233</c:v>
                </c:pt>
                <c:pt idx="849">
                  <c:v>0.5862432870810026</c:v>
                </c:pt>
                <c:pt idx="850">
                  <c:v>0.58558628767073295</c:v>
                </c:pt>
                <c:pt idx="851">
                  <c:v>0.58405146717876621</c:v>
                </c:pt>
                <c:pt idx="852">
                  <c:v>0.58067371089546715</c:v>
                </c:pt>
                <c:pt idx="853">
                  <c:v>0.57796474342998427</c:v>
                </c:pt>
                <c:pt idx="854">
                  <c:v>0.57859309284617888</c:v>
                </c:pt>
                <c:pt idx="855">
                  <c:v>0.5808416839469619</c:v>
                </c:pt>
                <c:pt idx="856">
                  <c:v>0.57620340160816197</c:v>
                </c:pt>
                <c:pt idx="857">
                  <c:v>0.57858202727358077</c:v>
                </c:pt>
                <c:pt idx="858">
                  <c:v>0.57580424781022599</c:v>
                </c:pt>
                <c:pt idx="859">
                  <c:v>0.57258232842359413</c:v>
                </c:pt>
                <c:pt idx="860">
                  <c:v>0.57079846970022574</c:v>
                </c:pt>
                <c:pt idx="861">
                  <c:v>0.56994471721415607</c:v>
                </c:pt>
                <c:pt idx="862">
                  <c:v>0.57295597895902839</c:v>
                </c:pt>
                <c:pt idx="863">
                  <c:v>0.5717751657690392</c:v>
                </c:pt>
                <c:pt idx="864">
                  <c:v>0.5720977144239674</c:v>
                </c:pt>
                <c:pt idx="865">
                  <c:v>0.57268535570939783</c:v>
                </c:pt>
                <c:pt idx="866">
                  <c:v>0.57111495461208128</c:v>
                </c:pt>
                <c:pt idx="867">
                  <c:v>0.57149120141778031</c:v>
                </c:pt>
                <c:pt idx="868">
                  <c:v>0.5706188069310274</c:v>
                </c:pt>
                <c:pt idx="869">
                  <c:v>0.56811378754742092</c:v>
                </c:pt>
                <c:pt idx="870">
                  <c:v>0.56991703811246741</c:v>
                </c:pt>
                <c:pt idx="871">
                  <c:v>0.56495475078015978</c:v>
                </c:pt>
                <c:pt idx="872">
                  <c:v>0.56763034815420799</c:v>
                </c:pt>
                <c:pt idx="873">
                  <c:v>0.56685389864004854</c:v>
                </c:pt>
                <c:pt idx="874">
                  <c:v>0.56279805204312605</c:v>
                </c:pt>
                <c:pt idx="875">
                  <c:v>0.56396240774030093</c:v>
                </c:pt>
                <c:pt idx="876">
                  <c:v>0.56453630916473008</c:v>
                </c:pt>
                <c:pt idx="877">
                  <c:v>0.56503245251144296</c:v>
                </c:pt>
                <c:pt idx="878">
                  <c:v>0.56167666266838157</c:v>
                </c:pt>
                <c:pt idx="879">
                  <c:v>0.55954867460619706</c:v>
                </c:pt>
                <c:pt idx="880">
                  <c:v>0.56327459116545153</c:v>
                </c:pt>
                <c:pt idx="881">
                  <c:v>0.56321508066338655</c:v>
                </c:pt>
                <c:pt idx="882">
                  <c:v>0.56050266306245988</c:v>
                </c:pt>
                <c:pt idx="883">
                  <c:v>0.56218165240509554</c:v>
                </c:pt>
                <c:pt idx="884">
                  <c:v>0.56144039773993593</c:v>
                </c:pt>
                <c:pt idx="885">
                  <c:v>0.56283356763336057</c:v>
                </c:pt>
                <c:pt idx="886">
                  <c:v>0.56075259416810952</c:v>
                </c:pt>
                <c:pt idx="887">
                  <c:v>0.55557706159245945</c:v>
                </c:pt>
                <c:pt idx="888">
                  <c:v>0.55778202755097861</c:v>
                </c:pt>
                <c:pt idx="889">
                  <c:v>0.5601598556976517</c:v>
                </c:pt>
                <c:pt idx="890">
                  <c:v>0.55721006791132188</c:v>
                </c:pt>
                <c:pt idx="891">
                  <c:v>0.55733422077520733</c:v>
                </c:pt>
                <c:pt idx="892">
                  <c:v>0.55604183297894316</c:v>
                </c:pt>
                <c:pt idx="893">
                  <c:v>0.55673343776783524</c:v>
                </c:pt>
                <c:pt idx="894">
                  <c:v>0.55650468425235955</c:v>
                </c:pt>
                <c:pt idx="895">
                  <c:v>0.5553527724482239</c:v>
                </c:pt>
                <c:pt idx="896">
                  <c:v>0.55585562102047903</c:v>
                </c:pt>
                <c:pt idx="897">
                  <c:v>0.5507323215883384</c:v>
                </c:pt>
                <c:pt idx="898">
                  <c:v>0.55636947448455798</c:v>
                </c:pt>
                <c:pt idx="899">
                  <c:v>0.55457360963659241</c:v>
                </c:pt>
                <c:pt idx="900">
                  <c:v>0.55646818910105689</c:v>
                </c:pt>
                <c:pt idx="901">
                  <c:v>0.55436482009580801</c:v>
                </c:pt>
                <c:pt idx="902">
                  <c:v>0.55455484627436091</c:v>
                </c:pt>
                <c:pt idx="903">
                  <c:v>0.55343750083977861</c:v>
                </c:pt>
                <c:pt idx="904">
                  <c:v>0.55779078291981843</c:v>
                </c:pt>
                <c:pt idx="905">
                  <c:v>0.55625907015035569</c:v>
                </c:pt>
                <c:pt idx="906">
                  <c:v>0.55577486357878392</c:v>
                </c:pt>
                <c:pt idx="907">
                  <c:v>0.55284464967645452</c:v>
                </c:pt>
                <c:pt idx="908">
                  <c:v>0.55271296372789391</c:v>
                </c:pt>
                <c:pt idx="909">
                  <c:v>0.55088228545293738</c:v>
                </c:pt>
                <c:pt idx="910">
                  <c:v>0.55070721275086842</c:v>
                </c:pt>
                <c:pt idx="911">
                  <c:v>0.55226061022840334</c:v>
                </c:pt>
                <c:pt idx="912">
                  <c:v>0.54971768703266599</c:v>
                </c:pt>
                <c:pt idx="913">
                  <c:v>0.55289103145960061</c:v>
                </c:pt>
                <c:pt idx="914">
                  <c:v>0.55039572533419723</c:v>
                </c:pt>
                <c:pt idx="915">
                  <c:v>0.54872715141300832</c:v>
                </c:pt>
                <c:pt idx="916">
                  <c:v>0.55182603186139412</c:v>
                </c:pt>
                <c:pt idx="917">
                  <c:v>0.55315836494440473</c:v>
                </c:pt>
                <c:pt idx="918">
                  <c:v>0.55224928026100373</c:v>
                </c:pt>
                <c:pt idx="919">
                  <c:v>0.55487656273581532</c:v>
                </c:pt>
                <c:pt idx="920">
                  <c:v>0.55252001186915956</c:v>
                </c:pt>
                <c:pt idx="921">
                  <c:v>0.55255603024295108</c:v>
                </c:pt>
                <c:pt idx="922">
                  <c:v>0.55414993213722286</c:v>
                </c:pt>
                <c:pt idx="923">
                  <c:v>0.55085829920978902</c:v>
                </c:pt>
                <c:pt idx="924">
                  <c:v>0.55479473037754978</c:v>
                </c:pt>
                <c:pt idx="925">
                  <c:v>0.55326809312140957</c:v>
                </c:pt>
                <c:pt idx="926">
                  <c:v>0.5552367291363679</c:v>
                </c:pt>
                <c:pt idx="927">
                  <c:v>0.55111838134208369</c:v>
                </c:pt>
                <c:pt idx="928">
                  <c:v>0.55524447893809348</c:v>
                </c:pt>
                <c:pt idx="929">
                  <c:v>0.55684359071025902</c:v>
                </c:pt>
                <c:pt idx="930">
                  <c:v>0.5558628073578733</c:v>
                </c:pt>
                <c:pt idx="931">
                  <c:v>0.5522132185438019</c:v>
                </c:pt>
                <c:pt idx="932">
                  <c:v>0.55396049542904735</c:v>
                </c:pt>
                <c:pt idx="933">
                  <c:v>0.55251887193747384</c:v>
                </c:pt>
                <c:pt idx="934">
                  <c:v>0.55488421284769762</c:v>
                </c:pt>
                <c:pt idx="935">
                  <c:v>0.55563785939380428</c:v>
                </c:pt>
                <c:pt idx="936">
                  <c:v>0.55365077642350813</c:v>
                </c:pt>
                <c:pt idx="937">
                  <c:v>0.55524141455899945</c:v>
                </c:pt>
                <c:pt idx="938">
                  <c:v>0.55719339803579815</c:v>
                </c:pt>
                <c:pt idx="939">
                  <c:v>0.56050493859149009</c:v>
                </c:pt>
                <c:pt idx="940">
                  <c:v>0.56014030348535637</c:v>
                </c:pt>
                <c:pt idx="941">
                  <c:v>0.56133271537188789</c:v>
                </c:pt>
                <c:pt idx="942">
                  <c:v>0.55782867372892642</c:v>
                </c:pt>
                <c:pt idx="943">
                  <c:v>0.56218544061913811</c:v>
                </c:pt>
                <c:pt idx="944">
                  <c:v>0.56268055672703166</c:v>
                </c:pt>
                <c:pt idx="945">
                  <c:v>0.5606468449161518</c:v>
                </c:pt>
                <c:pt idx="946">
                  <c:v>0.56205417510165556</c:v>
                </c:pt>
                <c:pt idx="947">
                  <c:v>0.56458481910931202</c:v>
                </c:pt>
                <c:pt idx="948">
                  <c:v>0.5652078286173825</c:v>
                </c:pt>
                <c:pt idx="949">
                  <c:v>0.5619553564609725</c:v>
                </c:pt>
                <c:pt idx="950">
                  <c:v>0.56411700068109838</c:v>
                </c:pt>
                <c:pt idx="951">
                  <c:v>0.56606075324431937</c:v>
                </c:pt>
                <c:pt idx="952">
                  <c:v>0.5637608002025698</c:v>
                </c:pt>
                <c:pt idx="953">
                  <c:v>0.56713640231838702</c:v>
                </c:pt>
                <c:pt idx="954">
                  <c:v>0.57244887406390155</c:v>
                </c:pt>
                <c:pt idx="955">
                  <c:v>0.56752832210117765</c:v>
                </c:pt>
                <c:pt idx="956">
                  <c:v>0.5720718210707747</c:v>
                </c:pt>
                <c:pt idx="957">
                  <c:v>0.57372417155356392</c:v>
                </c:pt>
                <c:pt idx="958">
                  <c:v>0.57526620872331213</c:v>
                </c:pt>
                <c:pt idx="959">
                  <c:v>0.57606690454108045</c:v>
                </c:pt>
                <c:pt idx="960">
                  <c:v>0.58240518477339076</c:v>
                </c:pt>
                <c:pt idx="961">
                  <c:v>0.57836941917836682</c:v>
                </c:pt>
                <c:pt idx="962">
                  <c:v>0.58156958450747021</c:v>
                </c:pt>
                <c:pt idx="963">
                  <c:v>0.58551840755617812</c:v>
                </c:pt>
                <c:pt idx="964">
                  <c:v>0.58604521203119453</c:v>
                </c:pt>
                <c:pt idx="965">
                  <c:v>0.5903465730402776</c:v>
                </c:pt>
                <c:pt idx="966">
                  <c:v>0.5966339594404505</c:v>
                </c:pt>
                <c:pt idx="967">
                  <c:v>0.5953345413430684</c:v>
                </c:pt>
                <c:pt idx="968">
                  <c:v>0.60419929161264285</c:v>
                </c:pt>
                <c:pt idx="969">
                  <c:v>0.60220988110122431</c:v>
                </c:pt>
                <c:pt idx="970">
                  <c:v>0.60577828337384076</c:v>
                </c:pt>
                <c:pt idx="971">
                  <c:v>0.61294483016708279</c:v>
                </c:pt>
                <c:pt idx="972">
                  <c:v>0.615567513906083</c:v>
                </c:pt>
                <c:pt idx="973">
                  <c:v>0.61927386091567815</c:v>
                </c:pt>
                <c:pt idx="974">
                  <c:v>0.62750292372972827</c:v>
                </c:pt>
                <c:pt idx="975">
                  <c:v>0.63153208812339423</c:v>
                </c:pt>
                <c:pt idx="976">
                  <c:v>0.6353698133433382</c:v>
                </c:pt>
                <c:pt idx="977">
                  <c:v>0.63929945259873655</c:v>
                </c:pt>
                <c:pt idx="978">
                  <c:v>0.6566831334060752</c:v>
                </c:pt>
                <c:pt idx="979">
                  <c:v>0.66319309255144365</c:v>
                </c:pt>
                <c:pt idx="980">
                  <c:v>0.67403534689768252</c:v>
                </c:pt>
                <c:pt idx="981">
                  <c:v>0.68107875506283544</c:v>
                </c:pt>
                <c:pt idx="982">
                  <c:v>0.69077045858801567</c:v>
                </c:pt>
                <c:pt idx="983">
                  <c:v>0.70200092685548154</c:v>
                </c:pt>
                <c:pt idx="984">
                  <c:v>0.71319685042509917</c:v>
                </c:pt>
                <c:pt idx="985">
                  <c:v>0.72090251555616669</c:v>
                </c:pt>
                <c:pt idx="986">
                  <c:v>0.73291705310928723</c:v>
                </c:pt>
                <c:pt idx="987">
                  <c:v>0.74362772119680864</c:v>
                </c:pt>
                <c:pt idx="988">
                  <c:v>0.75039406961593147</c:v>
                </c:pt>
                <c:pt idx="989">
                  <c:v>0.7665841470263951</c:v>
                </c:pt>
                <c:pt idx="990">
                  <c:v>0.77684347585022218</c:v>
                </c:pt>
                <c:pt idx="991">
                  <c:v>0.79781570217321263</c:v>
                </c:pt>
                <c:pt idx="992">
                  <c:v>0.81588283894828428</c:v>
                </c:pt>
                <c:pt idx="993">
                  <c:v>0.83397290464735852</c:v>
                </c:pt>
                <c:pt idx="994">
                  <c:v>0.852512296742162</c:v>
                </c:pt>
                <c:pt idx="995">
                  <c:v>0.87809065170197875</c:v>
                </c:pt>
                <c:pt idx="996">
                  <c:v>0.89411446335787126</c:v>
                </c:pt>
                <c:pt idx="997">
                  <c:v>0.90783958326524816</c:v>
                </c:pt>
                <c:pt idx="998">
                  <c:v>0.91888461108694963</c:v>
                </c:pt>
                <c:pt idx="999">
                  <c:v>0.93064470981977032</c:v>
                </c:pt>
                <c:pt idx="1000">
                  <c:v>0.93941785379210196</c:v>
                </c:pt>
                <c:pt idx="1001">
                  <c:v>0.9679366907081004</c:v>
                </c:pt>
                <c:pt idx="1002">
                  <c:v>0.99595069825800242</c:v>
                </c:pt>
                <c:pt idx="1003">
                  <c:v>1.0351605426907018</c:v>
                </c:pt>
                <c:pt idx="1004">
                  <c:v>1.0792860326121019</c:v>
                </c:pt>
                <c:pt idx="1005">
                  <c:v>1.1327474113365037</c:v>
                </c:pt>
                <c:pt idx="1006">
                  <c:v>1.1848688285377174</c:v>
                </c:pt>
                <c:pt idx="1007">
                  <c:v>1.251818988557253</c:v>
                </c:pt>
                <c:pt idx="1008">
                  <c:v>1.3191833165319828</c:v>
                </c:pt>
                <c:pt idx="1009">
                  <c:v>1.4116524510395005</c:v>
                </c:pt>
                <c:pt idx="1010">
                  <c:v>1.4952353196086714</c:v>
                </c:pt>
                <c:pt idx="1011">
                  <c:v>1.5811002620629262</c:v>
                </c:pt>
                <c:pt idx="1012">
                  <c:v>1.6870960513373219</c:v>
                </c:pt>
                <c:pt idx="1013">
                  <c:v>1.8004051741975986</c:v>
                </c:pt>
                <c:pt idx="1014">
                  <c:v>1.9145002431131872</c:v>
                </c:pt>
                <c:pt idx="1015">
                  <c:v>2.0348433946246716</c:v>
                </c:pt>
                <c:pt idx="1016">
                  <c:v>2.1484710915491707</c:v>
                </c:pt>
                <c:pt idx="1017">
                  <c:v>2.2524000069696202</c:v>
                </c:pt>
                <c:pt idx="1018">
                  <c:v>2.3302479789184591</c:v>
                </c:pt>
                <c:pt idx="1019">
                  <c:v>2.3931393970012778</c:v>
                </c:pt>
                <c:pt idx="1020">
                  <c:v>2.4198636000221572</c:v>
                </c:pt>
                <c:pt idx="1021">
                  <c:v>2.3767130680988253</c:v>
                </c:pt>
                <c:pt idx="1022">
                  <c:v>2.2994573405055698</c:v>
                </c:pt>
                <c:pt idx="1023">
                  <c:v>2.1972508922024252</c:v>
                </c:pt>
                <c:pt idx="1024">
                  <c:v>2.0613338032914812</c:v>
                </c:pt>
                <c:pt idx="1025">
                  <c:v>1.9172701470789273</c:v>
                </c:pt>
                <c:pt idx="1026">
                  <c:v>1.7588211164586283</c:v>
                </c:pt>
                <c:pt idx="1027">
                  <c:v>1.6012519137199144</c:v>
                </c:pt>
                <c:pt idx="1028">
                  <c:v>1.4765574739252547</c:v>
                </c:pt>
                <c:pt idx="1029">
                  <c:v>1.3617223162822381</c:v>
                </c:pt>
                <c:pt idx="1030">
                  <c:v>1.24494138627309</c:v>
                </c:pt>
                <c:pt idx="1031">
                  <c:v>1.1611098782318905</c:v>
                </c:pt>
                <c:pt idx="1032">
                  <c:v>1.076198126715153</c:v>
                </c:pt>
                <c:pt idx="1033">
                  <c:v>1.0218163723490195</c:v>
                </c:pt>
                <c:pt idx="1034">
                  <c:v>0.96136774985027018</c:v>
                </c:pt>
                <c:pt idx="1035">
                  <c:v>0.92596833729217598</c:v>
                </c:pt>
                <c:pt idx="1036">
                  <c:v>0.89111994950666107</c:v>
                </c:pt>
                <c:pt idx="1037">
                  <c:v>0.85329219639176523</c:v>
                </c:pt>
                <c:pt idx="1038">
                  <c:v>0.82186700221978948</c:v>
                </c:pt>
                <c:pt idx="1039">
                  <c:v>0.80539667108740554</c:v>
                </c:pt>
                <c:pt idx="1040">
                  <c:v>0.78205578964368172</c:v>
                </c:pt>
                <c:pt idx="1041">
                  <c:v>0.76452911415865377</c:v>
                </c:pt>
                <c:pt idx="1042">
                  <c:v>0.75577046422265892</c:v>
                </c:pt>
                <c:pt idx="1043">
                  <c:v>0.74081563975870213</c:v>
                </c:pt>
                <c:pt idx="1044">
                  <c:v>0.72553902081515265</c:v>
                </c:pt>
                <c:pt idx="1045">
                  <c:v>0.71951755923895566</c:v>
                </c:pt>
                <c:pt idx="1046">
                  <c:v>0.71267911772581638</c:v>
                </c:pt>
                <c:pt idx="1047">
                  <c:v>0.70639160996409522</c:v>
                </c:pt>
                <c:pt idx="1048">
                  <c:v>0.69906335757645843</c:v>
                </c:pt>
                <c:pt idx="1049">
                  <c:v>0.6864648065813328</c:v>
                </c:pt>
                <c:pt idx="1050">
                  <c:v>0.6797336530112098</c:v>
                </c:pt>
                <c:pt idx="1051">
                  <c:v>0.67783219928190375</c:v>
                </c:pt>
                <c:pt idx="1052">
                  <c:v>0.67303261877676412</c:v>
                </c:pt>
                <c:pt idx="1053">
                  <c:v>0.6657326176238294</c:v>
                </c:pt>
                <c:pt idx="1054">
                  <c:v>0.66452360954557133</c:v>
                </c:pt>
                <c:pt idx="1055">
                  <c:v>0.65915762169160841</c:v>
                </c:pt>
                <c:pt idx="1056">
                  <c:v>0.65805515171537188</c:v>
                </c:pt>
                <c:pt idx="1057">
                  <c:v>0.65590262261438959</c:v>
                </c:pt>
                <c:pt idx="1058">
                  <c:v>0.65062175688351864</c:v>
                </c:pt>
                <c:pt idx="1059">
                  <c:v>0.64926385118855001</c:v>
                </c:pt>
                <c:pt idx="1060">
                  <c:v>0.64788950100379006</c:v>
                </c:pt>
                <c:pt idx="1061">
                  <c:v>0.64581982716555164</c:v>
                </c:pt>
                <c:pt idx="1062">
                  <c:v>0.64704928466469414</c:v>
                </c:pt>
                <c:pt idx="1063">
                  <c:v>0.64705882454925678</c:v>
                </c:pt>
                <c:pt idx="1064">
                  <c:v>0.64083288610158018</c:v>
                </c:pt>
                <c:pt idx="1065">
                  <c:v>0.64367255995455541</c:v>
                </c:pt>
                <c:pt idx="1066">
                  <c:v>0.6402209595034718</c:v>
                </c:pt>
                <c:pt idx="1067">
                  <c:v>0.64080355128162569</c:v>
                </c:pt>
                <c:pt idx="1068">
                  <c:v>0.63971325646928578</c:v>
                </c:pt>
                <c:pt idx="1069">
                  <c:v>0.63845989507947409</c:v>
                </c:pt>
                <c:pt idx="1070">
                  <c:v>0.64328804756055058</c:v>
                </c:pt>
                <c:pt idx="1071">
                  <c:v>0.63945245917072446</c:v>
                </c:pt>
                <c:pt idx="1072">
                  <c:v>0.64106104581233747</c:v>
                </c:pt>
                <c:pt idx="1073">
                  <c:v>0.63848395067207864</c:v>
                </c:pt>
                <c:pt idx="1074">
                  <c:v>0.63809522529861229</c:v>
                </c:pt>
                <c:pt idx="1075">
                  <c:v>0.63762944401067334</c:v>
                </c:pt>
                <c:pt idx="1076">
                  <c:v>0.64140496710278527</c:v>
                </c:pt>
                <c:pt idx="1077">
                  <c:v>0.63935501018180052</c:v>
                </c:pt>
                <c:pt idx="1078">
                  <c:v>0.63998775895412008</c:v>
                </c:pt>
                <c:pt idx="1079">
                  <c:v>0.64445252028493272</c:v>
                </c:pt>
                <c:pt idx="1080">
                  <c:v>0.64152044695031007</c:v>
                </c:pt>
                <c:pt idx="1081">
                  <c:v>0.63807624521933026</c:v>
                </c:pt>
                <c:pt idx="1082">
                  <c:v>0.65229019210579542</c:v>
                </c:pt>
                <c:pt idx="1083">
                  <c:v>0.65263240566588532</c:v>
                </c:pt>
                <c:pt idx="1084">
                  <c:v>0.66614237755421635</c:v>
                </c:pt>
                <c:pt idx="1085">
                  <c:v>0.6475301147846193</c:v>
                </c:pt>
                <c:pt idx="1086">
                  <c:v>0.6446750020089671</c:v>
                </c:pt>
                <c:pt idx="1087">
                  <c:v>0.6481090093698918</c:v>
                </c:pt>
                <c:pt idx="1088">
                  <c:v>0.64833615051051174</c:v>
                </c:pt>
                <c:pt idx="1089">
                  <c:v>0.64507853782566404</c:v>
                </c:pt>
                <c:pt idx="1090">
                  <c:v>0.64761866970579107</c:v>
                </c:pt>
                <c:pt idx="1091">
                  <c:v>0.65294596489755918</c:v>
                </c:pt>
                <c:pt idx="1092">
                  <c:v>0.65210008790910445</c:v>
                </c:pt>
                <c:pt idx="1093">
                  <c:v>0.64959581403215161</c:v>
                </c:pt>
                <c:pt idx="1094">
                  <c:v>0.64975533945301833</c:v>
                </c:pt>
                <c:pt idx="1095">
                  <c:v>0.6563836261079552</c:v>
                </c:pt>
                <c:pt idx="1096">
                  <c:v>0.65483552519513422</c:v>
                </c:pt>
                <c:pt idx="1097">
                  <c:v>0.65872205076050783</c:v>
                </c:pt>
                <c:pt idx="1098">
                  <c:v>0.65781381560794472</c:v>
                </c:pt>
                <c:pt idx="1099">
                  <c:v>0.65765908830257591</c:v>
                </c:pt>
                <c:pt idx="1100">
                  <c:v>0.66288808064024118</c:v>
                </c:pt>
                <c:pt idx="1101">
                  <c:v>0.66534836529028518</c:v>
                </c:pt>
                <c:pt idx="1102">
                  <c:v>0.6635053211404276</c:v>
                </c:pt>
                <c:pt idx="1103">
                  <c:v>0.65916283590384317</c:v>
                </c:pt>
                <c:pt idx="1104">
                  <c:v>0.66006440050559223</c:v>
                </c:pt>
                <c:pt idx="1105">
                  <c:v>0.675989064110885</c:v>
                </c:pt>
                <c:pt idx="1106">
                  <c:v>0.66984011222822493</c:v>
                </c:pt>
                <c:pt idx="1107">
                  <c:v>0.67236231727393536</c:v>
                </c:pt>
                <c:pt idx="1108">
                  <c:v>0.67347008814922693</c:v>
                </c:pt>
                <c:pt idx="1109">
                  <c:v>0.67620407776535951</c:v>
                </c:pt>
                <c:pt idx="1110">
                  <c:v>0.67784272739621665</c:v>
                </c:pt>
                <c:pt idx="1111">
                  <c:v>0.6813858041143126</c:v>
                </c:pt>
                <c:pt idx="1112">
                  <c:v>0.6867333536816197</c:v>
                </c:pt>
                <c:pt idx="1113">
                  <c:v>0.68411847175643714</c:v>
                </c:pt>
                <c:pt idx="1114">
                  <c:v>0.69511544040502171</c:v>
                </c:pt>
                <c:pt idx="1115">
                  <c:v>0.6935205242749537</c:v>
                </c:pt>
                <c:pt idx="1116">
                  <c:v>0.69812195604648808</c:v>
                </c:pt>
                <c:pt idx="1117">
                  <c:v>0.69097655650303291</c:v>
                </c:pt>
                <c:pt idx="1118">
                  <c:v>0.69784636997640126</c:v>
                </c:pt>
                <c:pt idx="1119">
                  <c:v>0.70075897778554885</c:v>
                </c:pt>
                <c:pt idx="1120">
                  <c:v>0.70706425634541026</c:v>
                </c:pt>
                <c:pt idx="1121">
                  <c:v>0.70784979930700831</c:v>
                </c:pt>
                <c:pt idx="1122">
                  <c:v>0.71423300931822642</c:v>
                </c:pt>
                <c:pt idx="1123">
                  <c:v>0.71835947099888098</c:v>
                </c:pt>
                <c:pt idx="1124">
                  <c:v>0.71176980765668274</c:v>
                </c:pt>
                <c:pt idx="1125">
                  <c:v>0.7184237189356697</c:v>
                </c:pt>
                <c:pt idx="1126">
                  <c:v>0.72605711326473932</c:v>
                </c:pt>
                <c:pt idx="1127">
                  <c:v>0.72803323468662162</c:v>
                </c:pt>
                <c:pt idx="1128">
                  <c:v>0.72654659906366104</c:v>
                </c:pt>
                <c:pt idx="1129">
                  <c:v>0.72601068380384204</c:v>
                </c:pt>
                <c:pt idx="1130">
                  <c:v>0.73260343319683918</c:v>
                </c:pt>
                <c:pt idx="1131">
                  <c:v>0.73912697183259146</c:v>
                </c:pt>
                <c:pt idx="1132">
                  <c:v>0.74497305730284891</c:v>
                </c:pt>
                <c:pt idx="1133">
                  <c:v>0.73868952413183375</c:v>
                </c:pt>
                <c:pt idx="1134">
                  <c:v>0.74593574044717748</c:v>
                </c:pt>
                <c:pt idx="1135">
                  <c:v>0.74527889707318429</c:v>
                </c:pt>
                <c:pt idx="1136">
                  <c:v>0.75258786597766836</c:v>
                </c:pt>
                <c:pt idx="1137">
                  <c:v>0.75687131315535783</c:v>
                </c:pt>
                <c:pt idx="1138">
                  <c:v>0.75513977426231904</c:v>
                </c:pt>
                <c:pt idx="1139">
                  <c:v>0.75873251732717839</c:v>
                </c:pt>
                <c:pt idx="1140">
                  <c:v>0.76287573903764982</c:v>
                </c:pt>
                <c:pt idx="1141">
                  <c:v>0.76955989968254424</c:v>
                </c:pt>
                <c:pt idx="1142">
                  <c:v>0.77257146353098483</c:v>
                </c:pt>
                <c:pt idx="1143">
                  <c:v>0.77780982888108385</c:v>
                </c:pt>
                <c:pt idx="1144">
                  <c:v>0.77086669872923197</c:v>
                </c:pt>
                <c:pt idx="1145">
                  <c:v>0.77817311774089992</c:v>
                </c:pt>
                <c:pt idx="1146">
                  <c:v>0.78310792448433697</c:v>
                </c:pt>
                <c:pt idx="1147">
                  <c:v>0.78140837606198943</c:v>
                </c:pt>
                <c:pt idx="1148">
                  <c:v>0.78619343002323472</c:v>
                </c:pt>
                <c:pt idx="1149">
                  <c:v>0.79458401335531836</c:v>
                </c:pt>
                <c:pt idx="1150">
                  <c:v>0.80270419973371543</c:v>
                </c:pt>
                <c:pt idx="1151">
                  <c:v>0.79849348587555291</c:v>
                </c:pt>
                <c:pt idx="1152">
                  <c:v>0.81222214858658448</c:v>
                </c:pt>
                <c:pt idx="1153">
                  <c:v>0.82209409004801504</c:v>
                </c:pt>
                <c:pt idx="1154">
                  <c:v>0.82134033470994894</c:v>
                </c:pt>
                <c:pt idx="1155">
                  <c:v>0.82466684954696168</c:v>
                </c:pt>
                <c:pt idx="1156">
                  <c:v>0.82534348352200582</c:v>
                </c:pt>
                <c:pt idx="1157">
                  <c:v>0.83192497749826866</c:v>
                </c:pt>
                <c:pt idx="1158">
                  <c:v>0.82745352697897567</c:v>
                </c:pt>
                <c:pt idx="1159">
                  <c:v>0.83632728791007527</c:v>
                </c:pt>
                <c:pt idx="1160">
                  <c:v>0.8530806415414165</c:v>
                </c:pt>
                <c:pt idx="1161">
                  <c:v>0.84605926483161653</c:v>
                </c:pt>
                <c:pt idx="1162">
                  <c:v>0.85792121190948611</c:v>
                </c:pt>
                <c:pt idx="1163">
                  <c:v>0.86660194339714725</c:v>
                </c:pt>
                <c:pt idx="1164">
                  <c:v>0.85833338173347462</c:v>
                </c:pt>
                <c:pt idx="1165">
                  <c:v>0.87000634720897485</c:v>
                </c:pt>
                <c:pt idx="1166">
                  <c:v>0.86819557656227642</c:v>
                </c:pt>
                <c:pt idx="1167">
                  <c:v>0.88398535547534329</c:v>
                </c:pt>
                <c:pt idx="1168">
                  <c:v>0.87867509424374379</c:v>
                </c:pt>
                <c:pt idx="1169">
                  <c:v>0.87549982970374174</c:v>
                </c:pt>
                <c:pt idx="1170">
                  <c:v>0.88977060846952782</c:v>
                </c:pt>
                <c:pt idx="1171">
                  <c:v>0.89286172177882395</c:v>
                </c:pt>
                <c:pt idx="1172">
                  <c:v>0.89063361477365333</c:v>
                </c:pt>
                <c:pt idx="1173">
                  <c:v>0.89946335223655038</c:v>
                </c:pt>
              </c:numCache>
            </c:numRef>
          </c:yVal>
          <c:smooth val="0"/>
          <c:extLst>
            <c:ext xmlns:c16="http://schemas.microsoft.com/office/drawing/2014/chart" uri="{C3380CC4-5D6E-409C-BE32-E72D297353CC}">
              <c16:uniqueId val="{00000002-1818-4002-8854-0B1DCA53992B}"/>
            </c:ext>
          </c:extLst>
        </c:ser>
        <c:dLbls>
          <c:showLegendKey val="0"/>
          <c:showVal val="0"/>
          <c:showCatName val="0"/>
          <c:showSerName val="0"/>
          <c:showPercent val="0"/>
          <c:showBubbleSize val="0"/>
        </c:dLbls>
        <c:axId val="255963096"/>
        <c:axId val="255963488"/>
      </c:scatterChart>
      <c:valAx>
        <c:axId val="255963096"/>
        <c:scaling>
          <c:orientation val="minMax"/>
          <c:max val="1700"/>
          <c:min val="700"/>
        </c:scaling>
        <c:delete val="0"/>
        <c:axPos val="b"/>
        <c:title>
          <c:tx>
            <c:rich>
              <a:bodyPr/>
              <a:lstStyle/>
              <a:p>
                <a:pPr>
                  <a:defRPr sz="1200" b="0" i="0" u="none" strike="noStrike" baseline="0">
                    <a:solidFill>
                      <a:srgbClr val="000000"/>
                    </a:solidFill>
                    <a:latin typeface="Calibri"/>
                    <a:ea typeface="Calibri"/>
                    <a:cs typeface="Calibri"/>
                  </a:defRPr>
                </a:pPr>
                <a:r>
                  <a:rPr lang="pt-BR" sz="1200" b="1" i="0" u="none" strike="noStrike" baseline="0">
                    <a:solidFill>
                      <a:srgbClr val="000000"/>
                    </a:solidFill>
                    <a:latin typeface="Arial"/>
                    <a:cs typeface="Arial"/>
                  </a:rPr>
                  <a:t>Raman shift (cm</a:t>
                </a:r>
                <a:r>
                  <a:rPr lang="pt-BR" sz="1200" b="1" i="0" u="none" strike="noStrike" baseline="30000">
                    <a:solidFill>
                      <a:srgbClr val="000000"/>
                    </a:solidFill>
                    <a:latin typeface="Arial"/>
                    <a:cs typeface="Arial"/>
                  </a:rPr>
                  <a:t>-1</a:t>
                </a:r>
                <a:r>
                  <a:rPr lang="pt-BR" sz="1200" b="1" i="0" u="none" strike="noStrike" baseline="0">
                    <a:solidFill>
                      <a:srgbClr val="000000"/>
                    </a:solidFill>
                    <a:latin typeface="Arial"/>
                    <a:cs typeface="Arial"/>
                  </a:rPr>
                  <a:t>)</a:t>
                </a:r>
                <a:endParaRPr lang="pt-BR" sz="1200"/>
              </a:p>
            </c:rich>
          </c:tx>
          <c:layout>
            <c:manualLayout>
              <c:xMode val="edge"/>
              <c:yMode val="edge"/>
              <c:x val="0.4114588642499058"/>
              <c:y val="0.86958023182609345"/>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255963488"/>
        <c:crossesAt val="-1"/>
        <c:crossBetween val="midCat"/>
      </c:valAx>
      <c:valAx>
        <c:axId val="255963488"/>
        <c:scaling>
          <c:orientation val="minMax"/>
          <c:min val="-1"/>
        </c:scaling>
        <c:delete val="0"/>
        <c:axPos val="l"/>
        <c:title>
          <c:tx>
            <c:rich>
              <a:bodyPr/>
              <a:lstStyle/>
              <a:p>
                <a:pPr>
                  <a:defRPr sz="1200" b="1" i="0" u="none" strike="noStrike" baseline="0">
                    <a:solidFill>
                      <a:srgbClr val="000000"/>
                    </a:solidFill>
                    <a:latin typeface="Arial"/>
                    <a:ea typeface="Arial"/>
                    <a:cs typeface="Arial"/>
                  </a:defRPr>
                </a:pPr>
                <a:r>
                  <a:rPr lang="pt-BR" sz="1200"/>
                  <a:t>Intensity (arb. units)</a:t>
                </a:r>
              </a:p>
            </c:rich>
          </c:tx>
          <c:layout>
            <c:manualLayout>
              <c:xMode val="edge"/>
              <c:yMode val="edge"/>
              <c:x val="1.8999607145597796E-2"/>
              <c:y val="0.25063742917453619"/>
            </c:manualLayout>
          </c:layout>
          <c:overlay val="0"/>
          <c:spPr>
            <a:noFill/>
            <a:ln w="25400">
              <a:noFill/>
            </a:ln>
          </c:spPr>
        </c:title>
        <c:numFmt formatCode="General" sourceLinked="1"/>
        <c:majorTickMark val="out"/>
        <c:minorTickMark val="none"/>
        <c:tickLblPos val="none"/>
        <c:spPr>
          <a:ln w="3175">
            <a:solidFill>
              <a:srgbClr val="000000"/>
            </a:solidFill>
            <a:prstDash val="solid"/>
          </a:ln>
        </c:spPr>
        <c:crossAx val="255963096"/>
        <c:crosses val="autoZero"/>
        <c:crossBetween val="midCat"/>
      </c:valAx>
      <c:spPr>
        <a:noFill/>
        <a:ln w="3175">
          <a:solidFill>
            <a:srgbClr val="000000"/>
          </a:solidFill>
          <a:prstDash val="solid"/>
        </a:ln>
      </c:spPr>
    </c:plotArea>
    <c:legend>
      <c:legendPos val="r"/>
      <c:layout>
        <c:manualLayout>
          <c:xMode val="edge"/>
          <c:yMode val="edge"/>
          <c:x val="9.7656386701662282E-2"/>
          <c:y val="9.2417061611374404E-2"/>
          <c:w val="0.19140652340332459"/>
          <c:h val="0.13507109004739337"/>
        </c:manualLayout>
      </c:layout>
      <c:overlay val="0"/>
      <c:spPr>
        <a:solidFill>
          <a:srgbClr val="FFFFFF"/>
        </a:solidFill>
        <a:ln w="25400">
          <a:noFill/>
        </a:ln>
      </c:spPr>
      <c:txPr>
        <a:bodyPr/>
        <a:lstStyle/>
        <a:p>
          <a:pPr>
            <a:defRPr sz="12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9525">
      <a:noFill/>
    </a:ln>
  </c:spPr>
  <c:txPr>
    <a:bodyPr/>
    <a:lstStyle/>
    <a:p>
      <a:pPr>
        <a:defRPr sz="1175" b="0" i="0" u="none" strike="noStrike" baseline="0">
          <a:solidFill>
            <a:srgbClr val="000000"/>
          </a:solidFill>
          <a:latin typeface="Arial"/>
          <a:ea typeface="Arial"/>
          <a:cs typeface="Arial"/>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pt-BR"/>
              <a:t>Clique para editar o título mestre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6708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nchor="ct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555030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pt-BR"/>
              <a:t>Clique para editar o título mestre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8DFA1846-DA80-1C48-A609-854EA85C59AD}"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89288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8/7/2016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91916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a:t>Clique para editar o título mestre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8/7/2016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056112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8/7/2016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87678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8/7/2016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830239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pt-BR"/>
              <a:t>Clique para editar o título mestre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D0DF5E60-9974-AC48-9591-99C2BB44B7CF}" type="datetimeFigureOut">
              <a:rPr lang="en-US" smtClean="0"/>
              <a:pPr/>
              <a:t>8/7/2016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22948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pt-BR"/>
              <a:t>Clique para editar o título mestre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Date Placeholder 4"/>
          <p:cNvSpPr>
            <a:spLocks noGrp="1"/>
          </p:cNvSpPr>
          <p:nvPr>
            <p:ph type="dt" sz="half" idx="10"/>
          </p:nvPr>
        </p:nvSpPr>
        <p:spPr/>
        <p:txBody>
          <a:bodyPr/>
          <a:lstStyle/>
          <a:p>
            <a:fld id="{18C79C5D-2A6F-F04D-97DA-BEF2467B64E4}" type="datetimeFigureOut">
              <a:rPr lang="en-US" smtClean="0"/>
              <a:pPr/>
              <a:t>8/7/2016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836223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BR"/>
              <a:t>Clique no ícone para adicionar uma imagem</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3" name="Date Placeholder 2"/>
          <p:cNvSpPr>
            <a:spLocks noGrp="1"/>
          </p:cNvSpPr>
          <p:nvPr>
            <p:ph type="dt" sz="half" idx="10"/>
          </p:nvPr>
        </p:nvSpPr>
        <p:spPr/>
        <p:txBody>
          <a:bodyPr/>
          <a:lstStyle/>
          <a:p>
            <a:fld id="{09B482E8-6E0E-1B4F-B1FD-C69DB9E858D9}" type="datetimeFigureOut">
              <a:rPr lang="en-US" smtClean="0"/>
              <a:pPr/>
              <a:t>8/7/2016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74629359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pt-BR"/>
              <a:t>Clique para editar o título mestre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09B482E8-6E0E-1B4F-B1FD-C69DB9E858D9}"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49017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BR"/>
              <a:t>Clique para editar o texto mestre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09B482E8-6E0E-1B4F-B1FD-C69DB9E858D9}"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8407849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pt-BR"/>
              <a:t>Clique para editar o título mestre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09B482E8-6E0E-1B4F-B1FD-C69DB9E858D9}"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50288786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pt-BR"/>
              <a:t>Clique para editar o título mestre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t-BR"/>
              <a:t>Clique para editar o texto mestre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09B482E8-6E0E-1B4F-B1FD-C69DB9E858D9}"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7219789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pt-BR"/>
              <a:t>Clique para editar o título mestre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t-BR"/>
              <a:t>Clique para editar o texto mestre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09B482E8-6E0E-1B4F-B1FD-C69DB9E858D9}"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80635482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430080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8/7/2016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058738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09B482E8-6E0E-1B4F-B1FD-C69DB9E858D9}" type="datetimeFigureOut">
              <a:rPr lang="en-US" smtClean="0"/>
              <a:pPr/>
              <a:t>8/7/2016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55510354"/>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emf"/><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image" Target="../media/image18.gif"/></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949" y="418903"/>
            <a:ext cx="2387253" cy="1552494"/>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2779059" y="3723414"/>
            <a:ext cx="9040906" cy="2308324"/>
          </a:xfrm>
          <a:prstGeom prst="rect">
            <a:avLst/>
          </a:prstGeom>
          <a:solidFill>
            <a:schemeClr val="accent1">
              <a:lumMod val="50000"/>
            </a:schemeClr>
          </a:solidFill>
        </p:spPr>
        <p:txBody>
          <a:bodyPr wrap="square">
            <a:spAutoFit/>
          </a:bodyPr>
          <a:lstStyle/>
          <a:p>
            <a:pPr algn="ctr">
              <a:spcBef>
                <a:spcPts val="0"/>
              </a:spcBef>
              <a:spcAft>
                <a:spcPts val="0"/>
              </a:spcAft>
            </a:pPr>
            <a:r>
              <a:rPr lang="en-US" sz="2800" b="1" dirty="0">
                <a:solidFill>
                  <a:srgbClr val="FFFF00"/>
                </a:solidFill>
                <a:latin typeface="Calibri" panose="020F0502020204030204" pitchFamily="34" charset="0"/>
              </a:rPr>
              <a:t>PROFESSOR WALBER TOMA</a:t>
            </a:r>
          </a:p>
          <a:p>
            <a:pPr algn="ctr">
              <a:spcBef>
                <a:spcPts val="0"/>
              </a:spcBef>
              <a:spcAft>
                <a:spcPts val="0"/>
              </a:spcAft>
            </a:pPr>
            <a:r>
              <a:rPr lang="en-US" sz="2800" b="1" dirty="0">
                <a:solidFill>
                  <a:srgbClr val="FFFF00"/>
                </a:solidFill>
                <a:latin typeface="Calibri" panose="020F0502020204030204" pitchFamily="34" charset="0"/>
              </a:rPr>
              <a:t>SANTA CECILIA UNIVERSITY - SANTOS-SP – BRAZIL</a:t>
            </a:r>
          </a:p>
          <a:p>
            <a:pPr algn="ctr">
              <a:spcBef>
                <a:spcPts val="0"/>
              </a:spcBef>
              <a:spcAft>
                <a:spcPts val="0"/>
              </a:spcAft>
            </a:pPr>
            <a:r>
              <a:rPr lang="en-US" sz="2800" b="1" dirty="0">
                <a:solidFill>
                  <a:srgbClr val="FFFF00"/>
                </a:solidFill>
                <a:latin typeface="Calibri" panose="020F0502020204030204" pitchFamily="34" charset="0"/>
              </a:rPr>
              <a:t>SÃO CAMILO UNIVERSITY – SÃO PAULO-SP - BRAZIL</a:t>
            </a:r>
          </a:p>
          <a:p>
            <a:pPr algn="ctr">
              <a:spcBef>
                <a:spcPts val="0"/>
              </a:spcBef>
              <a:spcAft>
                <a:spcPts val="0"/>
              </a:spcAft>
            </a:pPr>
            <a:r>
              <a:rPr lang="en-US" sz="3000" b="1" dirty="0">
                <a:latin typeface="Calibri" panose="020F0502020204030204" pitchFamily="34" charset="0"/>
              </a:rPr>
              <a:t>walbertoma@unisanta.br</a:t>
            </a:r>
          </a:p>
          <a:p>
            <a:pPr algn="ctr">
              <a:spcBef>
                <a:spcPts val="0"/>
              </a:spcBef>
              <a:spcAft>
                <a:spcPts val="0"/>
              </a:spcAft>
            </a:pPr>
            <a:r>
              <a:rPr lang="en-US" sz="3000" b="1" dirty="0">
                <a:latin typeface="Calibri" panose="020F0502020204030204" pitchFamily="34" charset="0"/>
              </a:rPr>
              <a:t>walbertoma@gmail.com</a:t>
            </a:r>
          </a:p>
        </p:txBody>
      </p:sp>
      <p:pic>
        <p:nvPicPr>
          <p:cNvPr id="2" name="Picture 2" descr="https://media.licdn.com/mpr/mpr/shrink_200_200/p/7/005/017/10f/2fcc8a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949" y="2113940"/>
            <a:ext cx="1706937" cy="1706937"/>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2963039" y="418903"/>
            <a:ext cx="8856926" cy="2862322"/>
          </a:xfrm>
          <a:prstGeom prst="rect">
            <a:avLst/>
          </a:prstGeom>
          <a:solidFill>
            <a:srgbClr val="FFFFCC"/>
          </a:solidFill>
        </p:spPr>
        <p:txBody>
          <a:bodyPr wrap="square">
            <a:spAutoFit/>
          </a:bodyPr>
          <a:lstStyle/>
          <a:p>
            <a:pPr algn="ctr"/>
            <a:r>
              <a:rPr lang="en-US" sz="4500" b="1" dirty="0">
                <a:solidFill>
                  <a:schemeClr val="bg1"/>
                </a:solidFill>
                <a:latin typeface="Calibri" panose="020F0502020204030204" pitchFamily="34" charset="0"/>
              </a:rPr>
              <a:t>Safflower oil: an integrated assessment of </a:t>
            </a:r>
            <a:r>
              <a:rPr lang="en-US" sz="4500" b="1" dirty="0" err="1">
                <a:solidFill>
                  <a:schemeClr val="bg1"/>
                </a:solidFill>
                <a:latin typeface="Calibri" panose="020F0502020204030204" pitchFamily="34" charset="0"/>
              </a:rPr>
              <a:t>phytochemistry</a:t>
            </a:r>
            <a:r>
              <a:rPr lang="en-US" sz="4500" b="1" dirty="0">
                <a:solidFill>
                  <a:schemeClr val="bg1"/>
                </a:solidFill>
                <a:latin typeface="Calibri" panose="020F0502020204030204" pitchFamily="34" charset="0"/>
              </a:rPr>
              <a:t>, </a:t>
            </a:r>
            <a:r>
              <a:rPr lang="en-US" sz="4500" b="1" dirty="0" err="1">
                <a:solidFill>
                  <a:schemeClr val="bg1"/>
                </a:solidFill>
                <a:latin typeface="Calibri" panose="020F0502020204030204" pitchFamily="34" charset="0"/>
              </a:rPr>
              <a:t>antiulcerogenic</a:t>
            </a:r>
            <a:r>
              <a:rPr lang="en-US" sz="4500" b="1" dirty="0">
                <a:solidFill>
                  <a:schemeClr val="bg1"/>
                </a:solidFill>
                <a:latin typeface="Calibri" panose="020F0502020204030204" pitchFamily="34" charset="0"/>
              </a:rPr>
              <a:t> activity, and rodent and environmental toxicity</a:t>
            </a:r>
            <a:endParaRPr lang="pt-BR" sz="4500" b="1" dirty="0">
              <a:solidFill>
                <a:schemeClr val="bg1"/>
              </a:solidFill>
              <a:latin typeface="Calibri" panose="020F0502020204030204" pitchFamily="34" charset="0"/>
            </a:endParaRPr>
          </a:p>
        </p:txBody>
      </p:sp>
      <p:pic>
        <p:nvPicPr>
          <p:cNvPr id="2050" name="Picture 2" descr="http://dietaja.uol.com.br/wp-content/uploads/2015/11/Conhe%C3%A7a-o-%C3%B3leo-de-c%C3%A1rtamo-que-elimina-a-gordura-abdomin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95" y="4063434"/>
            <a:ext cx="2386493" cy="1968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895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692889" y="378213"/>
            <a:ext cx="10708535" cy="5789288"/>
          </a:xfrm>
          <a:prstGeom prst="rect">
            <a:avLst/>
          </a:prstGeom>
        </p:spPr>
      </p:pic>
    </p:spTree>
    <p:extLst>
      <p:ext uri="{BB962C8B-B14F-4D97-AF65-F5344CB8AC3E}">
        <p14:creationId xmlns:p14="http://schemas.microsoft.com/office/powerpoint/2010/main" val="1391088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3274141" y="188698"/>
            <a:ext cx="6814796" cy="885691"/>
          </a:xfrm>
          <a:prstGeom prst="rect">
            <a:avLst/>
          </a:prstGeom>
        </p:spPr>
        <p:txBody>
          <a:bodyP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000" b="1" dirty="0">
                <a:solidFill>
                  <a:srgbClr val="FFFF00"/>
                </a:solidFill>
                <a:latin typeface="Calibri" panose="020F0502020204030204" pitchFamily="34" charset="0"/>
              </a:rPr>
              <a:t>INTRODUCTION</a:t>
            </a:r>
            <a:endParaRPr lang="pt-BR" sz="5000" b="1" dirty="0">
              <a:solidFill>
                <a:srgbClr val="FFFF00"/>
              </a:solidFill>
              <a:latin typeface="Calibri" panose="020F0502020204030204" pitchFamily="34" charset="0"/>
            </a:endParaRPr>
          </a:p>
        </p:txBody>
      </p:sp>
      <p:sp>
        <p:nvSpPr>
          <p:cNvPr id="6" name="Retângulo 5"/>
          <p:cNvSpPr/>
          <p:nvPr/>
        </p:nvSpPr>
        <p:spPr>
          <a:xfrm>
            <a:off x="371029" y="1466083"/>
            <a:ext cx="7135900" cy="1354217"/>
          </a:xfrm>
          <a:prstGeom prst="rect">
            <a:avLst/>
          </a:prstGeom>
          <a:solidFill>
            <a:schemeClr val="tx1"/>
          </a:solidFill>
        </p:spPr>
        <p:txBody>
          <a:bodyPr wrap="square">
            <a:spAutoFit/>
          </a:bodyPr>
          <a:lstStyle/>
          <a:p>
            <a:pPr algn="ctr"/>
            <a:r>
              <a:rPr lang="en-US" sz="2200" dirty="0">
                <a:solidFill>
                  <a:schemeClr val="bg1"/>
                </a:solidFill>
                <a:latin typeface="Calibri" panose="020F0502020204030204" pitchFamily="34" charset="0"/>
              </a:rPr>
              <a:t>The development of peptic ulcers is one of the world’s major gastro-intestinal disorders, including both gastric  and duodenal ulcers, which affects 10% of the global population </a:t>
            </a:r>
          </a:p>
          <a:p>
            <a:pPr algn="ctr"/>
            <a:r>
              <a:rPr lang="en-US" sz="1600" dirty="0">
                <a:solidFill>
                  <a:schemeClr val="bg1"/>
                </a:solidFill>
                <a:latin typeface="Calibri" panose="020F0502020204030204" pitchFamily="34" charset="0"/>
              </a:rPr>
              <a:t>(Zapata-</a:t>
            </a:r>
            <a:r>
              <a:rPr lang="pt-BR" sz="1600" dirty="0" err="1">
                <a:solidFill>
                  <a:schemeClr val="bg1"/>
                </a:solidFill>
                <a:latin typeface="Calibri" panose="020F0502020204030204" pitchFamily="34" charset="0"/>
              </a:rPr>
              <a:t>Colindres</a:t>
            </a:r>
            <a:r>
              <a:rPr lang="pt-BR" sz="1600" dirty="0">
                <a:solidFill>
                  <a:schemeClr val="bg1"/>
                </a:solidFill>
                <a:latin typeface="Calibri" panose="020F0502020204030204" pitchFamily="34" charset="0"/>
              </a:rPr>
              <a:t> et al., 2006)</a:t>
            </a:r>
          </a:p>
        </p:txBody>
      </p:sp>
      <p:pic>
        <p:nvPicPr>
          <p:cNvPr id="4098" name="Picture 2" descr="https://medlineplus.gov/ency/images/ency/fullsize/192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029" y="3145427"/>
            <a:ext cx="3212829" cy="2570264"/>
          </a:xfrm>
          <a:prstGeom prst="rect">
            <a:avLst/>
          </a:prstGeom>
          <a:noFill/>
          <a:extLst>
            <a:ext uri="{909E8E84-426E-40DD-AFC4-6F175D3DCCD1}">
              <a14:hiddenFill xmlns:a14="http://schemas.microsoft.com/office/drawing/2010/main">
                <a:solidFill>
                  <a:srgbClr val="FFFFFF"/>
                </a:solidFill>
              </a14:hiddenFill>
            </a:ext>
          </a:extLst>
        </p:spPr>
      </p:pic>
      <p:sp>
        <p:nvSpPr>
          <p:cNvPr id="15" name="Retângulo 14"/>
          <p:cNvSpPr/>
          <p:nvPr/>
        </p:nvSpPr>
        <p:spPr>
          <a:xfrm>
            <a:off x="3780088" y="3145427"/>
            <a:ext cx="3715618" cy="3477875"/>
          </a:xfrm>
          <a:prstGeom prst="rect">
            <a:avLst/>
          </a:prstGeom>
          <a:solidFill>
            <a:schemeClr val="tx1"/>
          </a:solidFill>
        </p:spPr>
        <p:txBody>
          <a:bodyPr wrap="square">
            <a:spAutoFit/>
          </a:bodyPr>
          <a:lstStyle/>
          <a:p>
            <a:pPr algn="ctr"/>
            <a:r>
              <a:rPr lang="en-US" sz="2200" dirty="0">
                <a:solidFill>
                  <a:schemeClr val="bg1"/>
                </a:solidFill>
                <a:latin typeface="Calibri" panose="020F0502020204030204" pitchFamily="34" charset="0"/>
              </a:rPr>
              <a:t>There are several drug treatments used to treat gastric ulcer. However due to high incidence and constant recurrence of the symptoms of this disease it is still necessary studies aiming at new pharmacological treatments </a:t>
            </a:r>
          </a:p>
          <a:p>
            <a:pPr algn="ctr"/>
            <a:r>
              <a:rPr lang="en-US" sz="2200" dirty="0">
                <a:solidFill>
                  <a:schemeClr val="bg1"/>
                </a:solidFill>
                <a:latin typeface="Calibri" panose="020F0502020204030204" pitchFamily="34" charset="0"/>
              </a:rPr>
              <a:t>for peptic ulcer</a:t>
            </a:r>
          </a:p>
        </p:txBody>
      </p:sp>
      <p:pic>
        <p:nvPicPr>
          <p:cNvPr id="4100" name="Picture 4" descr="http://www.mapsofworld.com/world-political-map-2000p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1936" y="1466083"/>
            <a:ext cx="4277024" cy="31628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www.minhapos.com.br/data/artigos/images/unisant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029" y="155955"/>
            <a:ext cx="1663636" cy="108190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media.licdn.com/mpr/mpr/shrink_200_200/p/7/005/017/10f/2fcc8af.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8092" y="188698"/>
            <a:ext cx="1066049" cy="1066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375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6533894" y="1299342"/>
            <a:ext cx="5353303" cy="1384995"/>
          </a:xfrm>
          <a:prstGeom prst="rect">
            <a:avLst/>
          </a:prstGeom>
          <a:solidFill>
            <a:schemeClr val="tx1"/>
          </a:solidFill>
        </p:spPr>
        <p:txBody>
          <a:bodyPr wrap="square">
            <a:spAutoFit/>
          </a:bodyPr>
          <a:lstStyle/>
          <a:p>
            <a:pPr algn="ctr"/>
            <a:r>
              <a:rPr lang="en-US" sz="2100" dirty="0">
                <a:solidFill>
                  <a:schemeClr val="bg1"/>
                </a:solidFill>
                <a:latin typeface="Calibri" panose="020F0502020204030204" pitchFamily="34" charset="0"/>
              </a:rPr>
              <a:t>Moreover, the monitoring of pharmaceutical </a:t>
            </a:r>
          </a:p>
          <a:p>
            <a:pPr algn="ctr"/>
            <a:r>
              <a:rPr lang="en-US" sz="2100" dirty="0">
                <a:solidFill>
                  <a:schemeClr val="bg1"/>
                </a:solidFill>
                <a:latin typeface="Calibri" panose="020F0502020204030204" pitchFamily="34" charset="0"/>
              </a:rPr>
              <a:t>compounds in environmental matrices </a:t>
            </a:r>
          </a:p>
          <a:p>
            <a:pPr algn="ctr"/>
            <a:r>
              <a:rPr lang="en-US" sz="2100" dirty="0">
                <a:solidFill>
                  <a:schemeClr val="bg1"/>
                </a:solidFill>
                <a:latin typeface="Calibri" panose="020F0502020204030204" pitchFamily="34" charset="0"/>
              </a:rPr>
              <a:t>has been  addressed in several </a:t>
            </a:r>
          </a:p>
          <a:p>
            <a:pPr algn="ctr"/>
            <a:r>
              <a:rPr lang="en-US" sz="2100" dirty="0">
                <a:solidFill>
                  <a:schemeClr val="bg1"/>
                </a:solidFill>
                <a:latin typeface="Calibri" panose="020F0502020204030204" pitchFamily="34" charset="0"/>
              </a:rPr>
              <a:t>studies in the last 20 years</a:t>
            </a:r>
          </a:p>
        </p:txBody>
      </p:sp>
      <p:pic>
        <p:nvPicPr>
          <p:cNvPr id="3"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03" y="204700"/>
            <a:ext cx="2374885" cy="15444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media.licdn.com/mpr/mpr/shrink_200_200/p/7/005/017/10f/2fcc8a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524" y="204701"/>
            <a:ext cx="1544449" cy="1544449"/>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p:cNvSpPr txBox="1">
            <a:spLocks/>
          </p:cNvSpPr>
          <p:nvPr/>
        </p:nvSpPr>
        <p:spPr>
          <a:xfrm>
            <a:off x="4556210" y="204701"/>
            <a:ext cx="5811569" cy="885691"/>
          </a:xfrm>
          <a:prstGeom prst="rect">
            <a:avLst/>
          </a:prstGeom>
        </p:spPr>
        <p:txBody>
          <a:bodyP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000" b="1" dirty="0">
                <a:solidFill>
                  <a:srgbClr val="FFFF00"/>
                </a:solidFill>
                <a:latin typeface="Calibri" panose="020F0502020204030204" pitchFamily="34" charset="0"/>
              </a:rPr>
              <a:t>INTRODUCTION</a:t>
            </a:r>
            <a:endParaRPr lang="pt-BR" sz="5000" b="1" dirty="0">
              <a:solidFill>
                <a:srgbClr val="FFFF00"/>
              </a:solidFill>
              <a:latin typeface="Calibri" panose="020F0502020204030204" pitchFamily="34" charset="0"/>
            </a:endParaRPr>
          </a:p>
        </p:txBody>
      </p:sp>
      <p:pic>
        <p:nvPicPr>
          <p:cNvPr id="5122" name="Picture 2" descr="World map of pil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403" y="2032816"/>
            <a:ext cx="6081256" cy="3387378"/>
          </a:xfrm>
          <a:prstGeom prst="rect">
            <a:avLst/>
          </a:prstGeom>
          <a:noFill/>
          <a:extLst>
            <a:ext uri="{909E8E84-426E-40DD-AFC4-6F175D3DCCD1}">
              <a14:hiddenFill xmlns:a14="http://schemas.microsoft.com/office/drawing/2010/main">
                <a:solidFill>
                  <a:srgbClr val="FFFFFF"/>
                </a:solidFill>
              </a14:hiddenFill>
            </a:ext>
          </a:extLst>
        </p:spPr>
      </p:pic>
      <p:sp>
        <p:nvSpPr>
          <p:cNvPr id="7" name="Retângulo 6"/>
          <p:cNvSpPr/>
          <p:nvPr/>
        </p:nvSpPr>
        <p:spPr>
          <a:xfrm>
            <a:off x="6533893" y="2972563"/>
            <a:ext cx="5353303" cy="1061829"/>
          </a:xfrm>
          <a:prstGeom prst="rect">
            <a:avLst/>
          </a:prstGeom>
          <a:solidFill>
            <a:schemeClr val="tx1"/>
          </a:solidFill>
        </p:spPr>
        <p:txBody>
          <a:bodyPr wrap="square">
            <a:spAutoFit/>
          </a:bodyPr>
          <a:lstStyle/>
          <a:p>
            <a:pPr algn="ctr"/>
            <a:r>
              <a:rPr lang="en-US" sz="2100" dirty="0">
                <a:solidFill>
                  <a:schemeClr val="bg1"/>
                </a:solidFill>
                <a:latin typeface="Calibri" panose="020F0502020204030204" pitchFamily="34" charset="0"/>
              </a:rPr>
              <a:t>Drugs excreted by patients can</a:t>
            </a:r>
          </a:p>
          <a:p>
            <a:pPr algn="ctr"/>
            <a:r>
              <a:rPr lang="en-US" sz="2100" dirty="0">
                <a:solidFill>
                  <a:schemeClr val="bg1"/>
                </a:solidFill>
                <a:latin typeface="Calibri" panose="020F0502020204030204" pitchFamily="34" charset="0"/>
              </a:rPr>
              <a:t>contaminate rivers, even after treatment in wastewater-processing facilities</a:t>
            </a:r>
          </a:p>
        </p:txBody>
      </p:sp>
      <p:sp>
        <p:nvSpPr>
          <p:cNvPr id="8" name="Retângulo 7"/>
          <p:cNvSpPr/>
          <p:nvPr/>
        </p:nvSpPr>
        <p:spPr>
          <a:xfrm>
            <a:off x="6533892" y="4358365"/>
            <a:ext cx="5353303" cy="1061829"/>
          </a:xfrm>
          <a:prstGeom prst="rect">
            <a:avLst/>
          </a:prstGeom>
          <a:solidFill>
            <a:schemeClr val="tx1"/>
          </a:solidFill>
        </p:spPr>
        <p:txBody>
          <a:bodyPr wrap="square">
            <a:spAutoFit/>
          </a:bodyPr>
          <a:lstStyle/>
          <a:p>
            <a:pPr algn="ctr"/>
            <a:r>
              <a:rPr lang="en-US" sz="2100" dirty="0">
                <a:solidFill>
                  <a:schemeClr val="bg1"/>
                </a:solidFill>
                <a:latin typeface="Calibri" panose="020F0502020204030204" pitchFamily="34" charset="0"/>
              </a:rPr>
              <a:t>In addition, there is mounting evidence</a:t>
            </a:r>
          </a:p>
          <a:p>
            <a:pPr algn="ctr"/>
            <a:r>
              <a:rPr lang="en-US" sz="2100" dirty="0">
                <a:solidFill>
                  <a:schemeClr val="bg1"/>
                </a:solidFill>
                <a:latin typeface="Calibri" panose="020F0502020204030204" pitchFamily="34" charset="0"/>
              </a:rPr>
              <a:t>that effluents from pharmaceutical factories could also be carrying drugs into the rivers</a:t>
            </a:r>
          </a:p>
        </p:txBody>
      </p:sp>
      <p:sp>
        <p:nvSpPr>
          <p:cNvPr id="9" name="Retângulo 8"/>
          <p:cNvSpPr/>
          <p:nvPr/>
        </p:nvSpPr>
        <p:spPr>
          <a:xfrm>
            <a:off x="268403" y="5728263"/>
            <a:ext cx="11618796" cy="830997"/>
          </a:xfrm>
          <a:prstGeom prst="rect">
            <a:avLst/>
          </a:prstGeom>
          <a:solidFill>
            <a:schemeClr val="tx1"/>
          </a:solidFill>
        </p:spPr>
        <p:txBody>
          <a:bodyPr wrap="square">
            <a:spAutoFit/>
          </a:bodyPr>
          <a:lstStyle/>
          <a:p>
            <a:pPr algn="ctr"/>
            <a:r>
              <a:rPr lang="en-US" sz="2400" dirty="0">
                <a:solidFill>
                  <a:schemeClr val="bg1"/>
                </a:solidFill>
                <a:latin typeface="Calibri" panose="020F0502020204030204" pitchFamily="34" charset="0"/>
              </a:rPr>
              <a:t>Thus, herbal compounds can be a therapeutic </a:t>
            </a:r>
          </a:p>
          <a:p>
            <a:pPr algn="ctr"/>
            <a:r>
              <a:rPr lang="en-US" sz="2400" dirty="0">
                <a:solidFill>
                  <a:schemeClr val="bg1"/>
                </a:solidFill>
                <a:latin typeface="Calibri" panose="020F0502020204030204" pitchFamily="34" charset="0"/>
              </a:rPr>
              <a:t>alternative with less risk to the environment</a:t>
            </a:r>
          </a:p>
        </p:txBody>
      </p:sp>
    </p:spTree>
    <p:extLst>
      <p:ext uri="{BB962C8B-B14F-4D97-AF65-F5344CB8AC3E}">
        <p14:creationId xmlns:p14="http://schemas.microsoft.com/office/powerpoint/2010/main" val="961786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56210" y="204701"/>
            <a:ext cx="5811569" cy="885691"/>
          </a:xfrm>
        </p:spPr>
        <p:txBody>
          <a:bodyPr>
            <a:normAutofit/>
          </a:bodyPr>
          <a:lstStyle/>
          <a:p>
            <a:pPr algn="ctr"/>
            <a:r>
              <a:rPr lang="en-US" sz="5000" b="1" dirty="0">
                <a:solidFill>
                  <a:srgbClr val="FFFF00"/>
                </a:solidFill>
                <a:latin typeface="Calibri" panose="020F0502020204030204" pitchFamily="34" charset="0"/>
              </a:rPr>
              <a:t>INTRODUCTION</a:t>
            </a:r>
            <a:endParaRPr lang="pt-BR" sz="5000" b="1" dirty="0">
              <a:solidFill>
                <a:srgbClr val="FFFF00"/>
              </a:solidFill>
              <a:latin typeface="Calibri" panose="020F0502020204030204" pitchFamily="34" charset="0"/>
            </a:endParaRPr>
          </a:p>
        </p:txBody>
      </p:sp>
      <p:sp>
        <p:nvSpPr>
          <p:cNvPr id="10" name="CaixaDeTexto 9"/>
          <p:cNvSpPr txBox="1"/>
          <p:nvPr/>
        </p:nvSpPr>
        <p:spPr>
          <a:xfrm>
            <a:off x="9724750" y="6171512"/>
            <a:ext cx="1286057" cy="338554"/>
          </a:xfrm>
          <a:prstGeom prst="rect">
            <a:avLst/>
          </a:prstGeom>
          <a:noFill/>
        </p:spPr>
        <p:txBody>
          <a:bodyPr wrap="none" rtlCol="0">
            <a:spAutoFit/>
          </a:bodyPr>
          <a:lstStyle/>
          <a:p>
            <a:pPr algn="ctr"/>
            <a:r>
              <a:rPr lang="en-US" sz="1600" b="1" dirty="0">
                <a:solidFill>
                  <a:srgbClr val="FFFF00"/>
                </a:solidFill>
                <a:latin typeface="Calibri" panose="020F0502020204030204" pitchFamily="34" charset="0"/>
              </a:rPr>
              <a:t>Safflower Oil</a:t>
            </a:r>
            <a:endParaRPr lang="pt-BR" sz="1600" b="1" dirty="0">
              <a:solidFill>
                <a:srgbClr val="FFFF00"/>
              </a:solidFill>
              <a:latin typeface="Calibri" panose="020F0502020204030204" pitchFamily="34" charset="0"/>
            </a:endParaRPr>
          </a:p>
        </p:txBody>
      </p:sp>
      <p:sp>
        <p:nvSpPr>
          <p:cNvPr id="11" name="CaixaDeTexto 10"/>
          <p:cNvSpPr txBox="1"/>
          <p:nvPr/>
        </p:nvSpPr>
        <p:spPr>
          <a:xfrm>
            <a:off x="6098543" y="6168651"/>
            <a:ext cx="2318672" cy="338554"/>
          </a:xfrm>
          <a:prstGeom prst="rect">
            <a:avLst/>
          </a:prstGeom>
          <a:noFill/>
        </p:spPr>
        <p:txBody>
          <a:bodyPr wrap="square" rtlCol="0">
            <a:spAutoFit/>
          </a:bodyPr>
          <a:lstStyle/>
          <a:p>
            <a:pPr algn="ctr"/>
            <a:r>
              <a:rPr lang="en-US" sz="1600" b="1" dirty="0">
                <a:solidFill>
                  <a:srgbClr val="FFFF00"/>
                </a:solidFill>
                <a:latin typeface="Calibri" panose="020F0502020204030204" pitchFamily="34" charset="0"/>
              </a:rPr>
              <a:t>Safflower Oil</a:t>
            </a:r>
            <a:endParaRPr lang="pt-BR" sz="1600" b="1" dirty="0">
              <a:solidFill>
                <a:srgbClr val="FFFF00"/>
              </a:solidFill>
              <a:latin typeface="Calibri" panose="020F0502020204030204" pitchFamily="34" charset="0"/>
            </a:endParaRPr>
          </a:p>
        </p:txBody>
      </p:sp>
      <p:sp>
        <p:nvSpPr>
          <p:cNvPr id="12" name="CaixaDeTexto 11"/>
          <p:cNvSpPr txBox="1"/>
          <p:nvPr/>
        </p:nvSpPr>
        <p:spPr>
          <a:xfrm>
            <a:off x="6057978" y="3290601"/>
            <a:ext cx="1963423" cy="338554"/>
          </a:xfrm>
          <a:prstGeom prst="rect">
            <a:avLst/>
          </a:prstGeom>
          <a:noFill/>
        </p:spPr>
        <p:txBody>
          <a:bodyPr wrap="none" rtlCol="0">
            <a:spAutoFit/>
          </a:bodyPr>
          <a:lstStyle/>
          <a:p>
            <a:pPr algn="ctr"/>
            <a:r>
              <a:rPr lang="en-US" sz="1600" b="1" i="1" dirty="0" err="1">
                <a:solidFill>
                  <a:srgbClr val="FFFF00"/>
                </a:solidFill>
                <a:latin typeface="Calibri" panose="020F0502020204030204" pitchFamily="34" charset="0"/>
              </a:rPr>
              <a:t>Carthamus</a:t>
            </a:r>
            <a:r>
              <a:rPr lang="en-US" sz="1600" b="1" i="1" dirty="0">
                <a:solidFill>
                  <a:srgbClr val="FFFF00"/>
                </a:solidFill>
                <a:latin typeface="Calibri" panose="020F0502020204030204" pitchFamily="34" charset="0"/>
              </a:rPr>
              <a:t> </a:t>
            </a:r>
            <a:r>
              <a:rPr lang="en-US" sz="1600" b="1" i="1" dirty="0" err="1">
                <a:solidFill>
                  <a:srgbClr val="FFFF00"/>
                </a:solidFill>
                <a:latin typeface="Calibri" panose="020F0502020204030204" pitchFamily="34" charset="0"/>
              </a:rPr>
              <a:t>tinctorius</a:t>
            </a:r>
            <a:endParaRPr lang="pt-BR" sz="1600" b="1" i="1" dirty="0">
              <a:solidFill>
                <a:srgbClr val="FFFF00"/>
              </a:solidFill>
              <a:latin typeface="Calibri" panose="020F0502020204030204" pitchFamily="34" charset="0"/>
            </a:endParaRPr>
          </a:p>
        </p:txBody>
      </p:sp>
      <p:sp>
        <p:nvSpPr>
          <p:cNvPr id="13" name="Retângulo 12"/>
          <p:cNvSpPr/>
          <p:nvPr/>
        </p:nvSpPr>
        <p:spPr>
          <a:xfrm>
            <a:off x="268402" y="2115581"/>
            <a:ext cx="4821142" cy="4093428"/>
          </a:xfrm>
          <a:prstGeom prst="rect">
            <a:avLst/>
          </a:prstGeom>
          <a:solidFill>
            <a:schemeClr val="tx1"/>
          </a:solidFill>
        </p:spPr>
        <p:txBody>
          <a:bodyPr wrap="square">
            <a:spAutoFit/>
          </a:bodyPr>
          <a:lstStyle/>
          <a:p>
            <a:pPr algn="ctr"/>
            <a:r>
              <a:rPr lang="pt-BR" sz="2600" dirty="0">
                <a:solidFill>
                  <a:schemeClr val="bg1"/>
                </a:solidFill>
                <a:latin typeface="Calibri" panose="020F0502020204030204" pitchFamily="34" charset="0"/>
              </a:rPr>
              <a:t>In </a:t>
            </a:r>
            <a:r>
              <a:rPr lang="pt-BR" sz="2600" dirty="0" err="1">
                <a:solidFill>
                  <a:schemeClr val="bg1"/>
                </a:solidFill>
                <a:latin typeface="Calibri" panose="020F0502020204030204" pitchFamily="34" charset="0"/>
              </a:rPr>
              <a:t>Brazil</a:t>
            </a:r>
            <a:r>
              <a:rPr lang="pt-BR" sz="2600" dirty="0">
                <a:solidFill>
                  <a:schemeClr val="bg1"/>
                </a:solidFill>
                <a:latin typeface="Calibri" panose="020F0502020204030204" pitchFamily="34" charset="0"/>
              </a:rPr>
              <a:t> </a:t>
            </a:r>
            <a:r>
              <a:rPr lang="en-US" sz="2600" dirty="0">
                <a:solidFill>
                  <a:schemeClr val="bg1"/>
                </a:solidFill>
                <a:latin typeface="Calibri" panose="020F0502020204030204" pitchFamily="34" charset="0"/>
              </a:rPr>
              <a:t>the Safflower oil </a:t>
            </a:r>
          </a:p>
          <a:p>
            <a:pPr algn="ctr"/>
            <a:r>
              <a:rPr lang="en-US" sz="2600" dirty="0">
                <a:solidFill>
                  <a:schemeClr val="bg1"/>
                </a:solidFill>
                <a:latin typeface="Calibri" panose="020F0502020204030204" pitchFamily="34" charset="0"/>
              </a:rPr>
              <a:t>obtained from</a:t>
            </a:r>
            <a:r>
              <a:rPr lang="pt-BR" sz="2600" dirty="0">
                <a:solidFill>
                  <a:schemeClr val="bg1"/>
                </a:solidFill>
                <a:latin typeface="Calibri" panose="020F0502020204030204" pitchFamily="34" charset="0"/>
              </a:rPr>
              <a:t> </a:t>
            </a:r>
          </a:p>
          <a:p>
            <a:pPr algn="ctr"/>
            <a:r>
              <a:rPr lang="pt-BR" sz="2600" i="1" dirty="0" err="1">
                <a:solidFill>
                  <a:schemeClr val="bg1"/>
                </a:solidFill>
                <a:latin typeface="Calibri" panose="020F0502020204030204" pitchFamily="34" charset="0"/>
              </a:rPr>
              <a:t>Carthamus</a:t>
            </a:r>
            <a:r>
              <a:rPr lang="pt-BR" sz="2600" i="1" dirty="0">
                <a:solidFill>
                  <a:schemeClr val="bg1"/>
                </a:solidFill>
                <a:latin typeface="Calibri" panose="020F0502020204030204" pitchFamily="34" charset="0"/>
              </a:rPr>
              <a:t> </a:t>
            </a:r>
            <a:r>
              <a:rPr lang="pt-BR" sz="2600" i="1" dirty="0" err="1">
                <a:solidFill>
                  <a:schemeClr val="bg1"/>
                </a:solidFill>
                <a:latin typeface="Calibri" panose="020F0502020204030204" pitchFamily="34" charset="0"/>
              </a:rPr>
              <a:t>tinctorius</a:t>
            </a:r>
            <a:r>
              <a:rPr lang="pt-BR" sz="2600" i="1" dirty="0">
                <a:solidFill>
                  <a:schemeClr val="bg1"/>
                </a:solidFill>
                <a:latin typeface="Calibri" panose="020F0502020204030204" pitchFamily="34" charset="0"/>
              </a:rPr>
              <a:t> </a:t>
            </a:r>
            <a:r>
              <a:rPr lang="pt-BR" sz="2600" dirty="0">
                <a:solidFill>
                  <a:schemeClr val="bg1"/>
                </a:solidFill>
                <a:latin typeface="Calibri" panose="020F0502020204030204" pitchFamily="34" charset="0"/>
              </a:rPr>
              <a:t>L. (</a:t>
            </a:r>
            <a:r>
              <a:rPr lang="pt-BR" sz="2600" dirty="0" err="1">
                <a:solidFill>
                  <a:schemeClr val="bg1"/>
                </a:solidFill>
                <a:latin typeface="Calibri" panose="020F0502020204030204" pitchFamily="34" charset="0"/>
              </a:rPr>
              <a:t>Asteraceae</a:t>
            </a:r>
            <a:r>
              <a:rPr lang="pt-BR" sz="2600" dirty="0">
                <a:solidFill>
                  <a:schemeClr val="bg1"/>
                </a:solidFill>
                <a:latin typeface="Calibri" panose="020F0502020204030204" pitchFamily="34" charset="0"/>
              </a:rPr>
              <a:t>) </a:t>
            </a:r>
          </a:p>
          <a:p>
            <a:pPr algn="ctr"/>
            <a:r>
              <a:rPr lang="en-US" sz="2600" dirty="0">
                <a:solidFill>
                  <a:schemeClr val="bg1"/>
                </a:solidFill>
                <a:latin typeface="Calibri" panose="020F0502020204030204" pitchFamily="34" charset="0"/>
              </a:rPr>
              <a:t>seeds  is currently used </a:t>
            </a:r>
          </a:p>
          <a:p>
            <a:pPr algn="ctr"/>
            <a:r>
              <a:rPr lang="en-US" sz="2600" dirty="0">
                <a:solidFill>
                  <a:schemeClr val="bg1"/>
                </a:solidFill>
                <a:latin typeface="Calibri" panose="020F0502020204030204" pitchFamily="34" charset="0"/>
              </a:rPr>
              <a:t>as a thermogenic </a:t>
            </a:r>
          </a:p>
          <a:p>
            <a:pPr algn="ctr"/>
            <a:r>
              <a:rPr lang="en-US" sz="2600" dirty="0">
                <a:solidFill>
                  <a:schemeClr val="bg1"/>
                </a:solidFill>
                <a:latin typeface="Calibri" panose="020F0502020204030204" pitchFamily="34" charset="0"/>
              </a:rPr>
              <a:t>compound and as </a:t>
            </a:r>
          </a:p>
          <a:p>
            <a:pPr algn="ctr"/>
            <a:r>
              <a:rPr lang="en-US" sz="2600" dirty="0">
                <a:solidFill>
                  <a:schemeClr val="bg1"/>
                </a:solidFill>
                <a:latin typeface="Calibri" panose="020F0502020204030204" pitchFamily="34" charset="0"/>
              </a:rPr>
              <a:t>treatment  for  problems </a:t>
            </a:r>
          </a:p>
          <a:p>
            <a:pPr algn="ctr"/>
            <a:r>
              <a:rPr lang="en-US" sz="2600" dirty="0">
                <a:solidFill>
                  <a:schemeClr val="bg1"/>
                </a:solidFill>
                <a:latin typeface="Calibri" panose="020F0502020204030204" pitchFamily="34" charset="0"/>
              </a:rPr>
              <a:t>related to the </a:t>
            </a:r>
          </a:p>
          <a:p>
            <a:pPr algn="ctr"/>
            <a:r>
              <a:rPr lang="en-US" sz="2600" dirty="0">
                <a:solidFill>
                  <a:schemeClr val="bg1"/>
                </a:solidFill>
                <a:latin typeface="Calibri" panose="020F0502020204030204" pitchFamily="34" charset="0"/>
              </a:rPr>
              <a:t>cardiovascular system</a:t>
            </a:r>
            <a:endParaRPr lang="pt-BR" sz="2600" dirty="0">
              <a:solidFill>
                <a:schemeClr val="bg1"/>
              </a:solidFill>
              <a:latin typeface="Calibri" panose="020F0502020204030204" pitchFamily="34" charset="0"/>
            </a:endParaRPr>
          </a:p>
        </p:txBody>
      </p:sp>
      <p:pic>
        <p:nvPicPr>
          <p:cNvPr id="15"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03" y="204700"/>
            <a:ext cx="2374885" cy="15444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s://media.licdn.com/mpr/mpr/shrink_200_200/p/7/005/017/10f/2fcc8a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524" y="204701"/>
            <a:ext cx="1544451" cy="15444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differencebetween.info/sites/default/files/images/5/sunflower-oil(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0015" y="3802026"/>
            <a:ext cx="2407200" cy="23303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buydrugsfromus.com/m/images_us/sundown-naturals-safflower-oil-with-vit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35212" y="3802026"/>
            <a:ext cx="2330312" cy="233031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cdn.shopify.com/s/files/1/0263/7791/products/Carthamus_tinctorius_050709b_1024x1024.JPG?v=14464902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5358" y="1384874"/>
            <a:ext cx="2931857" cy="194979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www.agricomimpex.com/images/products/Safflower_seed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35212" y="1338990"/>
            <a:ext cx="2865134" cy="1907047"/>
          </a:xfrm>
          <a:prstGeom prst="rect">
            <a:avLst/>
          </a:prstGeom>
          <a:noFill/>
          <a:extLst>
            <a:ext uri="{909E8E84-426E-40DD-AFC4-6F175D3DCCD1}">
              <a14:hiddenFill xmlns:a14="http://schemas.microsoft.com/office/drawing/2010/main">
                <a:solidFill>
                  <a:srgbClr val="FFFFFF"/>
                </a:solidFill>
              </a14:hiddenFill>
            </a:ext>
          </a:extLst>
        </p:spPr>
      </p:pic>
      <p:sp>
        <p:nvSpPr>
          <p:cNvPr id="21" name="CaixaDeTexto 20"/>
          <p:cNvSpPr txBox="1"/>
          <p:nvPr/>
        </p:nvSpPr>
        <p:spPr>
          <a:xfrm>
            <a:off x="9115160" y="3270188"/>
            <a:ext cx="2505238" cy="338554"/>
          </a:xfrm>
          <a:prstGeom prst="rect">
            <a:avLst/>
          </a:prstGeom>
          <a:noFill/>
        </p:spPr>
        <p:txBody>
          <a:bodyPr wrap="none" rtlCol="0">
            <a:spAutoFit/>
          </a:bodyPr>
          <a:lstStyle/>
          <a:p>
            <a:pPr algn="ctr"/>
            <a:r>
              <a:rPr lang="en-US" sz="1600" b="1" i="1" dirty="0" err="1">
                <a:solidFill>
                  <a:srgbClr val="FFFF00"/>
                </a:solidFill>
                <a:latin typeface="Calibri" panose="020F0502020204030204" pitchFamily="34" charset="0"/>
              </a:rPr>
              <a:t>Carthamus</a:t>
            </a:r>
            <a:r>
              <a:rPr lang="en-US" sz="1600" b="1" i="1" dirty="0">
                <a:solidFill>
                  <a:srgbClr val="FFFF00"/>
                </a:solidFill>
                <a:latin typeface="Calibri" panose="020F0502020204030204" pitchFamily="34" charset="0"/>
              </a:rPr>
              <a:t> </a:t>
            </a:r>
            <a:r>
              <a:rPr lang="en-US" sz="1600" b="1" i="1" dirty="0" err="1">
                <a:solidFill>
                  <a:srgbClr val="FFFF00"/>
                </a:solidFill>
                <a:latin typeface="Calibri" panose="020F0502020204030204" pitchFamily="34" charset="0"/>
              </a:rPr>
              <a:t>tinctorius</a:t>
            </a:r>
            <a:r>
              <a:rPr lang="en-US" sz="1600" b="1" i="1" dirty="0">
                <a:solidFill>
                  <a:srgbClr val="FFFF00"/>
                </a:solidFill>
                <a:latin typeface="Calibri" panose="020F0502020204030204" pitchFamily="34" charset="0"/>
              </a:rPr>
              <a:t> </a:t>
            </a:r>
            <a:r>
              <a:rPr lang="en-US" sz="1600" b="1" dirty="0">
                <a:solidFill>
                  <a:srgbClr val="FFFF00"/>
                </a:solidFill>
                <a:latin typeface="Calibri" panose="020F0502020204030204" pitchFamily="34" charset="0"/>
              </a:rPr>
              <a:t>Seeds</a:t>
            </a:r>
            <a:endParaRPr lang="pt-BR" sz="1600" b="1" i="1" dirty="0">
              <a:solidFill>
                <a:srgbClr val="FFFF00"/>
              </a:solidFill>
              <a:latin typeface="Calibri" panose="020F0502020204030204" pitchFamily="34" charset="0"/>
            </a:endParaRPr>
          </a:p>
        </p:txBody>
      </p:sp>
    </p:spTree>
    <p:extLst>
      <p:ext uri="{BB962C8B-B14F-4D97-AF65-F5344CB8AC3E}">
        <p14:creationId xmlns:p14="http://schemas.microsoft.com/office/powerpoint/2010/main" val="2237191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4556210" y="204701"/>
            <a:ext cx="5811569" cy="885691"/>
          </a:xfrm>
          <a:prstGeom prst="rect">
            <a:avLst/>
          </a:prstGeom>
        </p:spPr>
        <p:txBody>
          <a:bodyP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000" b="1">
                <a:solidFill>
                  <a:srgbClr val="FFFF00"/>
                </a:solidFill>
                <a:latin typeface="Calibri" panose="020F0502020204030204" pitchFamily="34" charset="0"/>
              </a:rPr>
              <a:t>INTRODUCTION</a:t>
            </a:r>
            <a:endParaRPr lang="pt-BR" sz="5000" b="1" dirty="0">
              <a:solidFill>
                <a:srgbClr val="FFFF00"/>
              </a:solidFill>
              <a:latin typeface="Calibri" panose="020F0502020204030204" pitchFamily="34" charset="0"/>
            </a:endParaRPr>
          </a:p>
        </p:txBody>
      </p:sp>
      <p:sp>
        <p:nvSpPr>
          <p:cNvPr id="8" name="Retângulo 7"/>
          <p:cNvSpPr/>
          <p:nvPr/>
        </p:nvSpPr>
        <p:spPr>
          <a:xfrm>
            <a:off x="5429250" y="1228014"/>
            <a:ext cx="6472238" cy="1754326"/>
          </a:xfrm>
          <a:prstGeom prst="rect">
            <a:avLst/>
          </a:prstGeom>
          <a:solidFill>
            <a:schemeClr val="tx1"/>
          </a:solidFill>
        </p:spPr>
        <p:txBody>
          <a:bodyPr wrap="square">
            <a:spAutoFit/>
          </a:bodyPr>
          <a:lstStyle/>
          <a:p>
            <a:pPr algn="ctr"/>
            <a:r>
              <a:rPr lang="en-US" sz="2200" dirty="0">
                <a:solidFill>
                  <a:schemeClr val="bg1"/>
                </a:solidFill>
                <a:latin typeface="Calibri" panose="020F0502020204030204" pitchFamily="34" charset="0"/>
              </a:rPr>
              <a:t>The oral administration of Safflower Oil at doses of 750 mg/kg in rodents has been proven to have thermogenic properties and may thus </a:t>
            </a:r>
          </a:p>
          <a:p>
            <a:pPr algn="ctr"/>
            <a:r>
              <a:rPr lang="en-US" sz="2200" dirty="0">
                <a:solidFill>
                  <a:schemeClr val="bg1"/>
                </a:solidFill>
                <a:latin typeface="Calibri" panose="020F0502020204030204" pitchFamily="34" charset="0"/>
              </a:rPr>
              <a:t>contribute to the treatment of obesity </a:t>
            </a:r>
          </a:p>
          <a:p>
            <a:pPr algn="ctr"/>
            <a:r>
              <a:rPr lang="en-US" sz="2000" dirty="0">
                <a:solidFill>
                  <a:schemeClr val="bg1"/>
                </a:solidFill>
                <a:latin typeface="Calibri" panose="020F0502020204030204" pitchFamily="34" charset="0"/>
              </a:rPr>
              <a:t>(Takeuchi </a:t>
            </a:r>
            <a:r>
              <a:rPr lang="pt-BR" sz="2000" dirty="0">
                <a:solidFill>
                  <a:schemeClr val="bg1"/>
                </a:solidFill>
                <a:latin typeface="Calibri" panose="020F0502020204030204" pitchFamily="34" charset="0"/>
              </a:rPr>
              <a:t>et al., 1995)</a:t>
            </a:r>
          </a:p>
        </p:txBody>
      </p:sp>
      <p:pic>
        <p:nvPicPr>
          <p:cNvPr id="9"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03" y="204700"/>
            <a:ext cx="2374885" cy="15444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media.licdn.com/mpr/mpr/shrink_200_200/p/7/005/017/10f/2fcc8a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524" y="204701"/>
            <a:ext cx="1544451" cy="154445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buydrugsfromus.com/m/images_us/sundown-naturals-safflower-oil-with-vit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300" y="2054952"/>
            <a:ext cx="2347987" cy="2347987"/>
          </a:xfrm>
          <a:prstGeom prst="rect">
            <a:avLst/>
          </a:prstGeom>
          <a:noFill/>
          <a:extLst>
            <a:ext uri="{909E8E84-426E-40DD-AFC4-6F175D3DCCD1}">
              <a14:hiddenFill xmlns:a14="http://schemas.microsoft.com/office/drawing/2010/main">
                <a:solidFill>
                  <a:srgbClr val="FFFFFF"/>
                </a:solidFill>
              </a14:hiddenFill>
            </a:ext>
          </a:extLst>
        </p:spPr>
      </p:pic>
      <p:sp>
        <p:nvSpPr>
          <p:cNvPr id="17" name="Retângulo 16"/>
          <p:cNvSpPr/>
          <p:nvPr/>
        </p:nvSpPr>
        <p:spPr>
          <a:xfrm>
            <a:off x="5402353" y="3314158"/>
            <a:ext cx="6472238" cy="1415772"/>
          </a:xfrm>
          <a:prstGeom prst="rect">
            <a:avLst/>
          </a:prstGeom>
          <a:solidFill>
            <a:schemeClr val="tx1"/>
          </a:solidFill>
        </p:spPr>
        <p:txBody>
          <a:bodyPr wrap="square">
            <a:spAutoFit/>
          </a:bodyPr>
          <a:lstStyle/>
          <a:p>
            <a:pPr algn="ctr"/>
            <a:r>
              <a:rPr lang="en-US" sz="2200" dirty="0">
                <a:solidFill>
                  <a:schemeClr val="bg1"/>
                </a:solidFill>
                <a:latin typeface="Calibri" panose="020F0502020204030204" pitchFamily="34" charset="0"/>
              </a:rPr>
              <a:t>Other reports show that this oil has the capacity to</a:t>
            </a:r>
          </a:p>
          <a:p>
            <a:pPr algn="ctr"/>
            <a:r>
              <a:rPr lang="en-US" sz="2200" dirty="0">
                <a:solidFill>
                  <a:schemeClr val="bg1"/>
                </a:solidFill>
                <a:latin typeface="Calibri" panose="020F0502020204030204" pitchFamily="34" charset="0"/>
              </a:rPr>
              <a:t>relieve constipation and ease rheumatic pains, and that it has </a:t>
            </a:r>
            <a:r>
              <a:rPr lang="pt-BR" sz="2200" dirty="0" err="1">
                <a:solidFill>
                  <a:schemeClr val="bg1"/>
                </a:solidFill>
                <a:latin typeface="Calibri" panose="020F0502020204030204" pitchFamily="34" charset="0"/>
              </a:rPr>
              <a:t>laxative</a:t>
            </a:r>
            <a:r>
              <a:rPr lang="pt-BR" sz="2200" dirty="0">
                <a:solidFill>
                  <a:schemeClr val="bg1"/>
                </a:solidFill>
                <a:latin typeface="Calibri" panose="020F0502020204030204" pitchFamily="34" charset="0"/>
              </a:rPr>
              <a:t> </a:t>
            </a:r>
            <a:r>
              <a:rPr lang="pt-BR" sz="2200" dirty="0" err="1">
                <a:solidFill>
                  <a:schemeClr val="bg1"/>
                </a:solidFill>
                <a:latin typeface="Calibri" panose="020F0502020204030204" pitchFamily="34" charset="0"/>
              </a:rPr>
              <a:t>and</a:t>
            </a:r>
            <a:r>
              <a:rPr lang="pt-BR" sz="2200" dirty="0">
                <a:solidFill>
                  <a:schemeClr val="bg1"/>
                </a:solidFill>
                <a:latin typeface="Calibri" panose="020F0502020204030204" pitchFamily="34" charset="0"/>
              </a:rPr>
              <a:t> </a:t>
            </a:r>
            <a:r>
              <a:rPr lang="pt-BR" sz="2200" dirty="0" err="1">
                <a:solidFill>
                  <a:schemeClr val="bg1"/>
                </a:solidFill>
                <a:latin typeface="Calibri" panose="020F0502020204030204" pitchFamily="34" charset="0"/>
              </a:rPr>
              <a:t>antifungal</a:t>
            </a:r>
            <a:r>
              <a:rPr lang="pt-BR" sz="2200" dirty="0">
                <a:solidFill>
                  <a:schemeClr val="bg1"/>
                </a:solidFill>
                <a:latin typeface="Calibri" panose="020F0502020204030204" pitchFamily="34" charset="0"/>
              </a:rPr>
              <a:t> </a:t>
            </a:r>
            <a:r>
              <a:rPr lang="pt-BR" sz="2200" dirty="0" err="1">
                <a:solidFill>
                  <a:schemeClr val="bg1"/>
                </a:solidFill>
                <a:latin typeface="Calibri" panose="020F0502020204030204" pitchFamily="34" charset="0"/>
              </a:rPr>
              <a:t>activities</a:t>
            </a:r>
            <a:r>
              <a:rPr lang="pt-BR" sz="2200" dirty="0">
                <a:solidFill>
                  <a:schemeClr val="bg1"/>
                </a:solidFill>
                <a:latin typeface="Calibri" panose="020F0502020204030204" pitchFamily="34" charset="0"/>
              </a:rPr>
              <a:t> </a:t>
            </a:r>
          </a:p>
          <a:p>
            <a:pPr algn="ctr"/>
            <a:r>
              <a:rPr lang="pt-BR" sz="2000" dirty="0">
                <a:solidFill>
                  <a:schemeClr val="bg1"/>
                </a:solidFill>
                <a:latin typeface="Calibri" panose="020F0502020204030204" pitchFamily="34" charset="0"/>
              </a:rPr>
              <a:t>(</a:t>
            </a:r>
            <a:r>
              <a:rPr lang="pt-BR" sz="2000" dirty="0" err="1">
                <a:solidFill>
                  <a:schemeClr val="bg1"/>
                </a:solidFill>
                <a:latin typeface="Calibri" panose="020F0502020204030204" pitchFamily="34" charset="0"/>
              </a:rPr>
              <a:t>Pintão</a:t>
            </a:r>
            <a:r>
              <a:rPr lang="pt-BR" sz="2000" dirty="0">
                <a:solidFill>
                  <a:schemeClr val="bg1"/>
                </a:solidFill>
                <a:latin typeface="Calibri" panose="020F0502020204030204" pitchFamily="34" charset="0"/>
              </a:rPr>
              <a:t> &amp; da Silva, 2008).</a:t>
            </a:r>
          </a:p>
        </p:txBody>
      </p:sp>
      <p:sp>
        <p:nvSpPr>
          <p:cNvPr id="18" name="Retângulo 17"/>
          <p:cNvSpPr/>
          <p:nvPr/>
        </p:nvSpPr>
        <p:spPr>
          <a:xfrm>
            <a:off x="268403" y="5042533"/>
            <a:ext cx="11606188" cy="1154162"/>
          </a:xfrm>
          <a:prstGeom prst="rect">
            <a:avLst/>
          </a:prstGeom>
          <a:solidFill>
            <a:schemeClr val="tx1"/>
          </a:solidFill>
        </p:spPr>
        <p:txBody>
          <a:bodyPr wrap="square">
            <a:spAutoFit/>
          </a:bodyPr>
          <a:lstStyle/>
          <a:p>
            <a:pPr algn="ctr"/>
            <a:r>
              <a:rPr lang="en-US" sz="2300" dirty="0">
                <a:solidFill>
                  <a:schemeClr val="bg1"/>
                </a:solidFill>
                <a:latin typeface="Calibri" panose="020F0502020204030204" pitchFamily="34" charset="0"/>
              </a:rPr>
              <a:t>However, there have been no studies </a:t>
            </a:r>
          </a:p>
          <a:p>
            <a:pPr algn="ctr"/>
            <a:r>
              <a:rPr lang="en-US" sz="2300" dirty="0">
                <a:solidFill>
                  <a:schemeClr val="bg1"/>
                </a:solidFill>
                <a:latin typeface="Calibri" panose="020F0502020204030204" pitchFamily="34" charset="0"/>
              </a:rPr>
              <a:t>regarding the use of this oil for the treatment of gastric ulcers, </a:t>
            </a:r>
          </a:p>
          <a:p>
            <a:pPr algn="ctr"/>
            <a:r>
              <a:rPr lang="en-US" sz="2300" dirty="0">
                <a:solidFill>
                  <a:schemeClr val="bg1"/>
                </a:solidFill>
                <a:latin typeface="Calibri" panose="020F0502020204030204" pitchFamily="34" charset="0"/>
              </a:rPr>
              <a:t>or tests to determine its rodent toxicity (side effects) and environmental risks of this oil</a:t>
            </a:r>
            <a:endParaRPr lang="pt-BR" sz="2300" dirty="0">
              <a:solidFill>
                <a:schemeClr val="bg1"/>
              </a:solidFill>
              <a:latin typeface="Calibri" panose="020F0502020204030204" pitchFamily="34" charset="0"/>
            </a:endParaRPr>
          </a:p>
        </p:txBody>
      </p:sp>
      <p:pic>
        <p:nvPicPr>
          <p:cNvPr id="3076" name="Picture 4" descr="http://www.natue.com.br/natuelife/wp-content/uploads/2014/03/oleo-de-cartam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7524" y="2063975"/>
            <a:ext cx="2273114" cy="2338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96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100510" y="1077759"/>
            <a:ext cx="7729537" cy="738664"/>
          </a:xfrm>
          <a:prstGeom prst="rect">
            <a:avLst/>
          </a:prstGeom>
          <a:solidFill>
            <a:schemeClr val="accent5">
              <a:lumMod val="75000"/>
            </a:schemeClr>
          </a:solidFill>
        </p:spPr>
        <p:txBody>
          <a:bodyPr wrap="square">
            <a:spAutoFit/>
          </a:bodyPr>
          <a:lstStyle/>
          <a:p>
            <a:pPr algn="ctr">
              <a:lnSpc>
                <a:spcPct val="150000"/>
              </a:lnSpc>
            </a:pPr>
            <a:r>
              <a:rPr lang="pt-BR" sz="2800" b="1" dirty="0">
                <a:solidFill>
                  <a:srgbClr val="FFFF00"/>
                </a:solidFill>
                <a:latin typeface="Calibri" panose="020F0502020204030204" pitchFamily="34" charset="0"/>
              </a:rPr>
              <a:t>The </a:t>
            </a:r>
            <a:r>
              <a:rPr lang="pt-BR" sz="2800" b="1" dirty="0" err="1">
                <a:solidFill>
                  <a:srgbClr val="FFFF00"/>
                </a:solidFill>
                <a:latin typeface="Calibri" panose="020F0502020204030204" pitchFamily="34" charset="0"/>
              </a:rPr>
              <a:t>aims</a:t>
            </a:r>
            <a:r>
              <a:rPr lang="pt-BR" sz="2800" b="1" dirty="0">
                <a:solidFill>
                  <a:srgbClr val="FFFF00"/>
                </a:solidFill>
                <a:latin typeface="Calibri" panose="020F0502020204030204" pitchFamily="34" charset="0"/>
              </a:rPr>
              <a:t> </a:t>
            </a:r>
            <a:r>
              <a:rPr lang="pt-BR" sz="2800" b="1" dirty="0" err="1">
                <a:solidFill>
                  <a:srgbClr val="FFFF00"/>
                </a:solidFill>
                <a:latin typeface="Calibri" panose="020F0502020204030204" pitchFamily="34" charset="0"/>
              </a:rPr>
              <a:t>of</a:t>
            </a:r>
            <a:r>
              <a:rPr lang="pt-BR" sz="2800" b="1" dirty="0">
                <a:solidFill>
                  <a:srgbClr val="FFFF00"/>
                </a:solidFill>
                <a:latin typeface="Calibri" panose="020F0502020204030204" pitchFamily="34" charset="0"/>
              </a:rPr>
              <a:t> </a:t>
            </a:r>
            <a:r>
              <a:rPr lang="pt-BR" sz="2800" b="1" dirty="0" err="1">
                <a:solidFill>
                  <a:srgbClr val="FFFF00"/>
                </a:solidFill>
                <a:latin typeface="Calibri" panose="020F0502020204030204" pitchFamily="34" charset="0"/>
              </a:rPr>
              <a:t>this</a:t>
            </a:r>
            <a:r>
              <a:rPr lang="pt-BR" sz="2800" b="1" dirty="0">
                <a:solidFill>
                  <a:srgbClr val="FFFF00"/>
                </a:solidFill>
                <a:latin typeface="Calibri" panose="020F0502020204030204" pitchFamily="34" charset="0"/>
              </a:rPr>
              <a:t> </a:t>
            </a:r>
            <a:r>
              <a:rPr lang="pt-BR" sz="2800" b="1" dirty="0" err="1">
                <a:solidFill>
                  <a:srgbClr val="FFFF00"/>
                </a:solidFill>
                <a:latin typeface="Calibri" panose="020F0502020204030204" pitchFamily="34" charset="0"/>
              </a:rPr>
              <a:t>present</a:t>
            </a:r>
            <a:r>
              <a:rPr lang="pt-BR" sz="2800" b="1" dirty="0">
                <a:solidFill>
                  <a:srgbClr val="FFFF00"/>
                </a:solidFill>
                <a:latin typeface="Calibri" panose="020F0502020204030204" pitchFamily="34" charset="0"/>
              </a:rPr>
              <a:t> </a:t>
            </a:r>
            <a:r>
              <a:rPr lang="pt-BR" sz="2800" b="1" dirty="0" err="1">
                <a:solidFill>
                  <a:srgbClr val="FFFF00"/>
                </a:solidFill>
                <a:latin typeface="Calibri" panose="020F0502020204030204" pitchFamily="34" charset="0"/>
              </a:rPr>
              <a:t>work</a:t>
            </a:r>
            <a:r>
              <a:rPr lang="pt-BR" sz="2800" b="1" dirty="0">
                <a:solidFill>
                  <a:srgbClr val="FFFF00"/>
                </a:solidFill>
                <a:latin typeface="Calibri" panose="020F0502020204030204" pitchFamily="34" charset="0"/>
              </a:rPr>
              <a:t> </a:t>
            </a:r>
            <a:r>
              <a:rPr lang="pt-BR" sz="2800" b="1" dirty="0" err="1">
                <a:solidFill>
                  <a:srgbClr val="FFFF00"/>
                </a:solidFill>
                <a:latin typeface="Calibri" panose="020F0502020204030204" pitchFamily="34" charset="0"/>
              </a:rPr>
              <a:t>were</a:t>
            </a:r>
            <a:r>
              <a:rPr lang="pt-BR" sz="2800" b="1" dirty="0">
                <a:solidFill>
                  <a:srgbClr val="FFFF00"/>
                </a:solidFill>
                <a:latin typeface="Calibri" panose="020F0502020204030204" pitchFamily="34" charset="0"/>
              </a:rPr>
              <a:t> </a:t>
            </a:r>
            <a:r>
              <a:rPr lang="pt-BR" sz="2800" b="1" dirty="0" err="1">
                <a:solidFill>
                  <a:srgbClr val="FFFF00"/>
                </a:solidFill>
                <a:latin typeface="Calibri" panose="020F0502020204030204" pitchFamily="34" charset="0"/>
              </a:rPr>
              <a:t>to</a:t>
            </a:r>
            <a:r>
              <a:rPr lang="pt-BR" sz="2800" b="1" dirty="0">
                <a:solidFill>
                  <a:srgbClr val="FFFF00"/>
                </a:solidFill>
                <a:latin typeface="Calibri" panose="020F0502020204030204" pitchFamily="34" charset="0"/>
              </a:rPr>
              <a:t>:</a:t>
            </a:r>
          </a:p>
        </p:txBody>
      </p:sp>
      <p:sp>
        <p:nvSpPr>
          <p:cNvPr id="3" name="Título 1"/>
          <p:cNvSpPr txBox="1">
            <a:spLocks/>
          </p:cNvSpPr>
          <p:nvPr/>
        </p:nvSpPr>
        <p:spPr>
          <a:xfrm>
            <a:off x="2662478" y="251257"/>
            <a:ext cx="9167572" cy="640400"/>
          </a:xfrm>
          <a:prstGeom prst="rect">
            <a:avLst/>
          </a:prstGeom>
        </p:spPr>
        <p:txBody>
          <a:bodyPr>
            <a:normAutofit fontScale="92500" lnSpcReduction="2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500" b="1" dirty="0">
                <a:solidFill>
                  <a:srgbClr val="FFFF00"/>
                </a:solidFill>
                <a:latin typeface="Calibri" panose="020F0502020204030204" pitchFamily="34" charset="0"/>
              </a:rPr>
              <a:t>OBJECTIVE</a:t>
            </a:r>
            <a:endParaRPr lang="pt-BR" sz="4500" b="1" dirty="0">
              <a:solidFill>
                <a:srgbClr val="FFFF00"/>
              </a:solidFill>
              <a:latin typeface="Calibri" panose="020F0502020204030204" pitchFamily="34" charset="0"/>
            </a:endParaRPr>
          </a:p>
        </p:txBody>
      </p:sp>
      <p:pic>
        <p:nvPicPr>
          <p:cNvPr id="4"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04" y="204701"/>
            <a:ext cx="2084831" cy="1355821"/>
          </a:xfrm>
          <a:prstGeom prst="rect">
            <a:avLst/>
          </a:prstGeom>
          <a:noFill/>
          <a:extLst>
            <a:ext uri="{909E8E84-426E-40DD-AFC4-6F175D3DCCD1}">
              <a14:hiddenFill xmlns:a14="http://schemas.microsoft.com/office/drawing/2010/main">
                <a:solidFill>
                  <a:srgbClr val="FFFFFF"/>
                </a:solidFill>
              </a14:hiddenFill>
            </a:ext>
          </a:extLst>
        </p:spPr>
      </p:pic>
      <p:sp>
        <p:nvSpPr>
          <p:cNvPr id="6" name="Retângulo 5"/>
          <p:cNvSpPr/>
          <p:nvPr/>
        </p:nvSpPr>
        <p:spPr>
          <a:xfrm>
            <a:off x="3806586" y="2206231"/>
            <a:ext cx="8023463" cy="523220"/>
          </a:xfrm>
          <a:prstGeom prst="rect">
            <a:avLst/>
          </a:prstGeom>
          <a:solidFill>
            <a:schemeClr val="tx1">
              <a:lumMod val="85000"/>
            </a:schemeClr>
          </a:solidFill>
        </p:spPr>
        <p:txBody>
          <a:bodyPr wrap="square">
            <a:spAutoFit/>
          </a:bodyPr>
          <a:lstStyle/>
          <a:p>
            <a:pPr algn="ctr"/>
            <a:r>
              <a:rPr lang="en-US" sz="2800" b="1" dirty="0">
                <a:solidFill>
                  <a:schemeClr val="bg1"/>
                </a:solidFill>
                <a:latin typeface="Calibri" panose="020F0502020204030204" pitchFamily="34" charset="0"/>
              </a:rPr>
              <a:t>1- Phytochemical Analysis of Safflower Oil </a:t>
            </a:r>
            <a:r>
              <a:rPr lang="en-US" b="1" dirty="0">
                <a:solidFill>
                  <a:schemeClr val="bg1"/>
                </a:solidFill>
                <a:latin typeface="Calibri" panose="020F0502020204030204" pitchFamily="34" charset="0"/>
              </a:rPr>
              <a:t>(Sigma-Aldrich)</a:t>
            </a:r>
            <a:endParaRPr lang="pt-BR" b="1" i="1" dirty="0">
              <a:solidFill>
                <a:schemeClr val="bg1"/>
              </a:solidFill>
              <a:latin typeface="Calibri" panose="020F0502020204030204" pitchFamily="34" charset="0"/>
            </a:endParaRPr>
          </a:p>
        </p:txBody>
      </p:sp>
      <p:sp>
        <p:nvSpPr>
          <p:cNvPr id="8" name="Retângulo 7"/>
          <p:cNvSpPr/>
          <p:nvPr/>
        </p:nvSpPr>
        <p:spPr>
          <a:xfrm>
            <a:off x="3806585" y="3020340"/>
            <a:ext cx="8023461" cy="954107"/>
          </a:xfrm>
          <a:prstGeom prst="rect">
            <a:avLst/>
          </a:prstGeom>
          <a:solidFill>
            <a:schemeClr val="tx1">
              <a:lumMod val="85000"/>
            </a:schemeClr>
          </a:solidFill>
        </p:spPr>
        <p:txBody>
          <a:bodyPr wrap="square">
            <a:spAutoFit/>
          </a:bodyPr>
          <a:lstStyle/>
          <a:p>
            <a:pPr marL="442913" indent="-442913" algn="ctr"/>
            <a:r>
              <a:rPr lang="pt-BR" sz="2800" b="1" dirty="0">
                <a:solidFill>
                  <a:schemeClr val="bg1"/>
                </a:solidFill>
                <a:latin typeface="Calibri" panose="020F0502020204030204" pitchFamily="34" charset="0"/>
              </a:rPr>
              <a:t>2- </a:t>
            </a:r>
            <a:r>
              <a:rPr lang="en-US" sz="2800" b="1" dirty="0">
                <a:solidFill>
                  <a:schemeClr val="bg1"/>
                </a:solidFill>
                <a:latin typeface="Calibri" panose="020F0502020204030204" pitchFamily="34" charset="0"/>
              </a:rPr>
              <a:t>Antiulcer Activity and Mechanisms of Action </a:t>
            </a:r>
          </a:p>
          <a:p>
            <a:pPr marL="442913" indent="-442913" algn="ctr"/>
            <a:r>
              <a:rPr lang="en-US" sz="2800" b="1" dirty="0">
                <a:solidFill>
                  <a:schemeClr val="bg1"/>
                </a:solidFill>
                <a:latin typeface="Calibri" panose="020F0502020204030204" pitchFamily="34" charset="0"/>
              </a:rPr>
              <a:t>of Safflower Oil</a:t>
            </a:r>
            <a:endParaRPr lang="pt-BR" sz="2800" b="1" dirty="0">
              <a:solidFill>
                <a:schemeClr val="bg1"/>
              </a:solidFill>
              <a:latin typeface="Calibri" panose="020F0502020204030204" pitchFamily="34" charset="0"/>
            </a:endParaRPr>
          </a:p>
        </p:txBody>
      </p:sp>
      <p:pic>
        <p:nvPicPr>
          <p:cNvPr id="10" name="Picture 2" descr="https://media.licdn.com/mpr/mpr/shrink_200_200/p/7/005/017/10f/2fcc8a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0766" y="204702"/>
            <a:ext cx="1355820" cy="1355820"/>
          </a:xfrm>
          <a:prstGeom prst="rect">
            <a:avLst/>
          </a:prstGeom>
          <a:noFill/>
          <a:extLst>
            <a:ext uri="{909E8E84-426E-40DD-AFC4-6F175D3DCCD1}">
              <a14:hiddenFill xmlns:a14="http://schemas.microsoft.com/office/drawing/2010/main">
                <a:solidFill>
                  <a:srgbClr val="FFFFFF"/>
                </a:solidFill>
              </a14:hiddenFill>
            </a:ext>
          </a:extLst>
        </p:spPr>
      </p:pic>
      <p:sp>
        <p:nvSpPr>
          <p:cNvPr id="12" name="Retângulo 11"/>
          <p:cNvSpPr/>
          <p:nvPr/>
        </p:nvSpPr>
        <p:spPr>
          <a:xfrm>
            <a:off x="3806586" y="4243121"/>
            <a:ext cx="7997388" cy="523220"/>
          </a:xfrm>
          <a:prstGeom prst="rect">
            <a:avLst/>
          </a:prstGeom>
          <a:solidFill>
            <a:schemeClr val="tx1">
              <a:lumMod val="85000"/>
            </a:schemeClr>
          </a:solidFill>
        </p:spPr>
        <p:txBody>
          <a:bodyPr wrap="square">
            <a:spAutoFit/>
          </a:bodyPr>
          <a:lstStyle/>
          <a:p>
            <a:pPr algn="ctr"/>
            <a:r>
              <a:rPr lang="en-US" sz="2800" b="1" dirty="0">
                <a:solidFill>
                  <a:schemeClr val="bg1"/>
                </a:solidFill>
                <a:latin typeface="Calibri" panose="020F0502020204030204" pitchFamily="34" charset="0"/>
              </a:rPr>
              <a:t>3- </a:t>
            </a:r>
            <a:r>
              <a:rPr lang="pt-BR" sz="2800" b="1" i="1" dirty="0">
                <a:solidFill>
                  <a:schemeClr val="bg1"/>
                </a:solidFill>
                <a:latin typeface="Calibri" panose="020F0502020204030204" pitchFamily="34" charset="0"/>
              </a:rPr>
              <a:t>Acute </a:t>
            </a:r>
            <a:r>
              <a:rPr lang="pt-BR" sz="2800" b="1" i="1" dirty="0" err="1">
                <a:solidFill>
                  <a:schemeClr val="bg1"/>
                </a:solidFill>
                <a:latin typeface="Calibri" panose="020F0502020204030204" pitchFamily="34" charset="0"/>
              </a:rPr>
              <a:t>toxicity</a:t>
            </a:r>
            <a:r>
              <a:rPr lang="pt-BR" sz="2800" b="1" i="1" dirty="0">
                <a:solidFill>
                  <a:schemeClr val="bg1"/>
                </a:solidFill>
                <a:latin typeface="Calibri" panose="020F0502020204030204" pitchFamily="34" charset="0"/>
              </a:rPr>
              <a:t>  in </a:t>
            </a:r>
            <a:r>
              <a:rPr lang="pt-BR" sz="2800" b="1" i="1" dirty="0" err="1">
                <a:solidFill>
                  <a:schemeClr val="bg1"/>
                </a:solidFill>
                <a:latin typeface="Calibri" panose="020F0502020204030204" pitchFamily="34" charset="0"/>
              </a:rPr>
              <a:t>rodent</a:t>
            </a:r>
            <a:r>
              <a:rPr lang="pt-BR" sz="2800" b="1" i="1" dirty="0">
                <a:solidFill>
                  <a:schemeClr val="bg1"/>
                </a:solidFill>
                <a:latin typeface="Calibri" panose="020F0502020204030204" pitchFamily="34" charset="0"/>
              </a:rPr>
              <a:t> </a:t>
            </a:r>
            <a:r>
              <a:rPr lang="pt-BR" sz="2800" b="1" i="1" dirty="0" err="1">
                <a:solidFill>
                  <a:schemeClr val="bg1"/>
                </a:solidFill>
                <a:latin typeface="Calibri" panose="020F0502020204030204" pitchFamily="34" charset="0"/>
              </a:rPr>
              <a:t>animals</a:t>
            </a:r>
            <a:endParaRPr lang="pt-BR" sz="2800" b="1" dirty="0">
              <a:solidFill>
                <a:schemeClr val="bg1"/>
              </a:solidFill>
              <a:latin typeface="Calibri" panose="020F0502020204030204" pitchFamily="34" charset="0"/>
            </a:endParaRPr>
          </a:p>
        </p:txBody>
      </p:sp>
      <p:sp>
        <p:nvSpPr>
          <p:cNvPr id="13" name="Retângulo 12"/>
          <p:cNvSpPr/>
          <p:nvPr/>
        </p:nvSpPr>
        <p:spPr>
          <a:xfrm>
            <a:off x="3806584" y="5091173"/>
            <a:ext cx="7997389" cy="523220"/>
          </a:xfrm>
          <a:prstGeom prst="rect">
            <a:avLst/>
          </a:prstGeom>
          <a:solidFill>
            <a:schemeClr val="tx1">
              <a:lumMod val="85000"/>
            </a:schemeClr>
          </a:solidFill>
        </p:spPr>
        <p:txBody>
          <a:bodyPr wrap="square">
            <a:spAutoFit/>
          </a:bodyPr>
          <a:lstStyle/>
          <a:p>
            <a:pPr algn="ctr"/>
            <a:r>
              <a:rPr lang="en-US" sz="2800" b="1" dirty="0">
                <a:solidFill>
                  <a:schemeClr val="bg1"/>
                </a:solidFill>
                <a:latin typeface="Calibri" panose="020F0502020204030204" pitchFamily="34" charset="0"/>
              </a:rPr>
              <a:t>4- </a:t>
            </a:r>
            <a:r>
              <a:rPr lang="en-US" sz="2800" b="1" i="1" dirty="0">
                <a:solidFill>
                  <a:schemeClr val="bg1"/>
                </a:solidFill>
                <a:latin typeface="Calibri" panose="020F0502020204030204" pitchFamily="34" charset="0"/>
              </a:rPr>
              <a:t>Ecotoxicity Evaluation</a:t>
            </a:r>
            <a:endParaRPr lang="pt-BR" sz="2800" b="1" dirty="0">
              <a:solidFill>
                <a:schemeClr val="bg1"/>
              </a:solidFill>
              <a:latin typeface="Calibri" panose="020F0502020204030204" pitchFamily="34" charset="0"/>
            </a:endParaRPr>
          </a:p>
        </p:txBody>
      </p:sp>
      <p:pic>
        <p:nvPicPr>
          <p:cNvPr id="14" name="Picture 4" descr="http://www.natue.com.br/natuelife/wp-content/uploads/2014/03/oleo-de-cartam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405" y="2206232"/>
            <a:ext cx="3230170" cy="2855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78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500" fill="hold"/>
                                        <p:tgtEl>
                                          <p:spTgt spid="8"/>
                                        </p:tgtEl>
                                        <p:attrNameLst>
                                          <p:attrName>ppt_x</p:attrName>
                                        </p:attrNameLst>
                                      </p:cBhvr>
                                      <p:tavLst>
                                        <p:tav tm="0">
                                          <p:val>
                                            <p:strVal val="0-#ppt_w/2"/>
                                          </p:val>
                                        </p:tav>
                                        <p:tav tm="100000">
                                          <p:val>
                                            <p:strVal val="#ppt_x"/>
                                          </p:val>
                                        </p:tav>
                                      </p:tavLst>
                                    </p:anim>
                                    <p:anim calcmode="lin" valueType="num">
                                      <p:cBhvr additive="base">
                                        <p:cTn id="14" dur="1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0-#ppt_w/2"/>
                                          </p:val>
                                        </p:tav>
                                        <p:tav tm="100000">
                                          <p:val>
                                            <p:strVal val="#ppt_x"/>
                                          </p:val>
                                        </p:tav>
                                      </p:tavLst>
                                    </p:anim>
                                    <p:anim calcmode="lin" valueType="num">
                                      <p:cBhvr additive="base">
                                        <p:cTn id="20" dur="1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1500" fill="hold"/>
                                        <p:tgtEl>
                                          <p:spTgt spid="13"/>
                                        </p:tgtEl>
                                        <p:attrNameLst>
                                          <p:attrName>ppt_x</p:attrName>
                                        </p:attrNameLst>
                                      </p:cBhvr>
                                      <p:tavLst>
                                        <p:tav tm="0">
                                          <p:val>
                                            <p:strVal val="0-#ppt_w/2"/>
                                          </p:val>
                                        </p:tav>
                                        <p:tav tm="100000">
                                          <p:val>
                                            <p:strVal val="#ppt_x"/>
                                          </p:val>
                                        </p:tav>
                                      </p:tavLst>
                                    </p:anim>
                                    <p:anim calcmode="lin" valueType="num">
                                      <p:cBhvr additive="base">
                                        <p:cTn id="26" dur="1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268403" y="1217838"/>
            <a:ext cx="11672585" cy="2365924"/>
          </a:xfrm>
          <a:prstGeom prst="rect">
            <a:avLst/>
          </a:prstGeom>
          <a:solidFill>
            <a:srgbClr val="002060"/>
          </a:solidFill>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lgn="just">
              <a:lnSpc>
                <a:spcPct val="150000"/>
              </a:lnSpc>
              <a:buFont typeface="Arial" panose="020B0604020202020204" pitchFamily="34" charset="0"/>
              <a:buChar char="•"/>
            </a:pPr>
            <a:r>
              <a:rPr lang="en-US" sz="2400" b="1" dirty="0">
                <a:solidFill>
                  <a:srgbClr val="FFFF00"/>
                </a:solidFill>
                <a:latin typeface="Calibri" panose="020F0502020204030204" pitchFamily="34" charset="0"/>
              </a:rPr>
              <a:t>PHARMACOLOGICAL ASSAYS USING ACUTE PROTOCOLS</a:t>
            </a:r>
            <a:endParaRPr lang="en-US" sz="1600" b="1" dirty="0">
              <a:solidFill>
                <a:srgbClr val="FFFF00"/>
              </a:solidFill>
              <a:latin typeface="Calibri" panose="020F0502020204030204" pitchFamily="34" charset="0"/>
            </a:endParaRPr>
          </a:p>
          <a:p>
            <a:pPr marL="285750" indent="-285750" algn="just">
              <a:buFont typeface="Arial" panose="020B0604020202020204" pitchFamily="34" charset="0"/>
              <a:buChar char="•"/>
            </a:pPr>
            <a:r>
              <a:rPr lang="en-US" sz="2000" b="1" dirty="0">
                <a:solidFill>
                  <a:srgbClr val="00FFFF"/>
                </a:solidFill>
                <a:latin typeface="Calibri" panose="020F0502020204030204" pitchFamily="34" charset="0"/>
              </a:rPr>
              <a:t>Hydrochloric acid (HCL)/ethanol-induced gastric ulcer </a:t>
            </a:r>
            <a:r>
              <a:rPr lang="en-US" sz="1400" b="1" dirty="0">
                <a:solidFill>
                  <a:srgbClr val="FFFF00"/>
                </a:solidFill>
                <a:latin typeface="Calibri" panose="020F0502020204030204" pitchFamily="34" charset="0"/>
              </a:rPr>
              <a:t>(</a:t>
            </a:r>
            <a:r>
              <a:rPr lang="pt-BR" sz="1400" dirty="0" err="1">
                <a:solidFill>
                  <a:srgbClr val="FFFF00"/>
                </a:solidFill>
                <a:latin typeface="Calibri" panose="020F0502020204030204" pitchFamily="34" charset="0"/>
              </a:rPr>
              <a:t>Mizui</a:t>
            </a:r>
            <a:r>
              <a:rPr lang="pt-BR" sz="1400" dirty="0">
                <a:solidFill>
                  <a:srgbClr val="FFFF00"/>
                </a:solidFill>
                <a:latin typeface="Calibri" panose="020F0502020204030204" pitchFamily="34" charset="0"/>
              </a:rPr>
              <a:t> &amp; </a:t>
            </a:r>
            <a:r>
              <a:rPr lang="pt-BR" sz="1400" dirty="0" err="1">
                <a:solidFill>
                  <a:srgbClr val="FFFF00"/>
                </a:solidFill>
                <a:latin typeface="Calibri" panose="020F0502020204030204" pitchFamily="34" charset="0"/>
              </a:rPr>
              <a:t>Doteuchi</a:t>
            </a:r>
            <a:r>
              <a:rPr lang="pt-BR" sz="1400" dirty="0">
                <a:solidFill>
                  <a:srgbClr val="FFFF00"/>
                </a:solidFill>
                <a:latin typeface="Calibri" panose="020F0502020204030204" pitchFamily="34" charset="0"/>
              </a:rPr>
              <a:t> (1983)</a:t>
            </a:r>
            <a:r>
              <a:rPr lang="en-US" sz="1400" b="1" dirty="0">
                <a:solidFill>
                  <a:srgbClr val="FFFF00"/>
                </a:solidFill>
                <a:latin typeface="Calibri" panose="020F0502020204030204" pitchFamily="34" charset="0"/>
              </a:rPr>
              <a:t>)</a:t>
            </a:r>
          </a:p>
          <a:p>
            <a:pPr marL="285750" indent="-285750" algn="just">
              <a:lnSpc>
                <a:spcPct val="150000"/>
              </a:lnSpc>
              <a:buFont typeface="Arial" panose="020B0604020202020204" pitchFamily="34" charset="0"/>
              <a:buChar char="•"/>
            </a:pPr>
            <a:r>
              <a:rPr lang="en-US" sz="1900" b="1" dirty="0">
                <a:solidFill>
                  <a:srgbClr val="00FFFF"/>
                </a:solidFill>
                <a:latin typeface="Calibri" panose="020F0502020204030204" pitchFamily="34" charset="0"/>
              </a:rPr>
              <a:t>NSAID-Induced gastric ulcers in cholinomimetic-treated mice </a:t>
            </a:r>
            <a:r>
              <a:rPr lang="en-US" sz="1400" b="1" dirty="0">
                <a:solidFill>
                  <a:srgbClr val="FFFF00"/>
                </a:solidFill>
                <a:latin typeface="Calibri" panose="020F0502020204030204" pitchFamily="34" charset="0"/>
              </a:rPr>
              <a:t>(</a:t>
            </a:r>
            <a:r>
              <a:rPr lang="pt-BR" sz="1400" dirty="0" err="1">
                <a:solidFill>
                  <a:srgbClr val="FFFF00"/>
                </a:solidFill>
                <a:latin typeface="Calibri" panose="020F0502020204030204" pitchFamily="34" charset="0"/>
              </a:rPr>
              <a:t>Rainsford</a:t>
            </a:r>
            <a:r>
              <a:rPr lang="pt-BR" sz="1400" dirty="0">
                <a:solidFill>
                  <a:srgbClr val="FFFF00"/>
                </a:solidFill>
                <a:latin typeface="Calibri" panose="020F0502020204030204" pitchFamily="34" charset="0"/>
              </a:rPr>
              <a:t> (1978</a:t>
            </a:r>
            <a:r>
              <a:rPr lang="en-US" sz="1400" b="1" dirty="0">
                <a:solidFill>
                  <a:srgbClr val="FFFF00"/>
                </a:solidFill>
                <a:latin typeface="Calibri" panose="020F0502020204030204" pitchFamily="34" charset="0"/>
              </a:rPr>
              <a:t>)</a:t>
            </a:r>
          </a:p>
          <a:p>
            <a:pPr marL="285750" indent="-285750" algn="just">
              <a:lnSpc>
                <a:spcPct val="150000"/>
              </a:lnSpc>
              <a:buFont typeface="Arial" panose="020B0604020202020204" pitchFamily="34" charset="0"/>
              <a:buChar char="•"/>
            </a:pPr>
            <a:r>
              <a:rPr lang="pt-BR" sz="2000" b="1" dirty="0" err="1">
                <a:solidFill>
                  <a:srgbClr val="00FFFF"/>
                </a:solidFill>
                <a:latin typeface="Calibri" panose="020F0502020204030204" pitchFamily="34" charset="0"/>
              </a:rPr>
              <a:t>Determination</a:t>
            </a:r>
            <a:r>
              <a:rPr lang="pt-BR" sz="2000" b="1" dirty="0">
                <a:solidFill>
                  <a:srgbClr val="00FFFF"/>
                </a:solidFill>
                <a:latin typeface="Calibri" panose="020F0502020204030204" pitchFamily="34" charset="0"/>
              </a:rPr>
              <a:t> </a:t>
            </a:r>
            <a:r>
              <a:rPr lang="pt-BR" sz="2000" b="1" dirty="0" err="1">
                <a:solidFill>
                  <a:srgbClr val="00FFFF"/>
                </a:solidFill>
                <a:latin typeface="Calibri" panose="020F0502020204030204" pitchFamily="34" charset="0"/>
              </a:rPr>
              <a:t>of</a:t>
            </a:r>
            <a:r>
              <a:rPr lang="pt-BR" sz="2000" b="1" dirty="0">
                <a:solidFill>
                  <a:srgbClr val="00FFFF"/>
                </a:solidFill>
                <a:latin typeface="Calibri" panose="020F0502020204030204" pitchFamily="34" charset="0"/>
              </a:rPr>
              <a:t> </a:t>
            </a:r>
            <a:r>
              <a:rPr lang="pt-BR" sz="2000" b="1" dirty="0" err="1">
                <a:solidFill>
                  <a:srgbClr val="00FFFF"/>
                </a:solidFill>
                <a:latin typeface="Calibri" panose="020F0502020204030204" pitchFamily="34" charset="0"/>
              </a:rPr>
              <a:t>gastric</a:t>
            </a:r>
            <a:r>
              <a:rPr lang="pt-BR" sz="2000" b="1" dirty="0">
                <a:solidFill>
                  <a:srgbClr val="00FFFF"/>
                </a:solidFill>
                <a:latin typeface="Calibri" panose="020F0502020204030204" pitchFamily="34" charset="0"/>
              </a:rPr>
              <a:t> </a:t>
            </a:r>
            <a:r>
              <a:rPr lang="pt-BR" sz="2000" b="1" dirty="0" err="1">
                <a:solidFill>
                  <a:srgbClr val="00FFFF"/>
                </a:solidFill>
                <a:latin typeface="Calibri" panose="020F0502020204030204" pitchFamily="34" charset="0"/>
              </a:rPr>
              <a:t>secretion</a:t>
            </a:r>
            <a:r>
              <a:rPr lang="pt-BR" sz="2000" b="1" dirty="0">
                <a:solidFill>
                  <a:srgbClr val="00FFFF"/>
                </a:solidFill>
                <a:latin typeface="Calibri" panose="020F0502020204030204" pitchFamily="34" charset="0"/>
              </a:rPr>
              <a:t> </a:t>
            </a:r>
            <a:r>
              <a:rPr lang="en-US" sz="1400" b="1" dirty="0">
                <a:solidFill>
                  <a:srgbClr val="FFFF00"/>
                </a:solidFill>
                <a:latin typeface="Calibri" panose="020F0502020204030204" pitchFamily="34" charset="0"/>
              </a:rPr>
              <a:t>(Shay et al., 1945)</a:t>
            </a:r>
          </a:p>
          <a:p>
            <a:pPr marL="285750" indent="-285750" algn="just">
              <a:lnSpc>
                <a:spcPct val="150000"/>
              </a:lnSpc>
              <a:buFont typeface="Arial" panose="020B0604020202020204" pitchFamily="34" charset="0"/>
              <a:buChar char="•"/>
            </a:pPr>
            <a:r>
              <a:rPr lang="en-US" sz="2000" b="1" dirty="0">
                <a:solidFill>
                  <a:srgbClr val="00FFFF"/>
                </a:solidFill>
                <a:latin typeface="Calibri" panose="020F0502020204030204" pitchFamily="34" charset="0"/>
              </a:rPr>
              <a:t>Determination of mucus in gastric content  </a:t>
            </a:r>
            <a:r>
              <a:rPr lang="en-US" sz="1400" b="1" dirty="0">
                <a:solidFill>
                  <a:srgbClr val="FFFF00"/>
                </a:solidFill>
                <a:latin typeface="Calibri" panose="020F0502020204030204" pitchFamily="34" charset="0"/>
              </a:rPr>
              <a:t>(</a:t>
            </a:r>
            <a:r>
              <a:rPr lang="pt-BR" sz="1400" dirty="0">
                <a:solidFill>
                  <a:srgbClr val="FFFF00"/>
                </a:solidFill>
                <a:latin typeface="Calibri" panose="020F0502020204030204" pitchFamily="34" charset="0"/>
              </a:rPr>
              <a:t>Sun et al. (1991</a:t>
            </a:r>
            <a:r>
              <a:rPr lang="en-US" sz="1400" b="1" dirty="0">
                <a:solidFill>
                  <a:srgbClr val="FFFF00"/>
                </a:solidFill>
                <a:latin typeface="Calibri" panose="020F0502020204030204" pitchFamily="34" charset="0"/>
              </a:rPr>
              <a:t>)</a:t>
            </a:r>
            <a:endParaRPr lang="en-US" sz="1600" b="1" dirty="0">
              <a:solidFill>
                <a:srgbClr val="FFC000"/>
              </a:solidFill>
              <a:latin typeface="Calibri" panose="020F0502020204030204" pitchFamily="34" charset="0"/>
            </a:endParaRPr>
          </a:p>
          <a:p>
            <a:pPr marL="342900" indent="-342900" algn="just">
              <a:lnSpc>
                <a:spcPct val="150000"/>
              </a:lnSpc>
              <a:buFont typeface="Arial" panose="020B0604020202020204" pitchFamily="34" charset="0"/>
              <a:buChar char="•"/>
            </a:pPr>
            <a:endParaRPr lang="en-US" sz="1600" b="1" dirty="0">
              <a:solidFill>
                <a:srgbClr val="FFC000"/>
              </a:solidFill>
              <a:latin typeface="Calibri" panose="020F0502020204030204" pitchFamily="34" charset="0"/>
            </a:endParaRPr>
          </a:p>
          <a:p>
            <a:pPr marL="342900" indent="-342900" algn="just">
              <a:buFont typeface="Arial" panose="020B0604020202020204" pitchFamily="34" charset="0"/>
              <a:buChar char="•"/>
            </a:pPr>
            <a:endParaRPr lang="en-US" sz="1600" b="1" dirty="0">
              <a:solidFill>
                <a:srgbClr val="FFC000"/>
              </a:solidFill>
              <a:latin typeface="Calibri" panose="020F0502020204030204" pitchFamily="34" charset="0"/>
            </a:endParaRPr>
          </a:p>
          <a:p>
            <a:pPr marL="457200" indent="-457200" algn="just">
              <a:buFont typeface="Arial" panose="020B0604020202020204" pitchFamily="34" charset="0"/>
              <a:buChar char="•"/>
            </a:pPr>
            <a:endParaRPr lang="pt-BR" sz="1600" b="1" dirty="0">
              <a:latin typeface="Calibri" panose="020F0502020204030204" pitchFamily="34" charset="0"/>
            </a:endParaRPr>
          </a:p>
        </p:txBody>
      </p:sp>
      <p:pic>
        <p:nvPicPr>
          <p:cNvPr id="3"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03" y="173071"/>
            <a:ext cx="1418469" cy="922468"/>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p:cNvSpPr/>
          <p:nvPr/>
        </p:nvSpPr>
        <p:spPr>
          <a:xfrm>
            <a:off x="2644587" y="310709"/>
            <a:ext cx="8825753" cy="784830"/>
          </a:xfrm>
          <a:prstGeom prst="rect">
            <a:avLst/>
          </a:prstGeom>
        </p:spPr>
        <p:txBody>
          <a:bodyPr wrap="square">
            <a:spAutoFit/>
          </a:bodyPr>
          <a:lstStyle/>
          <a:p>
            <a:pPr algn="ctr"/>
            <a:r>
              <a:rPr lang="en-US" sz="4500" b="1" dirty="0">
                <a:solidFill>
                  <a:srgbClr val="FFFF00"/>
                </a:solidFill>
                <a:latin typeface="Calibri" panose="020F0502020204030204" pitchFamily="34" charset="0"/>
              </a:rPr>
              <a:t>MATERIAL AND METHODS</a:t>
            </a:r>
          </a:p>
        </p:txBody>
      </p:sp>
      <p:sp>
        <p:nvSpPr>
          <p:cNvPr id="7" name="Título 1"/>
          <p:cNvSpPr txBox="1">
            <a:spLocks/>
          </p:cNvSpPr>
          <p:nvPr/>
        </p:nvSpPr>
        <p:spPr>
          <a:xfrm>
            <a:off x="268403" y="3730296"/>
            <a:ext cx="3817822" cy="2954654"/>
          </a:xfrm>
          <a:prstGeom prst="rect">
            <a:avLst/>
          </a:prstGeom>
          <a:solidFill>
            <a:srgbClr val="002060"/>
          </a:solidFill>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74625" indent="-174625" algn="ctr">
              <a:buFont typeface="Arial" panose="020B0604020202020204" pitchFamily="34" charset="0"/>
              <a:buChar char="•"/>
            </a:pPr>
            <a:r>
              <a:rPr lang="pt-BR" sz="2400" b="1" dirty="0">
                <a:solidFill>
                  <a:srgbClr val="FFFF00"/>
                </a:solidFill>
                <a:latin typeface="Calibri" panose="020F0502020204030204" pitchFamily="34" charset="0"/>
              </a:rPr>
              <a:t>Acute </a:t>
            </a:r>
            <a:r>
              <a:rPr lang="pt-BR" sz="2400" b="1" dirty="0" err="1">
                <a:solidFill>
                  <a:srgbClr val="FFFF00"/>
                </a:solidFill>
                <a:latin typeface="Calibri" panose="020F0502020204030204" pitchFamily="34" charset="0"/>
              </a:rPr>
              <a:t>toxicity</a:t>
            </a:r>
            <a:r>
              <a:rPr lang="pt-BR" sz="2400" b="1" dirty="0">
                <a:solidFill>
                  <a:srgbClr val="FFFF00"/>
                </a:solidFill>
                <a:latin typeface="Calibri" panose="020F0502020204030204" pitchFamily="34" charset="0"/>
              </a:rPr>
              <a:t> </a:t>
            </a:r>
            <a:r>
              <a:rPr lang="pt-BR" sz="2400" b="1" dirty="0" err="1">
                <a:solidFill>
                  <a:srgbClr val="FFFF00"/>
                </a:solidFill>
                <a:latin typeface="Calibri" panose="020F0502020204030204" pitchFamily="34" charset="0"/>
              </a:rPr>
              <a:t>assay</a:t>
            </a:r>
            <a:r>
              <a:rPr lang="pt-BR" sz="2400" b="1" dirty="0">
                <a:solidFill>
                  <a:srgbClr val="FFFF00"/>
                </a:solidFill>
                <a:latin typeface="Calibri" panose="020F0502020204030204" pitchFamily="34" charset="0"/>
              </a:rPr>
              <a:t> </a:t>
            </a:r>
          </a:p>
          <a:p>
            <a:pPr algn="ctr"/>
            <a:r>
              <a:rPr lang="en-US" sz="1200" b="1" dirty="0">
                <a:solidFill>
                  <a:srgbClr val="FFFF00"/>
                </a:solidFill>
                <a:latin typeface="Calibri" panose="020F0502020204030204" pitchFamily="34" charset="0"/>
              </a:rPr>
              <a:t>(</a:t>
            </a:r>
            <a:r>
              <a:rPr lang="pt-BR" sz="1200" dirty="0">
                <a:solidFill>
                  <a:srgbClr val="FFFF00"/>
                </a:solidFill>
                <a:latin typeface="Calibri" panose="020F0502020204030204" pitchFamily="34" charset="0"/>
              </a:rPr>
              <a:t>Brito, 1994</a:t>
            </a:r>
            <a:r>
              <a:rPr lang="en-US" sz="1200" b="1" dirty="0">
                <a:solidFill>
                  <a:srgbClr val="FFFF00"/>
                </a:solidFill>
                <a:latin typeface="Calibri" panose="020F0502020204030204" pitchFamily="34" charset="0"/>
              </a:rPr>
              <a:t>)</a:t>
            </a:r>
          </a:p>
          <a:p>
            <a:pPr algn="ctr"/>
            <a:endParaRPr lang="en-US" sz="1200" b="1" dirty="0">
              <a:solidFill>
                <a:srgbClr val="00FFFF"/>
              </a:solidFill>
              <a:latin typeface="Calibri" panose="020F0502020204030204" pitchFamily="34" charset="0"/>
            </a:endParaRPr>
          </a:p>
          <a:p>
            <a:pPr marL="285750" indent="-285750" algn="just">
              <a:buFont typeface="Arial" panose="020B0604020202020204" pitchFamily="34" charset="0"/>
              <a:buChar char="•"/>
            </a:pPr>
            <a:r>
              <a:rPr lang="en-US" sz="1800" b="1" dirty="0">
                <a:solidFill>
                  <a:srgbClr val="00FFFF"/>
                </a:solidFill>
                <a:latin typeface="Calibri" panose="020F0502020204030204" pitchFamily="34" charset="0"/>
              </a:rPr>
              <a:t>Single dose By Oral route OF Safflower oil (5 </a:t>
            </a:r>
            <a:r>
              <a:rPr lang="en-US" sz="1800" b="1" cap="none" dirty="0">
                <a:solidFill>
                  <a:srgbClr val="00FFFF"/>
                </a:solidFill>
                <a:latin typeface="Calibri" panose="020F0502020204030204" pitchFamily="34" charset="0"/>
              </a:rPr>
              <a:t>g</a:t>
            </a:r>
            <a:r>
              <a:rPr lang="en-US" sz="1800" b="1" dirty="0">
                <a:solidFill>
                  <a:srgbClr val="00FFFF"/>
                </a:solidFill>
                <a:latin typeface="Calibri" panose="020F0502020204030204" pitchFamily="34" charset="0"/>
              </a:rPr>
              <a:t>/K</a:t>
            </a:r>
            <a:r>
              <a:rPr lang="en-US" sz="1800" b="1" cap="none" dirty="0">
                <a:solidFill>
                  <a:srgbClr val="00FFFF"/>
                </a:solidFill>
                <a:latin typeface="Calibri" panose="020F0502020204030204" pitchFamily="34" charset="0"/>
              </a:rPr>
              <a:t>g</a:t>
            </a:r>
            <a:r>
              <a:rPr lang="en-US" sz="1800" b="1" dirty="0">
                <a:solidFill>
                  <a:srgbClr val="00FFFF"/>
                </a:solidFill>
                <a:latin typeface="Calibri" panose="020F0502020204030204" pitchFamily="34" charset="0"/>
              </a:rPr>
              <a:t>) and observed the animals for seven days</a:t>
            </a:r>
            <a:endParaRPr lang="en-US" sz="1200" b="1" dirty="0">
              <a:solidFill>
                <a:srgbClr val="FFFF00"/>
              </a:solidFill>
              <a:latin typeface="Calibri" panose="020F0502020204030204" pitchFamily="34" charset="0"/>
            </a:endParaRPr>
          </a:p>
          <a:p>
            <a:pPr marL="285750" indent="-285750" algn="ctr">
              <a:lnSpc>
                <a:spcPct val="150000"/>
              </a:lnSpc>
              <a:buFont typeface="Arial" panose="020B0604020202020204" pitchFamily="34" charset="0"/>
              <a:buChar char="•"/>
            </a:pPr>
            <a:endParaRPr lang="en-US" sz="1200" b="1" dirty="0">
              <a:solidFill>
                <a:srgbClr val="FFFF00"/>
              </a:solidFill>
              <a:latin typeface="Calibri" panose="020F0502020204030204" pitchFamily="34" charset="0"/>
            </a:endParaRPr>
          </a:p>
          <a:p>
            <a:pPr marL="342900" indent="-342900" algn="ctr">
              <a:lnSpc>
                <a:spcPct val="150000"/>
              </a:lnSpc>
              <a:buFont typeface="Arial" panose="020B0604020202020204" pitchFamily="34" charset="0"/>
              <a:buChar char="•"/>
            </a:pPr>
            <a:endParaRPr lang="en-US" sz="2000" b="1" dirty="0">
              <a:solidFill>
                <a:srgbClr val="FFC000"/>
              </a:solidFill>
              <a:latin typeface="Calibri" panose="020F0502020204030204" pitchFamily="34" charset="0"/>
            </a:endParaRPr>
          </a:p>
          <a:p>
            <a:pPr marL="342900" indent="-342900" algn="ctr">
              <a:lnSpc>
                <a:spcPct val="150000"/>
              </a:lnSpc>
              <a:buFont typeface="Arial" panose="020B0604020202020204" pitchFamily="34" charset="0"/>
              <a:buChar char="•"/>
            </a:pPr>
            <a:endParaRPr lang="en-US" sz="2000" b="1" dirty="0">
              <a:solidFill>
                <a:srgbClr val="FFC000"/>
              </a:solidFill>
              <a:latin typeface="Calibri" panose="020F0502020204030204" pitchFamily="34" charset="0"/>
            </a:endParaRPr>
          </a:p>
          <a:p>
            <a:pPr marL="342900" indent="-342900" algn="ctr">
              <a:buFont typeface="Arial" panose="020B0604020202020204" pitchFamily="34" charset="0"/>
              <a:buChar char="•"/>
            </a:pPr>
            <a:endParaRPr lang="en-US" sz="2000" b="1" dirty="0">
              <a:solidFill>
                <a:srgbClr val="FFC000"/>
              </a:solidFill>
              <a:latin typeface="Calibri" panose="020F0502020204030204" pitchFamily="34" charset="0"/>
            </a:endParaRPr>
          </a:p>
          <a:p>
            <a:pPr marL="457200" indent="-457200" algn="ctr">
              <a:buFont typeface="Arial" panose="020B0604020202020204" pitchFamily="34" charset="0"/>
              <a:buChar char="•"/>
            </a:pPr>
            <a:endParaRPr lang="pt-BR" sz="3200" b="1" dirty="0">
              <a:latin typeface="Calibri" panose="020F0502020204030204" pitchFamily="34" charset="0"/>
            </a:endParaRPr>
          </a:p>
        </p:txBody>
      </p:sp>
      <p:sp>
        <p:nvSpPr>
          <p:cNvPr id="8" name="Título 1"/>
          <p:cNvSpPr txBox="1">
            <a:spLocks/>
          </p:cNvSpPr>
          <p:nvPr/>
        </p:nvSpPr>
        <p:spPr>
          <a:xfrm>
            <a:off x="4319839" y="3730295"/>
            <a:ext cx="4124073" cy="2954655"/>
          </a:xfrm>
          <a:prstGeom prst="rect">
            <a:avLst/>
          </a:prstGeom>
          <a:solidFill>
            <a:srgbClr val="002060"/>
          </a:solidFill>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000" b="1" dirty="0">
                <a:solidFill>
                  <a:srgbClr val="FFFF00"/>
                </a:solidFill>
                <a:latin typeface="Calibri" panose="020F0502020204030204" pitchFamily="34" charset="0"/>
              </a:rPr>
              <a:t>Ecotoxicity assays with </a:t>
            </a:r>
          </a:p>
          <a:p>
            <a:pPr algn="ctr"/>
            <a:r>
              <a:rPr lang="en-US" sz="2000" i="1" dirty="0">
                <a:solidFill>
                  <a:srgbClr val="FFFF00"/>
                </a:solidFill>
                <a:latin typeface="Calibri" panose="020F0502020204030204" pitchFamily="34" charset="0"/>
              </a:rPr>
              <a:t>Daphnia </a:t>
            </a:r>
            <a:r>
              <a:rPr lang="en-US" sz="2000" b="1" i="1" dirty="0" err="1">
                <a:solidFill>
                  <a:srgbClr val="FFFF00"/>
                </a:solidFill>
                <a:latin typeface="Calibri" panose="020F0502020204030204" pitchFamily="34" charset="0"/>
              </a:rPr>
              <a:t>simillis</a:t>
            </a:r>
            <a:r>
              <a:rPr lang="en-US" sz="2000" b="1" i="1" dirty="0">
                <a:solidFill>
                  <a:srgbClr val="FFFF00"/>
                </a:solidFill>
                <a:latin typeface="Calibri" panose="020F0502020204030204" pitchFamily="34" charset="0"/>
              </a:rPr>
              <a:t> </a:t>
            </a:r>
            <a:r>
              <a:rPr lang="en-US" sz="1400" b="1" dirty="0">
                <a:solidFill>
                  <a:srgbClr val="FFFF00"/>
                </a:solidFill>
                <a:latin typeface="Calibri" panose="020F0502020204030204" pitchFamily="34" charset="0"/>
              </a:rPr>
              <a:t>(</a:t>
            </a:r>
            <a:r>
              <a:rPr lang="pt-BR" sz="1400" dirty="0">
                <a:solidFill>
                  <a:srgbClr val="FFFF00"/>
                </a:solidFill>
                <a:latin typeface="Calibri" panose="020F0502020204030204" pitchFamily="34" charset="0"/>
              </a:rPr>
              <a:t>US EPA, 2002</a:t>
            </a:r>
            <a:r>
              <a:rPr lang="en-US" sz="1400" b="1" dirty="0">
                <a:solidFill>
                  <a:srgbClr val="FFFF00"/>
                </a:solidFill>
                <a:latin typeface="Calibri" panose="020F0502020204030204" pitchFamily="34" charset="0"/>
              </a:rPr>
              <a:t>)</a:t>
            </a:r>
            <a:endParaRPr lang="en-US" sz="1400" b="1" i="1" dirty="0">
              <a:solidFill>
                <a:srgbClr val="FFFF00"/>
              </a:solidFill>
              <a:latin typeface="Calibri" panose="020F0502020204030204" pitchFamily="34" charset="0"/>
            </a:endParaRPr>
          </a:p>
          <a:p>
            <a:pPr algn="ctr"/>
            <a:r>
              <a:rPr lang="en-US" sz="1800" b="1" i="1" cap="none" dirty="0">
                <a:solidFill>
                  <a:srgbClr val="00FFFF"/>
                </a:solidFill>
                <a:latin typeface="Calibri" panose="020F0502020204030204" pitchFamily="34" charset="0"/>
              </a:rPr>
              <a:t>Daphnia </a:t>
            </a:r>
            <a:r>
              <a:rPr lang="en-US" sz="1800" b="1" i="1" cap="none" dirty="0" err="1">
                <a:solidFill>
                  <a:srgbClr val="00FFFF"/>
                </a:solidFill>
                <a:latin typeface="Calibri" panose="020F0502020204030204" pitchFamily="34" charset="0"/>
              </a:rPr>
              <a:t>similis</a:t>
            </a:r>
            <a:r>
              <a:rPr lang="en-US" sz="1800" b="1" i="1" cap="none" dirty="0">
                <a:solidFill>
                  <a:srgbClr val="00FFFF"/>
                </a:solidFill>
                <a:latin typeface="Calibri" panose="020F0502020204030204" pitchFamily="34" charset="0"/>
              </a:rPr>
              <a:t> </a:t>
            </a:r>
            <a:r>
              <a:rPr lang="en-US" sz="1800" b="1" cap="none" dirty="0">
                <a:solidFill>
                  <a:srgbClr val="00FFFF"/>
                </a:solidFill>
                <a:latin typeface="Calibri" panose="020F0502020204030204" pitchFamily="34" charset="0"/>
              </a:rPr>
              <a:t>were exposed to several concentrations of Safflower Oil for a period of 48 </a:t>
            </a:r>
            <a:r>
              <a:rPr lang="en-US" sz="1800" b="1" cap="none" dirty="0" err="1">
                <a:solidFill>
                  <a:srgbClr val="00FFFF"/>
                </a:solidFill>
                <a:latin typeface="Calibri" panose="020F0502020204030204" pitchFamily="34" charset="0"/>
              </a:rPr>
              <a:t>hs</a:t>
            </a:r>
            <a:r>
              <a:rPr lang="en-US" sz="1800" b="1" cap="none" dirty="0">
                <a:solidFill>
                  <a:srgbClr val="00FFFF"/>
                </a:solidFill>
                <a:latin typeface="Calibri" panose="020F0502020204030204" pitchFamily="34" charset="0"/>
              </a:rPr>
              <a:t> </a:t>
            </a:r>
          </a:p>
          <a:p>
            <a:pPr algn="ctr"/>
            <a:endParaRPr lang="en-US" sz="1200" b="1" dirty="0">
              <a:solidFill>
                <a:srgbClr val="FFC000"/>
              </a:solidFill>
              <a:latin typeface="Calibri" panose="020F0502020204030204" pitchFamily="34" charset="0"/>
            </a:endParaRPr>
          </a:p>
        </p:txBody>
      </p:sp>
      <p:sp>
        <p:nvSpPr>
          <p:cNvPr id="9" name="Retângulo 8"/>
          <p:cNvSpPr/>
          <p:nvPr/>
        </p:nvSpPr>
        <p:spPr>
          <a:xfrm>
            <a:off x="8586789" y="3730296"/>
            <a:ext cx="3354200" cy="2954655"/>
          </a:xfrm>
          <a:prstGeom prst="rect">
            <a:avLst/>
          </a:prstGeom>
          <a:solidFill>
            <a:srgbClr val="002060"/>
          </a:solidFill>
        </p:spPr>
        <p:txBody>
          <a:bodyPr wrap="square">
            <a:spAutoFit/>
          </a:bodyPr>
          <a:lstStyle/>
          <a:p>
            <a:pPr algn="ctr"/>
            <a:r>
              <a:rPr lang="en-US" sz="2000" b="1" dirty="0">
                <a:solidFill>
                  <a:srgbClr val="FFFF00"/>
                </a:solidFill>
                <a:latin typeface="Calibri" panose="020F0502020204030204" pitchFamily="34" charset="0"/>
              </a:rPr>
              <a:t>PHYTOCHEMICAL ANALYSIS </a:t>
            </a:r>
            <a:r>
              <a:rPr lang="en-US" b="1" dirty="0">
                <a:solidFill>
                  <a:srgbClr val="00FFFF"/>
                </a:solidFill>
                <a:latin typeface="Calibri" panose="020F0502020204030204" pitchFamily="34" charset="0"/>
              </a:rPr>
              <a:t>(</a:t>
            </a:r>
            <a:r>
              <a:rPr lang="pt-BR" b="1" dirty="0">
                <a:solidFill>
                  <a:srgbClr val="00FFFF"/>
                </a:solidFill>
                <a:latin typeface="Calibri" panose="020F0502020204030204" pitchFamily="34" charset="0"/>
              </a:rPr>
              <a:t>Raman </a:t>
            </a:r>
            <a:r>
              <a:rPr lang="pt-BR" b="1" dirty="0" err="1">
                <a:solidFill>
                  <a:srgbClr val="00FFFF"/>
                </a:solidFill>
                <a:latin typeface="Calibri" panose="020F0502020204030204" pitchFamily="34" charset="0"/>
              </a:rPr>
              <a:t>Spectroscopy</a:t>
            </a:r>
            <a:r>
              <a:rPr lang="pt-BR" b="1" dirty="0">
                <a:solidFill>
                  <a:srgbClr val="00FFFF"/>
                </a:solidFill>
                <a:latin typeface="Calibri" panose="020F0502020204030204" pitchFamily="34" charset="0"/>
              </a:rPr>
              <a:t>)</a:t>
            </a:r>
          </a:p>
          <a:p>
            <a:pPr algn="ctr"/>
            <a:endParaRPr lang="en-US" b="1" dirty="0">
              <a:solidFill>
                <a:srgbClr val="00FFFF"/>
              </a:solidFill>
              <a:latin typeface="Calibri" panose="020F0502020204030204" pitchFamily="34" charset="0"/>
            </a:endParaRPr>
          </a:p>
          <a:p>
            <a:pPr algn="ctr"/>
            <a:endParaRPr lang="pt-BR" b="1" dirty="0">
              <a:solidFill>
                <a:srgbClr val="00FFFF"/>
              </a:solidFill>
              <a:latin typeface="Calibri" panose="020F0502020204030204" pitchFamily="34" charset="0"/>
            </a:endParaRPr>
          </a:p>
          <a:p>
            <a:pPr algn="ctr">
              <a:lnSpc>
                <a:spcPct val="150000"/>
              </a:lnSpc>
            </a:pPr>
            <a:endParaRPr lang="en-US" sz="1600" b="1" dirty="0">
              <a:solidFill>
                <a:srgbClr val="00FFFF"/>
              </a:solidFill>
              <a:latin typeface="Calibri" panose="020F0502020204030204" pitchFamily="34" charset="0"/>
            </a:endParaRPr>
          </a:p>
          <a:p>
            <a:pPr algn="ctr">
              <a:lnSpc>
                <a:spcPct val="150000"/>
              </a:lnSpc>
            </a:pPr>
            <a:endParaRPr lang="en-US" sz="1600" b="1" dirty="0">
              <a:solidFill>
                <a:srgbClr val="00FFFF"/>
              </a:solidFill>
              <a:latin typeface="Calibri" panose="020F0502020204030204" pitchFamily="34" charset="0"/>
            </a:endParaRPr>
          </a:p>
          <a:p>
            <a:pPr algn="ctr">
              <a:lnSpc>
                <a:spcPct val="150000"/>
              </a:lnSpc>
            </a:pPr>
            <a:endParaRPr lang="en-US" sz="1600" b="1" dirty="0">
              <a:solidFill>
                <a:srgbClr val="00FFFF"/>
              </a:solidFill>
              <a:latin typeface="Calibri" panose="020F0502020204030204" pitchFamily="34" charset="0"/>
            </a:endParaRPr>
          </a:p>
          <a:p>
            <a:pPr algn="ctr">
              <a:lnSpc>
                <a:spcPct val="150000"/>
              </a:lnSpc>
            </a:pPr>
            <a:endParaRPr lang="en-US" sz="1600" b="1" dirty="0">
              <a:solidFill>
                <a:srgbClr val="00FFFF"/>
              </a:solidFill>
              <a:latin typeface="Calibri" panose="020F0502020204030204" pitchFamily="34" charset="0"/>
            </a:endParaRPr>
          </a:p>
          <a:p>
            <a:pPr algn="ctr"/>
            <a:endParaRPr lang="en-US" sz="1600" b="1" dirty="0">
              <a:solidFill>
                <a:srgbClr val="00FFFF"/>
              </a:solidFill>
              <a:latin typeface="Calibri" panose="020F0502020204030204" pitchFamily="34" charset="0"/>
            </a:endParaRPr>
          </a:p>
        </p:txBody>
      </p:sp>
      <p:pic>
        <p:nvPicPr>
          <p:cNvPr id="10" name="Picture 2" descr="https://media.licdn.com/mpr/mpr/shrink_200_200/p/7/005/017/10f/2fcc8a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1445" y="180056"/>
            <a:ext cx="908498" cy="90849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www.nuigalway.ie/nanoscale/images/RamanNCB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6271" y="4560283"/>
            <a:ext cx="2453754" cy="184031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cursos.unisanta.br/quimica/laborato/daphni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4859122" y="5604208"/>
            <a:ext cx="1125622" cy="67116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m 12"/>
          <p:cNvPicPr>
            <a:picLocks noChangeAspect="1"/>
          </p:cNvPicPr>
          <p:nvPr/>
        </p:nvPicPr>
        <p:blipFill>
          <a:blip r:embed="rId6"/>
          <a:stretch>
            <a:fillRect/>
          </a:stretch>
        </p:blipFill>
        <p:spPr>
          <a:xfrm>
            <a:off x="6177792" y="5376977"/>
            <a:ext cx="1759342" cy="1146441"/>
          </a:xfrm>
          <a:prstGeom prst="rect">
            <a:avLst/>
          </a:prstGeom>
        </p:spPr>
      </p:pic>
      <p:pic>
        <p:nvPicPr>
          <p:cNvPr id="8194" name="Picture 2" descr="http://www.bioterio.fm.usp.br/ilustracoes/Swiss_convSPF.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45931" y="1638799"/>
            <a:ext cx="1884094" cy="159017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bioterio.fm.usp.br/ilustracoes/Swiss_convSPF.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08368" y="5406680"/>
            <a:ext cx="1323149" cy="111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105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2353235" y="236976"/>
            <a:ext cx="9198204" cy="87745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800" b="1" dirty="0">
                <a:solidFill>
                  <a:srgbClr val="FFFF00"/>
                </a:solidFill>
                <a:latin typeface="Calibri" panose="020F0502020204030204" pitchFamily="34" charset="0"/>
              </a:rPr>
              <a:t>Results</a:t>
            </a:r>
            <a:r>
              <a:rPr lang="en-US" sz="3800" b="1" dirty="0">
                <a:solidFill>
                  <a:srgbClr val="FF0000"/>
                </a:solidFill>
                <a:latin typeface="Calibri" panose="020F0502020204030204" pitchFamily="34" charset="0"/>
              </a:rPr>
              <a:t> </a:t>
            </a:r>
            <a:r>
              <a:rPr lang="en-US" sz="3800" b="1" dirty="0">
                <a:solidFill>
                  <a:srgbClr val="FFFF00"/>
                </a:solidFill>
                <a:latin typeface="Calibri" panose="020F0502020204030204" pitchFamily="34" charset="0"/>
              </a:rPr>
              <a:t>- RAMAN </a:t>
            </a:r>
            <a:r>
              <a:rPr lang="en-US" sz="3800" b="1" dirty="0" err="1">
                <a:solidFill>
                  <a:srgbClr val="FFFF00"/>
                </a:solidFill>
                <a:latin typeface="Calibri" panose="020F0502020204030204" pitchFamily="34" charset="0"/>
              </a:rPr>
              <a:t>SPECTROSCOPy</a:t>
            </a:r>
            <a:endParaRPr lang="en-US" sz="2000" b="1" dirty="0">
              <a:solidFill>
                <a:srgbClr val="FFC000"/>
              </a:solidFill>
              <a:latin typeface="Calibri" panose="020F0502020204030204" pitchFamily="34" charset="0"/>
            </a:endParaRPr>
          </a:p>
          <a:p>
            <a:pPr marL="457200" indent="-457200" algn="ctr">
              <a:lnSpc>
                <a:spcPct val="150000"/>
              </a:lnSpc>
              <a:buFont typeface="Arial" panose="020B0604020202020204" pitchFamily="34" charset="0"/>
              <a:buChar char="•"/>
            </a:pPr>
            <a:endParaRPr lang="en-US" sz="2000" b="1" dirty="0">
              <a:solidFill>
                <a:srgbClr val="FFC000"/>
              </a:solidFill>
              <a:latin typeface="Calibri" panose="020F0502020204030204" pitchFamily="34" charset="0"/>
            </a:endParaRPr>
          </a:p>
          <a:p>
            <a:pPr algn="ctr"/>
            <a:endParaRPr lang="en-US" sz="2000" b="1" dirty="0">
              <a:solidFill>
                <a:srgbClr val="FFC000"/>
              </a:solidFill>
              <a:latin typeface="Calibri" panose="020F0502020204030204" pitchFamily="34" charset="0"/>
            </a:endParaRPr>
          </a:p>
          <a:p>
            <a:pPr algn="ctr"/>
            <a:endParaRPr lang="pt-BR" sz="3200" b="1" dirty="0">
              <a:latin typeface="Calibri" panose="020F0502020204030204" pitchFamily="34" charset="0"/>
            </a:endParaRPr>
          </a:p>
        </p:txBody>
      </p:sp>
      <p:graphicFrame>
        <p:nvGraphicFramePr>
          <p:cNvPr id="3" name="Gráfico 2"/>
          <p:cNvGraphicFramePr/>
          <p:nvPr>
            <p:extLst>
              <p:ext uri="{D42A27DB-BD31-4B8C-83A1-F6EECF244321}">
                <p14:modId xmlns:p14="http://schemas.microsoft.com/office/powerpoint/2010/main" val="3084585307"/>
              </p:ext>
            </p:extLst>
          </p:nvPr>
        </p:nvGraphicFramePr>
        <p:xfrm>
          <a:off x="330675" y="1114426"/>
          <a:ext cx="7713187" cy="3957636"/>
        </p:xfrm>
        <a:graphic>
          <a:graphicData uri="http://schemas.openxmlformats.org/drawingml/2006/chart">
            <c:chart xmlns:c="http://schemas.openxmlformats.org/drawingml/2006/chart" xmlns:r="http://schemas.openxmlformats.org/officeDocument/2006/relationships" r:id="rId2"/>
          </a:graphicData>
        </a:graphic>
      </p:graphicFrame>
      <p:sp>
        <p:nvSpPr>
          <p:cNvPr id="4" name="CaixaDeTexto 3"/>
          <p:cNvSpPr txBox="1"/>
          <p:nvPr/>
        </p:nvSpPr>
        <p:spPr>
          <a:xfrm>
            <a:off x="330675" y="5149292"/>
            <a:ext cx="7713187" cy="1384995"/>
          </a:xfrm>
          <a:prstGeom prst="rect">
            <a:avLst/>
          </a:prstGeom>
          <a:solidFill>
            <a:schemeClr val="tx1"/>
          </a:solidFill>
        </p:spPr>
        <p:txBody>
          <a:bodyPr wrap="square" rtlCol="0">
            <a:spAutoFit/>
          </a:bodyPr>
          <a:lstStyle/>
          <a:p>
            <a:pPr algn="ctr"/>
            <a:r>
              <a:rPr lang="en-US" sz="1400" b="1" dirty="0">
                <a:solidFill>
                  <a:schemeClr val="bg1"/>
                </a:solidFill>
                <a:latin typeface="Calibri" panose="020F0502020204030204" pitchFamily="34" charset="0"/>
              </a:rPr>
              <a:t>Figure 1 – </a:t>
            </a:r>
            <a:r>
              <a:rPr lang="en-US" sz="1400" dirty="0">
                <a:solidFill>
                  <a:schemeClr val="bg1"/>
                </a:solidFill>
                <a:latin typeface="Calibri" panose="020F0502020204030204" pitchFamily="34" charset="0"/>
              </a:rPr>
              <a:t>Raman spectra obtained from linoleic acid, oleic acid authentic standards and safflower analysis. The peaks observed at 1655 cm-1 and 1265 cm-1 are consistent with the presence of C=C alkyl stretching and C-H ethylene, respectively. The four peaks observed in the region of 800- 980 cm-1 exhibit a pattern consistent with the Raman spectra </a:t>
            </a:r>
            <a:r>
              <a:rPr lang="da-DK" sz="1400" dirty="0">
                <a:solidFill>
                  <a:schemeClr val="bg1"/>
                </a:solidFill>
                <a:latin typeface="Calibri" panose="020F0502020204030204" pitchFamily="34" charset="0"/>
              </a:rPr>
              <a:t>profile of linoleic acid (Baeten et al., 2001; Silveira et al., 2010; </a:t>
            </a:r>
            <a:r>
              <a:rPr lang="en-US" sz="1400" dirty="0">
                <a:solidFill>
                  <a:schemeClr val="bg1"/>
                </a:solidFill>
                <a:latin typeface="Calibri" panose="020F0502020204030204" pitchFamily="34" charset="0"/>
              </a:rPr>
              <a:t>2012). Together, these observations indicate the presence of the unsaturated fatty acid linoleic acid, consistent with </a:t>
            </a:r>
            <a:r>
              <a:rPr lang="pt-BR" sz="1400" dirty="0" err="1">
                <a:solidFill>
                  <a:schemeClr val="bg1"/>
                </a:solidFill>
                <a:latin typeface="Calibri" panose="020F0502020204030204" pitchFamily="34" charset="0"/>
              </a:rPr>
              <a:t>previously</a:t>
            </a:r>
            <a:r>
              <a:rPr lang="pt-BR" sz="1400" dirty="0">
                <a:solidFill>
                  <a:schemeClr val="bg1"/>
                </a:solidFill>
                <a:latin typeface="Calibri" panose="020F0502020204030204" pitchFamily="34" charset="0"/>
              </a:rPr>
              <a:t> </a:t>
            </a:r>
            <a:r>
              <a:rPr lang="pt-BR" sz="1400" dirty="0" err="1">
                <a:solidFill>
                  <a:schemeClr val="bg1"/>
                </a:solidFill>
                <a:latin typeface="Calibri" panose="020F0502020204030204" pitchFamily="34" charset="0"/>
              </a:rPr>
              <a:t>published</a:t>
            </a:r>
            <a:r>
              <a:rPr lang="pt-BR" sz="1400" dirty="0">
                <a:solidFill>
                  <a:schemeClr val="bg1"/>
                </a:solidFill>
                <a:latin typeface="Calibri" panose="020F0502020204030204" pitchFamily="34" charset="0"/>
              </a:rPr>
              <a:t> data.</a:t>
            </a:r>
          </a:p>
        </p:txBody>
      </p:sp>
      <p:grpSp>
        <p:nvGrpSpPr>
          <p:cNvPr id="14" name="Grupo 13"/>
          <p:cNvGrpSpPr/>
          <p:nvPr/>
        </p:nvGrpSpPr>
        <p:grpSpPr>
          <a:xfrm>
            <a:off x="8269981" y="1114426"/>
            <a:ext cx="3592882" cy="3809131"/>
            <a:chOff x="7900988" y="837572"/>
            <a:chExt cx="3592882" cy="3809131"/>
          </a:xfrm>
        </p:grpSpPr>
        <p:pic>
          <p:nvPicPr>
            <p:cNvPr id="15" name="Picture 6" descr="http://healyourselfathome.com/HOW/NEWSTARTS/1_NUTRITION/FOOD/FATS_AND_OILS/HLFN/HLFN_IMAGES/oleic_aci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988" y="837572"/>
              <a:ext cx="3592882" cy="249141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Linoleic Aci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0988" y="3617912"/>
              <a:ext cx="3592882" cy="1009113"/>
            </a:xfrm>
            <a:prstGeom prst="rect">
              <a:avLst/>
            </a:prstGeom>
            <a:noFill/>
            <a:extLst>
              <a:ext uri="{909E8E84-426E-40DD-AFC4-6F175D3DCCD1}">
                <a14:hiddenFill xmlns:a14="http://schemas.microsoft.com/office/drawing/2010/main">
                  <a:solidFill>
                    <a:srgbClr val="FFFFFF"/>
                  </a:solidFill>
                </a14:hiddenFill>
              </a:ext>
            </a:extLst>
          </p:spPr>
        </p:pic>
        <p:sp>
          <p:nvSpPr>
            <p:cNvPr id="17" name="Retângulo 16"/>
            <p:cNvSpPr/>
            <p:nvPr/>
          </p:nvSpPr>
          <p:spPr>
            <a:xfrm>
              <a:off x="9701213" y="1771650"/>
              <a:ext cx="700087" cy="1714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p:cNvSpPr txBox="1"/>
            <p:nvPr/>
          </p:nvSpPr>
          <p:spPr>
            <a:xfrm>
              <a:off x="9485235" y="2402443"/>
              <a:ext cx="1132041" cy="369332"/>
            </a:xfrm>
            <a:prstGeom prst="rect">
              <a:avLst/>
            </a:prstGeom>
            <a:noFill/>
          </p:spPr>
          <p:txBody>
            <a:bodyPr wrap="none" rtlCol="0">
              <a:spAutoFit/>
            </a:bodyPr>
            <a:lstStyle/>
            <a:p>
              <a:r>
                <a:rPr lang="en-US" b="1" dirty="0">
                  <a:solidFill>
                    <a:schemeClr val="bg1"/>
                  </a:solidFill>
                  <a:latin typeface="Calibri" panose="020F0502020204030204" pitchFamily="34" charset="0"/>
                </a:rPr>
                <a:t>Oleic Acid</a:t>
              </a:r>
              <a:endParaRPr lang="pt-BR" b="1" dirty="0">
                <a:solidFill>
                  <a:schemeClr val="bg1"/>
                </a:solidFill>
                <a:latin typeface="Calibri" panose="020F0502020204030204" pitchFamily="34" charset="0"/>
              </a:endParaRPr>
            </a:p>
          </p:txBody>
        </p:sp>
        <p:sp>
          <p:nvSpPr>
            <p:cNvPr id="19" name="CaixaDeTexto 18"/>
            <p:cNvSpPr txBox="1"/>
            <p:nvPr/>
          </p:nvSpPr>
          <p:spPr>
            <a:xfrm>
              <a:off x="8796585" y="4277371"/>
              <a:ext cx="1377300" cy="369332"/>
            </a:xfrm>
            <a:prstGeom prst="rect">
              <a:avLst/>
            </a:prstGeom>
            <a:noFill/>
          </p:spPr>
          <p:txBody>
            <a:bodyPr wrap="none" rtlCol="0">
              <a:spAutoFit/>
            </a:bodyPr>
            <a:lstStyle/>
            <a:p>
              <a:r>
                <a:rPr lang="en-US" b="1" dirty="0">
                  <a:solidFill>
                    <a:schemeClr val="bg1"/>
                  </a:solidFill>
                  <a:latin typeface="Calibri" panose="020F0502020204030204" pitchFamily="34" charset="0"/>
                </a:rPr>
                <a:t>Linoleic Acid</a:t>
              </a:r>
              <a:endParaRPr lang="pt-BR" b="1" dirty="0">
                <a:solidFill>
                  <a:schemeClr val="bg1"/>
                </a:solidFill>
                <a:latin typeface="Calibri" panose="020F0502020204030204" pitchFamily="34" charset="0"/>
              </a:endParaRPr>
            </a:p>
          </p:txBody>
        </p:sp>
      </p:grpSp>
    </p:spTree>
    <p:extLst>
      <p:ext uri="{BB962C8B-B14F-4D97-AF65-F5344CB8AC3E}">
        <p14:creationId xmlns:p14="http://schemas.microsoft.com/office/powerpoint/2010/main" val="3944653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3445347" y="236976"/>
            <a:ext cx="8106091" cy="87745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800" b="1" dirty="0">
                <a:solidFill>
                  <a:srgbClr val="FFFF00"/>
                </a:solidFill>
                <a:latin typeface="Calibri" panose="020F0502020204030204" pitchFamily="34" charset="0"/>
              </a:rPr>
              <a:t>Results</a:t>
            </a:r>
            <a:r>
              <a:rPr lang="en-US" sz="3800" b="1" dirty="0">
                <a:solidFill>
                  <a:srgbClr val="FF0000"/>
                </a:solidFill>
                <a:latin typeface="Calibri" panose="020F0502020204030204" pitchFamily="34" charset="0"/>
              </a:rPr>
              <a:t> </a:t>
            </a:r>
            <a:r>
              <a:rPr lang="en-US" sz="3800" b="1" dirty="0">
                <a:solidFill>
                  <a:srgbClr val="FFFF00"/>
                </a:solidFill>
                <a:latin typeface="Calibri" panose="020F0502020204030204" pitchFamily="34" charset="0"/>
              </a:rPr>
              <a:t>– ANTIULCER ACTIVITY</a:t>
            </a:r>
            <a:endParaRPr lang="en-US" sz="2000" b="1" dirty="0">
              <a:solidFill>
                <a:srgbClr val="FFC000"/>
              </a:solidFill>
              <a:latin typeface="Calibri" panose="020F0502020204030204" pitchFamily="34" charset="0"/>
            </a:endParaRPr>
          </a:p>
          <a:p>
            <a:pPr marL="457200" indent="-457200" algn="ctr">
              <a:lnSpc>
                <a:spcPct val="150000"/>
              </a:lnSpc>
              <a:buFont typeface="Arial" panose="020B0604020202020204" pitchFamily="34" charset="0"/>
              <a:buChar char="•"/>
            </a:pPr>
            <a:endParaRPr lang="en-US" sz="2000" b="1" dirty="0">
              <a:solidFill>
                <a:srgbClr val="FFC000"/>
              </a:solidFill>
              <a:latin typeface="Calibri" panose="020F0502020204030204" pitchFamily="34" charset="0"/>
            </a:endParaRPr>
          </a:p>
          <a:p>
            <a:pPr algn="ctr"/>
            <a:endParaRPr lang="en-US" sz="2000" b="1" dirty="0">
              <a:solidFill>
                <a:srgbClr val="FFC000"/>
              </a:solidFill>
              <a:latin typeface="Calibri" panose="020F0502020204030204" pitchFamily="34" charset="0"/>
            </a:endParaRPr>
          </a:p>
          <a:p>
            <a:pPr algn="ctr"/>
            <a:endParaRPr lang="pt-BR" sz="3200" b="1" dirty="0">
              <a:latin typeface="Calibri" panose="020F0502020204030204" pitchFamily="34" charset="0"/>
            </a:endParaRPr>
          </a:p>
        </p:txBody>
      </p:sp>
      <p:pic>
        <p:nvPicPr>
          <p:cNvPr id="5"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04" y="227059"/>
            <a:ext cx="2084831" cy="13558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media.licdn.com/mpr/mpr/shrink_200_200/p/7/005/017/10f/2fcc8a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403" y="1758462"/>
            <a:ext cx="2084831" cy="2084831"/>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p:cNvSpPr txBox="1"/>
          <p:nvPr/>
        </p:nvSpPr>
        <p:spPr>
          <a:xfrm>
            <a:off x="3305609" y="5300663"/>
            <a:ext cx="7706346" cy="738664"/>
          </a:xfrm>
          <a:prstGeom prst="rect">
            <a:avLst/>
          </a:prstGeom>
          <a:solidFill>
            <a:schemeClr val="tx1"/>
          </a:solidFill>
        </p:spPr>
        <p:txBody>
          <a:bodyPr wrap="square" rtlCol="0">
            <a:spAutoFit/>
          </a:bodyPr>
          <a:lstStyle/>
          <a:p>
            <a:pPr algn="ctr"/>
            <a:r>
              <a:rPr lang="en-US" sz="1400" b="1" dirty="0">
                <a:solidFill>
                  <a:schemeClr val="bg1"/>
                </a:solidFill>
                <a:latin typeface="Calibri" panose="020F0502020204030204" pitchFamily="34" charset="0"/>
              </a:rPr>
              <a:t>Figure 3 </a:t>
            </a:r>
            <a:r>
              <a:rPr lang="en-US" sz="1400" dirty="0">
                <a:solidFill>
                  <a:schemeClr val="bg1"/>
                </a:solidFill>
                <a:latin typeface="Calibri" panose="020F0502020204030204" pitchFamily="34" charset="0"/>
              </a:rPr>
              <a:t>– The activity of </a:t>
            </a:r>
            <a:r>
              <a:rPr lang="en-US" sz="1400" dirty="0" err="1">
                <a:solidFill>
                  <a:schemeClr val="bg1"/>
                </a:solidFill>
                <a:latin typeface="Calibri" panose="020F0502020204030204" pitchFamily="34" charset="0"/>
              </a:rPr>
              <a:t>antiulcerogenic</a:t>
            </a:r>
            <a:r>
              <a:rPr lang="en-US" sz="1400" dirty="0">
                <a:solidFill>
                  <a:schemeClr val="bg1"/>
                </a:solidFill>
                <a:latin typeface="Calibri" panose="020F0502020204030204" pitchFamily="34" charset="0"/>
              </a:rPr>
              <a:t> safflower oil (750 mg/ kg) after oral administration in the model of gastric lesions induced by administration of </a:t>
            </a:r>
            <a:r>
              <a:rPr lang="en-US" sz="1400" dirty="0" err="1">
                <a:solidFill>
                  <a:schemeClr val="bg1"/>
                </a:solidFill>
                <a:latin typeface="Calibri" panose="020F0502020204030204" pitchFamily="34" charset="0"/>
              </a:rPr>
              <a:t>HCl</a:t>
            </a:r>
            <a:r>
              <a:rPr lang="en-US" sz="1400" dirty="0">
                <a:solidFill>
                  <a:schemeClr val="bg1"/>
                </a:solidFill>
                <a:latin typeface="Calibri" panose="020F0502020204030204" pitchFamily="34" charset="0"/>
              </a:rPr>
              <a:t>-ethanol in mice. Data are expressed as </a:t>
            </a:r>
          </a:p>
          <a:p>
            <a:pPr algn="ctr"/>
            <a:r>
              <a:rPr lang="en-US" sz="1400" dirty="0">
                <a:solidFill>
                  <a:schemeClr val="bg1"/>
                </a:solidFill>
                <a:latin typeface="Calibri" panose="020F0502020204030204" pitchFamily="34" charset="0"/>
              </a:rPr>
              <a:t>mean ± S.D. ANOVA followed by </a:t>
            </a:r>
            <a:r>
              <a:rPr lang="en-US" sz="1400" dirty="0" err="1">
                <a:solidFill>
                  <a:schemeClr val="bg1"/>
                </a:solidFill>
                <a:latin typeface="Calibri" panose="020F0502020204030204" pitchFamily="34" charset="0"/>
              </a:rPr>
              <a:t>Dunnet’s</a:t>
            </a:r>
            <a:r>
              <a:rPr lang="en-US" sz="1400" dirty="0">
                <a:solidFill>
                  <a:schemeClr val="bg1"/>
                </a:solidFill>
                <a:latin typeface="Calibri" panose="020F0502020204030204" pitchFamily="34" charset="0"/>
              </a:rPr>
              <a:t> test </a:t>
            </a:r>
            <a:r>
              <a:rPr lang="pt-BR" sz="1400" dirty="0" err="1">
                <a:solidFill>
                  <a:schemeClr val="bg1"/>
                </a:solidFill>
                <a:latin typeface="Calibri" panose="020F0502020204030204" pitchFamily="34" charset="0"/>
              </a:rPr>
              <a:t>with</a:t>
            </a:r>
            <a:r>
              <a:rPr lang="pt-BR" sz="1400" dirty="0">
                <a:solidFill>
                  <a:schemeClr val="bg1"/>
                </a:solidFill>
                <a:latin typeface="Calibri" panose="020F0502020204030204" pitchFamily="34" charset="0"/>
              </a:rPr>
              <a:t> *P&lt;0.05; ** P&lt;0.01</a:t>
            </a:r>
          </a:p>
        </p:txBody>
      </p:sp>
      <p:grpSp>
        <p:nvGrpSpPr>
          <p:cNvPr id="10" name="Grupo 9"/>
          <p:cNvGrpSpPr/>
          <p:nvPr/>
        </p:nvGrpSpPr>
        <p:grpSpPr>
          <a:xfrm>
            <a:off x="3305609" y="1271589"/>
            <a:ext cx="7706346" cy="3871911"/>
            <a:chOff x="395288" y="1385888"/>
            <a:chExt cx="8351837" cy="4086225"/>
          </a:xfrm>
        </p:grpSpPr>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1385888"/>
              <a:ext cx="8351837"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aixaDeTexto 11"/>
            <p:cNvSpPr txBox="1"/>
            <p:nvPr/>
          </p:nvSpPr>
          <p:spPr>
            <a:xfrm>
              <a:off x="6494761" y="2012402"/>
              <a:ext cx="1970411" cy="307777"/>
            </a:xfrm>
            <a:prstGeom prst="rect">
              <a:avLst/>
            </a:prstGeom>
            <a:solidFill>
              <a:schemeClr val="tx1"/>
            </a:solidFill>
          </p:spPr>
          <p:txBody>
            <a:bodyPr wrap="none" rtlCol="0">
              <a:spAutoFit/>
            </a:bodyPr>
            <a:lstStyle/>
            <a:p>
              <a:r>
                <a:rPr lang="pt-BR" sz="1400" b="1" dirty="0" err="1">
                  <a:solidFill>
                    <a:schemeClr val="bg1"/>
                  </a:solidFill>
                  <a:latin typeface="Times New Roman" panose="02020603050405020304" pitchFamily="18" charset="0"/>
                  <a:cs typeface="Times New Roman" panose="02020603050405020304" pitchFamily="18" charset="0"/>
                </a:rPr>
                <a:t>Lansoprazole</a:t>
              </a:r>
              <a:r>
                <a:rPr lang="pt-BR" sz="1400" b="1" dirty="0">
                  <a:solidFill>
                    <a:schemeClr val="bg1"/>
                  </a:solidFill>
                  <a:latin typeface="Times New Roman" panose="02020603050405020304" pitchFamily="18" charset="0"/>
                  <a:cs typeface="Times New Roman" panose="02020603050405020304" pitchFamily="18" charset="0"/>
                </a:rPr>
                <a:t> 30 mg/kg</a:t>
              </a:r>
            </a:p>
          </p:txBody>
        </p:sp>
        <p:sp>
          <p:nvSpPr>
            <p:cNvPr id="13" name="CaixaDeTexto 12"/>
            <p:cNvSpPr txBox="1"/>
            <p:nvPr/>
          </p:nvSpPr>
          <p:spPr>
            <a:xfrm>
              <a:off x="6494761" y="2326778"/>
              <a:ext cx="1989584" cy="376834"/>
            </a:xfrm>
            <a:prstGeom prst="rect">
              <a:avLst/>
            </a:prstGeom>
            <a:solidFill>
              <a:schemeClr val="tx1"/>
            </a:solidFill>
          </p:spPr>
          <p:txBody>
            <a:bodyPr wrap="none" rtlCol="0">
              <a:spAutoFit/>
            </a:bodyPr>
            <a:lstStyle/>
            <a:p>
              <a:pPr>
                <a:lnSpc>
                  <a:spcPct val="150000"/>
                </a:lnSpc>
              </a:pPr>
              <a:r>
                <a:rPr lang="pt-BR" sz="1400" b="1" dirty="0" err="1">
                  <a:solidFill>
                    <a:schemeClr val="bg1"/>
                  </a:solidFill>
                  <a:latin typeface="Times New Roman" panose="02020603050405020304" pitchFamily="18" charset="0"/>
                  <a:cs typeface="Times New Roman" panose="02020603050405020304" pitchFamily="18" charset="0"/>
                </a:rPr>
                <a:t>Safflower</a:t>
              </a:r>
              <a:r>
                <a:rPr lang="pt-BR" sz="1400" b="1" dirty="0">
                  <a:solidFill>
                    <a:schemeClr val="bg1"/>
                  </a:solidFill>
                  <a:latin typeface="Times New Roman" panose="02020603050405020304" pitchFamily="18" charset="0"/>
                  <a:cs typeface="Times New Roman" panose="02020603050405020304" pitchFamily="18" charset="0"/>
                </a:rPr>
                <a:t> </a:t>
              </a:r>
              <a:r>
                <a:rPr lang="pt-BR" sz="1400" b="1" dirty="0" err="1">
                  <a:solidFill>
                    <a:schemeClr val="bg1"/>
                  </a:solidFill>
                  <a:latin typeface="Times New Roman" panose="02020603050405020304" pitchFamily="18" charset="0"/>
                  <a:cs typeface="Times New Roman" panose="02020603050405020304" pitchFamily="18" charset="0"/>
                </a:rPr>
                <a:t>oil</a:t>
              </a:r>
              <a:r>
                <a:rPr lang="pt-BR" sz="1400" b="1" dirty="0">
                  <a:solidFill>
                    <a:schemeClr val="bg1"/>
                  </a:solidFill>
                  <a:latin typeface="Times New Roman" panose="02020603050405020304" pitchFamily="18" charset="0"/>
                  <a:cs typeface="Times New Roman" panose="02020603050405020304" pitchFamily="18" charset="0"/>
                </a:rPr>
                <a:t> 750 mg/kg</a:t>
              </a:r>
            </a:p>
          </p:txBody>
        </p:sp>
      </p:grpSp>
      <p:sp>
        <p:nvSpPr>
          <p:cNvPr id="14" name="Retângulo 13"/>
          <p:cNvSpPr/>
          <p:nvPr/>
        </p:nvSpPr>
        <p:spPr>
          <a:xfrm>
            <a:off x="268403" y="4457502"/>
            <a:ext cx="2674822" cy="15818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Safflower Oil at overdose (5 g/Kg) by Oral Route not shows a toxicity effects</a:t>
            </a:r>
            <a:endParaRPr lang="pt-BR" b="1" dirty="0">
              <a:solidFill>
                <a:schemeClr val="bg1"/>
              </a:solidFill>
            </a:endParaRPr>
          </a:p>
        </p:txBody>
      </p:sp>
    </p:spTree>
    <p:extLst>
      <p:ext uri="{BB962C8B-B14F-4D97-AF65-F5344CB8AC3E}">
        <p14:creationId xmlns:p14="http://schemas.microsoft.com/office/powerpoint/2010/main" val="660017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03" y="252922"/>
            <a:ext cx="2084831" cy="13558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media.licdn.com/mpr/mpr/shrink_200_200/p/7/005/017/10f/2fcc8a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403" y="1826210"/>
            <a:ext cx="2084831" cy="2084831"/>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p:cNvSpPr txBox="1">
            <a:spLocks/>
          </p:cNvSpPr>
          <p:nvPr/>
        </p:nvSpPr>
        <p:spPr>
          <a:xfrm>
            <a:off x="3357226" y="191563"/>
            <a:ext cx="8106091" cy="87745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800" b="1" dirty="0">
                <a:solidFill>
                  <a:srgbClr val="FFFF00"/>
                </a:solidFill>
                <a:latin typeface="Calibri" panose="020F0502020204030204" pitchFamily="34" charset="0"/>
              </a:rPr>
              <a:t>Results</a:t>
            </a:r>
            <a:r>
              <a:rPr lang="en-US" sz="3800" b="1" dirty="0">
                <a:solidFill>
                  <a:srgbClr val="FF0000"/>
                </a:solidFill>
                <a:latin typeface="Calibri" panose="020F0502020204030204" pitchFamily="34" charset="0"/>
              </a:rPr>
              <a:t> </a:t>
            </a:r>
            <a:r>
              <a:rPr lang="en-US" sz="3800" b="1" dirty="0">
                <a:solidFill>
                  <a:srgbClr val="FFFF00"/>
                </a:solidFill>
                <a:latin typeface="Calibri" panose="020F0502020204030204" pitchFamily="34" charset="0"/>
              </a:rPr>
              <a:t>– ANTIULCER ACTIVITY</a:t>
            </a:r>
            <a:endParaRPr lang="en-US" sz="2000" b="1" dirty="0">
              <a:solidFill>
                <a:srgbClr val="FFC000"/>
              </a:solidFill>
              <a:latin typeface="Calibri" panose="020F0502020204030204" pitchFamily="34" charset="0"/>
            </a:endParaRPr>
          </a:p>
          <a:p>
            <a:pPr marL="457200" indent="-457200" algn="ctr">
              <a:lnSpc>
                <a:spcPct val="150000"/>
              </a:lnSpc>
              <a:buFont typeface="Arial" panose="020B0604020202020204" pitchFamily="34" charset="0"/>
              <a:buChar char="•"/>
            </a:pPr>
            <a:endParaRPr lang="en-US" sz="2000" b="1" dirty="0">
              <a:solidFill>
                <a:srgbClr val="FFC000"/>
              </a:solidFill>
              <a:latin typeface="Calibri" panose="020F0502020204030204" pitchFamily="34" charset="0"/>
            </a:endParaRPr>
          </a:p>
          <a:p>
            <a:pPr algn="ctr"/>
            <a:endParaRPr lang="en-US" sz="2000" b="1" dirty="0">
              <a:solidFill>
                <a:srgbClr val="FFC000"/>
              </a:solidFill>
              <a:latin typeface="Calibri" panose="020F0502020204030204" pitchFamily="34" charset="0"/>
            </a:endParaRPr>
          </a:p>
          <a:p>
            <a:pPr algn="ctr"/>
            <a:endParaRPr lang="pt-BR" sz="3200" b="1" dirty="0">
              <a:latin typeface="Calibri" panose="020F0502020204030204" pitchFamily="34" charset="0"/>
            </a:endParaRPr>
          </a:p>
        </p:txBody>
      </p:sp>
      <p:sp>
        <p:nvSpPr>
          <p:cNvPr id="8" name="CaixaDeTexto 7"/>
          <p:cNvSpPr txBox="1"/>
          <p:nvPr/>
        </p:nvSpPr>
        <p:spPr>
          <a:xfrm>
            <a:off x="3057524" y="5956074"/>
            <a:ext cx="8215313" cy="738664"/>
          </a:xfrm>
          <a:prstGeom prst="rect">
            <a:avLst/>
          </a:prstGeom>
          <a:solidFill>
            <a:schemeClr val="tx1"/>
          </a:solidFill>
        </p:spPr>
        <p:txBody>
          <a:bodyPr wrap="square" rtlCol="0">
            <a:spAutoFit/>
          </a:bodyPr>
          <a:lstStyle/>
          <a:p>
            <a:pPr algn="ctr"/>
            <a:r>
              <a:rPr lang="en-US" sz="1400" b="1" dirty="0">
                <a:solidFill>
                  <a:schemeClr val="bg1"/>
                </a:solidFill>
                <a:latin typeface="Calibri" panose="020F0502020204030204" pitchFamily="34" charset="0"/>
              </a:rPr>
              <a:t>Figure 4 </a:t>
            </a:r>
            <a:r>
              <a:rPr lang="en-US" sz="1400" dirty="0">
                <a:solidFill>
                  <a:schemeClr val="bg1"/>
                </a:solidFill>
                <a:latin typeface="Calibri" panose="020F0502020204030204" pitchFamily="34" charset="0"/>
              </a:rPr>
              <a:t>– Effects of vehicle, safflower oil and lansoprazole </a:t>
            </a:r>
            <a:r>
              <a:rPr lang="it-IT" sz="1400" dirty="0">
                <a:solidFill>
                  <a:schemeClr val="bg1"/>
                </a:solidFill>
                <a:latin typeface="Calibri" panose="020F0502020204030204" pitchFamily="34" charset="0"/>
              </a:rPr>
              <a:t>on Non-Steroidal Anti-Inflammatory Drug (NSAID) – </a:t>
            </a:r>
            <a:r>
              <a:rPr lang="en-US" sz="1400" dirty="0">
                <a:solidFill>
                  <a:schemeClr val="bg1"/>
                </a:solidFill>
                <a:latin typeface="Calibri" panose="020F0502020204030204" pitchFamily="34" charset="0"/>
              </a:rPr>
              <a:t>induced gastric ulcers in cholinomimetic-treated mice. Data are expressed as mean ± S.D. ANOVA followed by </a:t>
            </a:r>
            <a:r>
              <a:rPr lang="pt-BR" sz="1400" dirty="0" err="1">
                <a:solidFill>
                  <a:schemeClr val="bg1"/>
                </a:solidFill>
                <a:latin typeface="Calibri" panose="020F0502020204030204" pitchFamily="34" charset="0"/>
              </a:rPr>
              <a:t>Dunnet’s</a:t>
            </a:r>
            <a:r>
              <a:rPr lang="pt-BR" sz="1400" dirty="0">
                <a:solidFill>
                  <a:schemeClr val="bg1"/>
                </a:solidFill>
                <a:latin typeface="Calibri" panose="020F0502020204030204" pitchFamily="34" charset="0"/>
              </a:rPr>
              <a:t> test. **P&lt;0.01; *** P&lt;0.001</a:t>
            </a:r>
          </a:p>
        </p:txBody>
      </p:sp>
      <p:grpSp>
        <p:nvGrpSpPr>
          <p:cNvPr id="9" name="Grupo 8"/>
          <p:cNvGrpSpPr/>
          <p:nvPr/>
        </p:nvGrpSpPr>
        <p:grpSpPr>
          <a:xfrm>
            <a:off x="3057524" y="942975"/>
            <a:ext cx="8215313" cy="4857750"/>
            <a:chOff x="252413" y="1704597"/>
            <a:chExt cx="8637587" cy="4310440"/>
          </a:xfrm>
        </p:grpSpPr>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413" y="1704597"/>
              <a:ext cx="8637587" cy="431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aixaDeTexto 10"/>
            <p:cNvSpPr txBox="1"/>
            <p:nvPr/>
          </p:nvSpPr>
          <p:spPr>
            <a:xfrm>
              <a:off x="6233706" y="2844296"/>
              <a:ext cx="1970411" cy="376834"/>
            </a:xfrm>
            <a:prstGeom prst="rect">
              <a:avLst/>
            </a:prstGeom>
            <a:solidFill>
              <a:schemeClr val="tx1"/>
            </a:solidFill>
          </p:spPr>
          <p:txBody>
            <a:bodyPr wrap="none" rtlCol="0">
              <a:spAutoFit/>
            </a:bodyPr>
            <a:lstStyle/>
            <a:p>
              <a:pPr>
                <a:lnSpc>
                  <a:spcPct val="150000"/>
                </a:lnSpc>
              </a:pPr>
              <a:r>
                <a:rPr lang="pt-BR" sz="1400" b="1" dirty="0" err="1">
                  <a:solidFill>
                    <a:schemeClr val="bg1"/>
                  </a:solidFill>
                  <a:latin typeface="Times New Roman" panose="02020603050405020304" pitchFamily="18" charset="0"/>
                  <a:cs typeface="Times New Roman" panose="02020603050405020304" pitchFamily="18" charset="0"/>
                </a:rPr>
                <a:t>Lansoprazole</a:t>
              </a:r>
              <a:r>
                <a:rPr lang="pt-BR" sz="1400" b="1" dirty="0">
                  <a:solidFill>
                    <a:schemeClr val="bg1"/>
                  </a:solidFill>
                  <a:latin typeface="Times New Roman" panose="02020603050405020304" pitchFamily="18" charset="0"/>
                  <a:cs typeface="Times New Roman" panose="02020603050405020304" pitchFamily="18" charset="0"/>
                </a:rPr>
                <a:t> 30 mg/kg</a:t>
              </a:r>
            </a:p>
          </p:txBody>
        </p:sp>
        <p:sp>
          <p:nvSpPr>
            <p:cNvPr id="12" name="CaixaDeTexto 11"/>
            <p:cNvSpPr txBox="1"/>
            <p:nvPr/>
          </p:nvSpPr>
          <p:spPr>
            <a:xfrm>
              <a:off x="6204628" y="3147435"/>
              <a:ext cx="2124236" cy="344518"/>
            </a:xfrm>
            <a:prstGeom prst="rect">
              <a:avLst/>
            </a:prstGeom>
            <a:solidFill>
              <a:schemeClr val="tx1"/>
            </a:solidFill>
          </p:spPr>
          <p:txBody>
            <a:bodyPr wrap="none" rtlCol="0">
              <a:spAutoFit/>
            </a:bodyPr>
            <a:lstStyle/>
            <a:p>
              <a:pPr>
                <a:lnSpc>
                  <a:spcPct val="130000"/>
                </a:lnSpc>
              </a:pPr>
              <a:r>
                <a:rPr lang="pt-BR" sz="1400" b="1" dirty="0" err="1">
                  <a:solidFill>
                    <a:schemeClr val="bg1"/>
                  </a:solidFill>
                  <a:latin typeface="Times New Roman" panose="02020603050405020304" pitchFamily="18" charset="0"/>
                  <a:cs typeface="Times New Roman" panose="02020603050405020304" pitchFamily="18" charset="0"/>
                </a:rPr>
                <a:t>Safflower</a:t>
              </a:r>
              <a:r>
                <a:rPr lang="pt-BR" sz="1400" b="1" dirty="0">
                  <a:solidFill>
                    <a:schemeClr val="bg1"/>
                  </a:solidFill>
                  <a:latin typeface="Times New Roman" panose="02020603050405020304" pitchFamily="18" charset="0"/>
                  <a:cs typeface="Times New Roman" panose="02020603050405020304" pitchFamily="18" charset="0"/>
                </a:rPr>
                <a:t> </a:t>
              </a:r>
              <a:r>
                <a:rPr lang="pt-BR" sz="1400" b="1" dirty="0" err="1">
                  <a:solidFill>
                    <a:schemeClr val="bg1"/>
                  </a:solidFill>
                  <a:latin typeface="Times New Roman" panose="02020603050405020304" pitchFamily="18" charset="0"/>
                  <a:cs typeface="Times New Roman" panose="02020603050405020304" pitchFamily="18" charset="0"/>
                </a:rPr>
                <a:t>oil</a:t>
              </a:r>
              <a:r>
                <a:rPr lang="pt-BR" sz="1400" b="1" dirty="0">
                  <a:solidFill>
                    <a:schemeClr val="bg1"/>
                  </a:solidFill>
                  <a:latin typeface="Times New Roman" panose="02020603050405020304" pitchFamily="18" charset="0"/>
                  <a:cs typeface="Times New Roman" panose="02020603050405020304" pitchFamily="18" charset="0"/>
                </a:rPr>
                <a:t> 93.75 mg/kg</a:t>
              </a:r>
            </a:p>
          </p:txBody>
        </p:sp>
        <p:sp>
          <p:nvSpPr>
            <p:cNvPr id="13" name="CaixaDeTexto 12"/>
            <p:cNvSpPr txBox="1"/>
            <p:nvPr/>
          </p:nvSpPr>
          <p:spPr>
            <a:xfrm>
              <a:off x="6204629" y="3428504"/>
              <a:ext cx="2124236" cy="344518"/>
            </a:xfrm>
            <a:prstGeom prst="rect">
              <a:avLst/>
            </a:prstGeom>
            <a:solidFill>
              <a:schemeClr val="tx1"/>
            </a:solidFill>
          </p:spPr>
          <p:txBody>
            <a:bodyPr wrap="none" rtlCol="0">
              <a:spAutoFit/>
            </a:bodyPr>
            <a:lstStyle/>
            <a:p>
              <a:pPr>
                <a:lnSpc>
                  <a:spcPct val="130000"/>
                </a:lnSpc>
              </a:pPr>
              <a:r>
                <a:rPr lang="pt-BR" sz="1400" b="1" dirty="0" err="1">
                  <a:solidFill>
                    <a:schemeClr val="bg1"/>
                  </a:solidFill>
                  <a:latin typeface="Times New Roman" panose="02020603050405020304" pitchFamily="18" charset="0"/>
                  <a:cs typeface="Times New Roman" panose="02020603050405020304" pitchFamily="18" charset="0"/>
                </a:rPr>
                <a:t>Safflower</a:t>
              </a:r>
              <a:r>
                <a:rPr lang="pt-BR" sz="1400" b="1" dirty="0">
                  <a:solidFill>
                    <a:schemeClr val="bg1"/>
                  </a:solidFill>
                  <a:latin typeface="Times New Roman" panose="02020603050405020304" pitchFamily="18" charset="0"/>
                  <a:cs typeface="Times New Roman" panose="02020603050405020304" pitchFamily="18" charset="0"/>
                </a:rPr>
                <a:t> </a:t>
              </a:r>
              <a:r>
                <a:rPr lang="pt-BR" sz="1400" b="1" dirty="0" err="1">
                  <a:solidFill>
                    <a:schemeClr val="bg1"/>
                  </a:solidFill>
                  <a:latin typeface="Times New Roman" panose="02020603050405020304" pitchFamily="18" charset="0"/>
                  <a:cs typeface="Times New Roman" panose="02020603050405020304" pitchFamily="18" charset="0"/>
                </a:rPr>
                <a:t>oil</a:t>
              </a:r>
              <a:r>
                <a:rPr lang="pt-BR" sz="1400" b="1" dirty="0">
                  <a:solidFill>
                    <a:schemeClr val="bg1"/>
                  </a:solidFill>
                  <a:latin typeface="Times New Roman" panose="02020603050405020304" pitchFamily="18" charset="0"/>
                  <a:cs typeface="Times New Roman" panose="02020603050405020304" pitchFamily="18" charset="0"/>
                </a:rPr>
                <a:t> 187.5 mg/kg</a:t>
              </a:r>
            </a:p>
          </p:txBody>
        </p:sp>
        <p:sp>
          <p:nvSpPr>
            <p:cNvPr id="14" name="CaixaDeTexto 13"/>
            <p:cNvSpPr txBox="1"/>
            <p:nvPr/>
          </p:nvSpPr>
          <p:spPr>
            <a:xfrm>
              <a:off x="6233706" y="3727431"/>
              <a:ext cx="1989584" cy="344518"/>
            </a:xfrm>
            <a:prstGeom prst="rect">
              <a:avLst/>
            </a:prstGeom>
            <a:solidFill>
              <a:schemeClr val="tx1"/>
            </a:solidFill>
          </p:spPr>
          <p:txBody>
            <a:bodyPr wrap="none" rtlCol="0">
              <a:spAutoFit/>
            </a:bodyPr>
            <a:lstStyle/>
            <a:p>
              <a:pPr>
                <a:lnSpc>
                  <a:spcPct val="130000"/>
                </a:lnSpc>
              </a:pPr>
              <a:r>
                <a:rPr lang="pt-BR" sz="1400" b="1" dirty="0" err="1">
                  <a:solidFill>
                    <a:schemeClr val="bg1"/>
                  </a:solidFill>
                  <a:latin typeface="Times New Roman" panose="02020603050405020304" pitchFamily="18" charset="0"/>
                  <a:cs typeface="Times New Roman" panose="02020603050405020304" pitchFamily="18" charset="0"/>
                </a:rPr>
                <a:t>Safflower</a:t>
              </a:r>
              <a:r>
                <a:rPr lang="pt-BR" sz="1400" b="1" dirty="0">
                  <a:solidFill>
                    <a:schemeClr val="bg1"/>
                  </a:solidFill>
                  <a:latin typeface="Times New Roman" panose="02020603050405020304" pitchFamily="18" charset="0"/>
                  <a:cs typeface="Times New Roman" panose="02020603050405020304" pitchFamily="18" charset="0"/>
                </a:rPr>
                <a:t> </a:t>
              </a:r>
              <a:r>
                <a:rPr lang="pt-BR" sz="1400" b="1" dirty="0" err="1">
                  <a:solidFill>
                    <a:schemeClr val="bg1"/>
                  </a:solidFill>
                  <a:latin typeface="Times New Roman" panose="02020603050405020304" pitchFamily="18" charset="0"/>
                  <a:cs typeface="Times New Roman" panose="02020603050405020304" pitchFamily="18" charset="0"/>
                </a:rPr>
                <a:t>oil</a:t>
              </a:r>
              <a:r>
                <a:rPr lang="pt-BR" sz="1400" b="1" dirty="0">
                  <a:solidFill>
                    <a:schemeClr val="bg1"/>
                  </a:solidFill>
                  <a:latin typeface="Times New Roman" panose="02020603050405020304" pitchFamily="18" charset="0"/>
                  <a:cs typeface="Times New Roman" panose="02020603050405020304" pitchFamily="18" charset="0"/>
                </a:rPr>
                <a:t> 375 mg/kg</a:t>
              </a:r>
            </a:p>
          </p:txBody>
        </p:sp>
        <p:sp>
          <p:nvSpPr>
            <p:cNvPr id="15" name="CaixaDeTexto 14"/>
            <p:cNvSpPr txBox="1"/>
            <p:nvPr/>
          </p:nvSpPr>
          <p:spPr>
            <a:xfrm>
              <a:off x="6233706" y="3990642"/>
              <a:ext cx="1989584" cy="328360"/>
            </a:xfrm>
            <a:prstGeom prst="rect">
              <a:avLst/>
            </a:prstGeom>
            <a:solidFill>
              <a:schemeClr val="tx1"/>
            </a:solidFill>
          </p:spPr>
          <p:txBody>
            <a:bodyPr wrap="none" rtlCol="0">
              <a:spAutoFit/>
            </a:bodyPr>
            <a:lstStyle/>
            <a:p>
              <a:pPr>
                <a:lnSpc>
                  <a:spcPct val="120000"/>
                </a:lnSpc>
              </a:pPr>
              <a:r>
                <a:rPr lang="pt-BR" sz="1400" b="1" dirty="0" err="1">
                  <a:solidFill>
                    <a:schemeClr val="bg1"/>
                  </a:solidFill>
                  <a:latin typeface="Times New Roman" panose="02020603050405020304" pitchFamily="18" charset="0"/>
                  <a:cs typeface="Times New Roman" panose="02020603050405020304" pitchFamily="18" charset="0"/>
                </a:rPr>
                <a:t>Safflower</a:t>
              </a:r>
              <a:r>
                <a:rPr lang="pt-BR" sz="1400" b="1" dirty="0">
                  <a:solidFill>
                    <a:schemeClr val="bg1"/>
                  </a:solidFill>
                  <a:latin typeface="Times New Roman" panose="02020603050405020304" pitchFamily="18" charset="0"/>
                  <a:cs typeface="Times New Roman" panose="02020603050405020304" pitchFamily="18" charset="0"/>
                </a:rPr>
                <a:t> </a:t>
              </a:r>
              <a:r>
                <a:rPr lang="pt-BR" sz="1400" b="1" dirty="0" err="1">
                  <a:solidFill>
                    <a:schemeClr val="bg1"/>
                  </a:solidFill>
                  <a:latin typeface="Times New Roman" panose="02020603050405020304" pitchFamily="18" charset="0"/>
                  <a:cs typeface="Times New Roman" panose="02020603050405020304" pitchFamily="18" charset="0"/>
                </a:rPr>
                <a:t>oil</a:t>
              </a:r>
              <a:r>
                <a:rPr lang="pt-BR" sz="1400" b="1" dirty="0">
                  <a:solidFill>
                    <a:schemeClr val="bg1"/>
                  </a:solidFill>
                  <a:latin typeface="Times New Roman" panose="02020603050405020304" pitchFamily="18" charset="0"/>
                  <a:cs typeface="Times New Roman" panose="02020603050405020304" pitchFamily="18" charset="0"/>
                </a:rPr>
                <a:t> 750 mg/kg</a:t>
              </a:r>
            </a:p>
          </p:txBody>
        </p:sp>
      </p:grpSp>
    </p:spTree>
    <p:extLst>
      <p:ext uri="{BB962C8B-B14F-4D97-AF65-F5344CB8AC3E}">
        <p14:creationId xmlns:p14="http://schemas.microsoft.com/office/powerpoint/2010/main" val="1918851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268404" y="2019309"/>
            <a:ext cx="11718809" cy="2952929"/>
          </a:xfrm>
          <a:prstGeom prst="rect">
            <a:avLst/>
          </a:prstGeom>
        </p:spPr>
      </p:pic>
      <p:sp>
        <p:nvSpPr>
          <p:cNvPr id="3" name="CaixaDeTexto 2"/>
          <p:cNvSpPr txBox="1"/>
          <p:nvPr/>
        </p:nvSpPr>
        <p:spPr>
          <a:xfrm>
            <a:off x="268404" y="5235911"/>
            <a:ext cx="11718809" cy="338554"/>
          </a:xfrm>
          <a:prstGeom prst="rect">
            <a:avLst/>
          </a:prstGeom>
          <a:solidFill>
            <a:schemeClr val="tx1"/>
          </a:solidFill>
        </p:spPr>
        <p:txBody>
          <a:bodyPr wrap="square" rtlCol="0">
            <a:spAutoFit/>
          </a:bodyPr>
          <a:lstStyle/>
          <a:p>
            <a:pPr algn="ctr"/>
            <a:r>
              <a:rPr lang="en-US" sz="1600" dirty="0">
                <a:solidFill>
                  <a:schemeClr val="bg1"/>
                </a:solidFill>
                <a:latin typeface="Calibri" panose="020F0502020204030204" pitchFamily="34" charset="0"/>
              </a:rPr>
              <a:t>The results are expressed as mean ± SD. ANOVA for pH Units, Volume gastric juice and Total acid gastric with </a:t>
            </a:r>
            <a:r>
              <a:rPr lang="en-US" sz="1600" dirty="0" err="1">
                <a:solidFill>
                  <a:schemeClr val="bg1"/>
                </a:solidFill>
                <a:latin typeface="Calibri" panose="020F0502020204030204" pitchFamily="34" charset="0"/>
              </a:rPr>
              <a:t>Dunnet’s</a:t>
            </a:r>
            <a:r>
              <a:rPr lang="en-US" sz="1600" dirty="0">
                <a:solidFill>
                  <a:schemeClr val="bg1"/>
                </a:solidFill>
                <a:latin typeface="Calibri" panose="020F0502020204030204" pitchFamily="34" charset="0"/>
              </a:rPr>
              <a:t> test: ***p,0.001</a:t>
            </a:r>
            <a:endParaRPr lang="pt-BR" sz="1600" dirty="0">
              <a:solidFill>
                <a:schemeClr val="bg1"/>
              </a:solidFill>
              <a:latin typeface="Calibri" panose="020F0502020204030204" pitchFamily="34" charset="0"/>
            </a:endParaRPr>
          </a:p>
        </p:txBody>
      </p:sp>
      <p:pic>
        <p:nvPicPr>
          <p:cNvPr id="4" name="Picture 2" descr="http://www.minhapos.com.br/data/artigos/images/unisan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404" y="436515"/>
            <a:ext cx="2084831" cy="13558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media.licdn.com/mpr/mpr/shrink_200_200/p/7/005/017/10f/2fcc8a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8113" y="436515"/>
            <a:ext cx="1374659" cy="1374659"/>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p:cNvSpPr txBox="1">
            <a:spLocks/>
          </p:cNvSpPr>
          <p:nvPr/>
        </p:nvSpPr>
        <p:spPr>
          <a:xfrm>
            <a:off x="4057650" y="436515"/>
            <a:ext cx="7621810" cy="87745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800" b="1" dirty="0">
                <a:solidFill>
                  <a:srgbClr val="FFFF00"/>
                </a:solidFill>
                <a:latin typeface="Calibri" panose="020F0502020204030204" pitchFamily="34" charset="0"/>
              </a:rPr>
              <a:t>Results</a:t>
            </a:r>
            <a:r>
              <a:rPr lang="en-US" sz="3800" b="1" dirty="0">
                <a:solidFill>
                  <a:srgbClr val="FF0000"/>
                </a:solidFill>
                <a:latin typeface="Calibri" panose="020F0502020204030204" pitchFamily="34" charset="0"/>
              </a:rPr>
              <a:t> </a:t>
            </a:r>
            <a:r>
              <a:rPr lang="en-US" sz="3800" b="1" dirty="0">
                <a:solidFill>
                  <a:srgbClr val="FFFF00"/>
                </a:solidFill>
                <a:latin typeface="Calibri" panose="020F0502020204030204" pitchFamily="34" charset="0"/>
              </a:rPr>
              <a:t>– ANTIULCER MECHANISM</a:t>
            </a:r>
            <a:endParaRPr lang="en-US" sz="2000" b="1" dirty="0">
              <a:solidFill>
                <a:srgbClr val="FFC000"/>
              </a:solidFill>
              <a:latin typeface="Calibri" panose="020F0502020204030204" pitchFamily="34" charset="0"/>
            </a:endParaRPr>
          </a:p>
          <a:p>
            <a:pPr algn="ctr"/>
            <a:endParaRPr lang="en-US" sz="2000" b="1" dirty="0">
              <a:solidFill>
                <a:srgbClr val="FFC000"/>
              </a:solidFill>
              <a:latin typeface="Calibri" panose="020F0502020204030204" pitchFamily="34" charset="0"/>
            </a:endParaRPr>
          </a:p>
          <a:p>
            <a:pPr algn="ctr"/>
            <a:endParaRPr lang="pt-BR" sz="3200" b="1" dirty="0">
              <a:latin typeface="Calibri" panose="020F0502020204030204" pitchFamily="34" charset="0"/>
            </a:endParaRPr>
          </a:p>
        </p:txBody>
      </p:sp>
    </p:spTree>
    <p:extLst>
      <p:ext uri="{BB962C8B-B14F-4D97-AF65-F5344CB8AC3E}">
        <p14:creationId xmlns:p14="http://schemas.microsoft.com/office/powerpoint/2010/main" val="3681389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2814638" y="5900229"/>
            <a:ext cx="8743950" cy="523220"/>
          </a:xfrm>
          <a:prstGeom prst="rect">
            <a:avLst/>
          </a:prstGeom>
          <a:solidFill>
            <a:schemeClr val="tx1"/>
          </a:solidFill>
        </p:spPr>
        <p:txBody>
          <a:bodyPr wrap="square" rtlCol="0">
            <a:spAutoFit/>
          </a:bodyPr>
          <a:lstStyle/>
          <a:p>
            <a:pPr algn="ctr"/>
            <a:r>
              <a:rPr lang="en-US" sz="1400" b="1" dirty="0">
                <a:solidFill>
                  <a:schemeClr val="bg1"/>
                </a:solidFill>
                <a:latin typeface="Calibri" panose="020F0502020204030204" pitchFamily="34" charset="0"/>
              </a:rPr>
              <a:t>Figure 5 </a:t>
            </a:r>
            <a:r>
              <a:rPr lang="en-US" sz="1400" dirty="0">
                <a:solidFill>
                  <a:schemeClr val="bg1"/>
                </a:solidFill>
                <a:latin typeface="Calibri" panose="020F0502020204030204" pitchFamily="34" charset="0"/>
              </a:rPr>
              <a:t>– Effects of vehicle, safflower oil and </a:t>
            </a:r>
            <a:r>
              <a:rPr lang="en-US" sz="1400" dirty="0" err="1">
                <a:solidFill>
                  <a:schemeClr val="bg1"/>
                </a:solidFill>
                <a:latin typeface="Calibri" panose="020F0502020204030204" pitchFamily="34" charset="0"/>
              </a:rPr>
              <a:t>carbenoxolone</a:t>
            </a:r>
            <a:r>
              <a:rPr lang="en-US" sz="1400" dirty="0">
                <a:solidFill>
                  <a:schemeClr val="bg1"/>
                </a:solidFill>
                <a:latin typeface="Calibri" panose="020F0502020204030204" pitchFamily="34" charset="0"/>
              </a:rPr>
              <a:t> on adherent gastric mucous after pylorus ligature in rats. Data are expressed as mean ± S.D. ANOVA followed by </a:t>
            </a:r>
            <a:r>
              <a:rPr lang="en-US" sz="1400" dirty="0" err="1">
                <a:solidFill>
                  <a:schemeClr val="bg1"/>
                </a:solidFill>
                <a:latin typeface="Calibri" panose="020F0502020204030204" pitchFamily="34" charset="0"/>
              </a:rPr>
              <a:t>Dunnet’s</a:t>
            </a:r>
            <a:r>
              <a:rPr lang="en-US" sz="1400" dirty="0">
                <a:solidFill>
                  <a:schemeClr val="bg1"/>
                </a:solidFill>
                <a:latin typeface="Calibri" panose="020F0502020204030204" pitchFamily="34" charset="0"/>
              </a:rPr>
              <a:t> test. </a:t>
            </a:r>
            <a:r>
              <a:rPr lang="pt-BR" sz="1400" dirty="0">
                <a:solidFill>
                  <a:schemeClr val="bg1"/>
                </a:solidFill>
                <a:latin typeface="Calibri" panose="020F0502020204030204" pitchFamily="34" charset="0"/>
              </a:rPr>
              <a:t>***P&lt;0.001</a:t>
            </a:r>
          </a:p>
        </p:txBody>
      </p:sp>
      <p:grpSp>
        <p:nvGrpSpPr>
          <p:cNvPr id="4" name="Grupo 3"/>
          <p:cNvGrpSpPr/>
          <p:nvPr/>
        </p:nvGrpSpPr>
        <p:grpSpPr>
          <a:xfrm>
            <a:off x="2814638" y="1081088"/>
            <a:ext cx="8743950" cy="4705350"/>
            <a:chOff x="99773" y="852488"/>
            <a:chExt cx="8492380" cy="4975335"/>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773" y="852488"/>
              <a:ext cx="8492380" cy="4975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aixaDeTexto 5"/>
            <p:cNvSpPr txBox="1"/>
            <p:nvPr/>
          </p:nvSpPr>
          <p:spPr>
            <a:xfrm>
              <a:off x="5982367" y="2074121"/>
              <a:ext cx="2179617" cy="345166"/>
            </a:xfrm>
            <a:prstGeom prst="rect">
              <a:avLst/>
            </a:prstGeom>
            <a:solidFill>
              <a:schemeClr val="tx1"/>
            </a:solidFill>
          </p:spPr>
          <p:txBody>
            <a:bodyPr wrap="square" rtlCol="0">
              <a:spAutoFit/>
            </a:bodyPr>
            <a:lstStyle/>
            <a:p>
              <a:pPr>
                <a:lnSpc>
                  <a:spcPct val="130000"/>
                </a:lnSpc>
              </a:pPr>
              <a:r>
                <a:rPr lang="pt-BR" sz="1300" b="1" dirty="0">
                  <a:solidFill>
                    <a:schemeClr val="bg1"/>
                  </a:solidFill>
                  <a:latin typeface="Times New Roman" panose="02020603050405020304" pitchFamily="18" charset="0"/>
                  <a:cs typeface="Times New Roman" panose="02020603050405020304" pitchFamily="18" charset="0"/>
                </a:rPr>
                <a:t>  </a:t>
              </a:r>
              <a:r>
                <a:rPr lang="pt-BR" sz="1300" b="1" dirty="0" err="1">
                  <a:solidFill>
                    <a:schemeClr val="bg1"/>
                  </a:solidFill>
                  <a:latin typeface="Times New Roman" panose="02020603050405020304" pitchFamily="18" charset="0"/>
                  <a:cs typeface="Times New Roman" panose="02020603050405020304" pitchFamily="18" charset="0"/>
                </a:rPr>
                <a:t>Carbenoxolone</a:t>
              </a:r>
              <a:r>
                <a:rPr lang="pt-BR" sz="1300" b="1" dirty="0">
                  <a:solidFill>
                    <a:schemeClr val="bg1"/>
                  </a:solidFill>
                  <a:latin typeface="Times New Roman" panose="02020603050405020304" pitchFamily="18" charset="0"/>
                  <a:cs typeface="Times New Roman" panose="02020603050405020304" pitchFamily="18" charset="0"/>
                </a:rPr>
                <a:t> 200 mg/kg</a:t>
              </a:r>
            </a:p>
          </p:txBody>
        </p:sp>
        <p:sp>
          <p:nvSpPr>
            <p:cNvPr id="7" name="CaixaDeTexto 6"/>
            <p:cNvSpPr txBox="1"/>
            <p:nvPr/>
          </p:nvSpPr>
          <p:spPr>
            <a:xfrm>
              <a:off x="5982367" y="2424390"/>
              <a:ext cx="2179617" cy="351471"/>
            </a:xfrm>
            <a:prstGeom prst="rect">
              <a:avLst/>
            </a:prstGeom>
            <a:solidFill>
              <a:schemeClr val="tx1"/>
            </a:solidFill>
          </p:spPr>
          <p:txBody>
            <a:bodyPr wrap="square" rtlCol="0">
              <a:spAutoFit/>
            </a:bodyPr>
            <a:lstStyle/>
            <a:p>
              <a:pPr>
                <a:lnSpc>
                  <a:spcPct val="120000"/>
                </a:lnSpc>
              </a:pPr>
              <a:r>
                <a:rPr lang="pt-BR" sz="1300" b="1" dirty="0">
                  <a:solidFill>
                    <a:schemeClr val="bg1"/>
                  </a:solidFill>
                  <a:latin typeface="Times New Roman" panose="02020603050405020304" pitchFamily="18" charset="0"/>
                  <a:cs typeface="Times New Roman" panose="02020603050405020304" pitchFamily="18" charset="0"/>
                </a:rPr>
                <a:t>  </a:t>
              </a:r>
              <a:r>
                <a:rPr lang="pt-BR" sz="1300" b="1" dirty="0" err="1">
                  <a:solidFill>
                    <a:schemeClr val="bg1"/>
                  </a:solidFill>
                  <a:latin typeface="Times New Roman" panose="02020603050405020304" pitchFamily="18" charset="0"/>
                  <a:cs typeface="Times New Roman" panose="02020603050405020304" pitchFamily="18" charset="0"/>
                </a:rPr>
                <a:t>Safflower</a:t>
              </a:r>
              <a:r>
                <a:rPr lang="pt-BR" sz="1300" b="1" dirty="0">
                  <a:solidFill>
                    <a:schemeClr val="bg1"/>
                  </a:solidFill>
                  <a:latin typeface="Times New Roman" panose="02020603050405020304" pitchFamily="18" charset="0"/>
                  <a:cs typeface="Times New Roman" panose="02020603050405020304" pitchFamily="18" charset="0"/>
                </a:rPr>
                <a:t> </a:t>
              </a:r>
              <a:r>
                <a:rPr lang="pt-BR" sz="1300" b="1" dirty="0" err="1">
                  <a:solidFill>
                    <a:schemeClr val="bg1"/>
                  </a:solidFill>
                  <a:latin typeface="Times New Roman" panose="02020603050405020304" pitchFamily="18" charset="0"/>
                  <a:cs typeface="Times New Roman" panose="02020603050405020304" pitchFamily="18" charset="0"/>
                </a:rPr>
                <a:t>oil</a:t>
              </a:r>
              <a:r>
                <a:rPr lang="pt-BR" sz="1300" b="1" dirty="0">
                  <a:solidFill>
                    <a:schemeClr val="bg1"/>
                  </a:solidFill>
                  <a:latin typeface="Times New Roman" panose="02020603050405020304" pitchFamily="18" charset="0"/>
                  <a:cs typeface="Times New Roman" panose="02020603050405020304" pitchFamily="18" charset="0"/>
                </a:rPr>
                <a:t> 187.5 mg/kg</a:t>
              </a:r>
            </a:p>
          </p:txBody>
        </p:sp>
      </p:grpSp>
      <p:pic>
        <p:nvPicPr>
          <p:cNvPr id="8" name="Picture 2" descr="http://www.minhapos.com.br/data/artigos/images/unisan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403" y="252922"/>
            <a:ext cx="2084831" cy="13558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media.licdn.com/mpr/mpr/shrink_200_200/p/7/005/017/10f/2fcc8a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403" y="1826210"/>
            <a:ext cx="2084831" cy="2084831"/>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p:cNvSpPr txBox="1">
            <a:spLocks/>
          </p:cNvSpPr>
          <p:nvPr/>
        </p:nvSpPr>
        <p:spPr>
          <a:xfrm>
            <a:off x="2971800" y="317938"/>
            <a:ext cx="8586788" cy="87745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800" b="1" dirty="0">
                <a:solidFill>
                  <a:srgbClr val="FFFF00"/>
                </a:solidFill>
                <a:latin typeface="Calibri" panose="020F0502020204030204" pitchFamily="34" charset="0"/>
              </a:rPr>
              <a:t>Results</a:t>
            </a:r>
            <a:r>
              <a:rPr lang="en-US" sz="3800" b="1" dirty="0">
                <a:solidFill>
                  <a:srgbClr val="FF0000"/>
                </a:solidFill>
                <a:latin typeface="Calibri" panose="020F0502020204030204" pitchFamily="34" charset="0"/>
              </a:rPr>
              <a:t> </a:t>
            </a:r>
            <a:r>
              <a:rPr lang="en-US" sz="3800" b="1" dirty="0">
                <a:solidFill>
                  <a:srgbClr val="FFFF00"/>
                </a:solidFill>
                <a:latin typeface="Calibri" panose="020F0502020204030204" pitchFamily="34" charset="0"/>
              </a:rPr>
              <a:t>– ANTIULCER MECHANISM</a:t>
            </a:r>
            <a:endParaRPr lang="en-US" sz="2000" b="1" dirty="0">
              <a:solidFill>
                <a:srgbClr val="FFC000"/>
              </a:solidFill>
              <a:latin typeface="Calibri" panose="020F0502020204030204" pitchFamily="34" charset="0"/>
            </a:endParaRPr>
          </a:p>
          <a:p>
            <a:pPr marL="457200" indent="-457200" algn="ctr">
              <a:lnSpc>
                <a:spcPct val="150000"/>
              </a:lnSpc>
              <a:buFont typeface="Arial" panose="020B0604020202020204" pitchFamily="34" charset="0"/>
              <a:buChar char="•"/>
            </a:pPr>
            <a:endParaRPr lang="en-US" sz="2000" b="1" dirty="0">
              <a:solidFill>
                <a:srgbClr val="FFC000"/>
              </a:solidFill>
              <a:latin typeface="Calibri" panose="020F0502020204030204" pitchFamily="34" charset="0"/>
            </a:endParaRPr>
          </a:p>
          <a:p>
            <a:pPr algn="ctr"/>
            <a:endParaRPr lang="en-US" sz="2000" b="1" dirty="0">
              <a:solidFill>
                <a:srgbClr val="FFC000"/>
              </a:solidFill>
              <a:latin typeface="Calibri" panose="020F0502020204030204" pitchFamily="34" charset="0"/>
            </a:endParaRPr>
          </a:p>
          <a:p>
            <a:pPr algn="ctr"/>
            <a:endParaRPr lang="pt-BR" sz="3200" b="1" dirty="0">
              <a:latin typeface="Calibri" panose="020F0502020204030204" pitchFamily="34" charset="0"/>
            </a:endParaRPr>
          </a:p>
        </p:txBody>
      </p:sp>
    </p:spTree>
    <p:extLst>
      <p:ext uri="{BB962C8B-B14F-4D97-AF65-F5344CB8AC3E}">
        <p14:creationId xmlns:p14="http://schemas.microsoft.com/office/powerpoint/2010/main" val="2558519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9069129" y="1458739"/>
            <a:ext cx="2288291" cy="2462213"/>
          </a:xfrm>
          <a:prstGeom prst="rect">
            <a:avLst/>
          </a:prstGeom>
          <a:solidFill>
            <a:schemeClr val="tx1"/>
          </a:solidFill>
        </p:spPr>
        <p:txBody>
          <a:bodyPr wrap="square" rtlCol="0">
            <a:spAutoFit/>
          </a:bodyPr>
          <a:lstStyle/>
          <a:p>
            <a:pPr algn="ctr"/>
            <a:r>
              <a:rPr lang="en-US" sz="1400" b="1" dirty="0">
                <a:solidFill>
                  <a:schemeClr val="bg1"/>
                </a:solidFill>
                <a:latin typeface="Calibri" panose="020F0502020204030204" pitchFamily="34" charset="0"/>
              </a:rPr>
              <a:t>Figure 6 </a:t>
            </a:r>
            <a:r>
              <a:rPr lang="en-US" sz="1400" dirty="0">
                <a:solidFill>
                  <a:schemeClr val="bg1"/>
                </a:solidFill>
                <a:latin typeface="Calibri" panose="020F0502020204030204" pitchFamily="34" charset="0"/>
              </a:rPr>
              <a:t>– Results of acute </a:t>
            </a:r>
            <a:r>
              <a:rPr lang="en-US" sz="1400" dirty="0" err="1">
                <a:solidFill>
                  <a:schemeClr val="bg1"/>
                </a:solidFill>
                <a:latin typeface="Calibri" panose="020F0502020204030204" pitchFamily="34" charset="0"/>
              </a:rPr>
              <a:t>ecotoxicity</a:t>
            </a:r>
            <a:r>
              <a:rPr lang="en-US" sz="1400" dirty="0">
                <a:solidFill>
                  <a:schemeClr val="bg1"/>
                </a:solidFill>
                <a:latin typeface="Calibri" panose="020F0502020204030204" pitchFamily="34" charset="0"/>
              </a:rPr>
              <a:t> assay on Daphnia </a:t>
            </a:r>
            <a:r>
              <a:rPr lang="en-US" sz="1400" dirty="0" err="1">
                <a:solidFill>
                  <a:schemeClr val="bg1"/>
                </a:solidFill>
                <a:latin typeface="Calibri" panose="020F0502020204030204" pitchFamily="34" charset="0"/>
              </a:rPr>
              <a:t>similis</a:t>
            </a:r>
            <a:r>
              <a:rPr lang="en-US" sz="1400" dirty="0">
                <a:solidFill>
                  <a:schemeClr val="bg1"/>
                </a:solidFill>
                <a:latin typeface="Calibri" panose="020F0502020204030204" pitchFamily="34" charset="0"/>
              </a:rPr>
              <a:t> (means and standard deviation). At the end of 48 h of exposure, immobility and mortality were analyzed and the maximal effective concentration (EC50) was calculated using the Trimmed Spearman </a:t>
            </a:r>
            <a:r>
              <a:rPr lang="en-US" sz="1400" dirty="0" err="1">
                <a:solidFill>
                  <a:schemeClr val="bg1"/>
                </a:solidFill>
                <a:latin typeface="Calibri" panose="020F0502020204030204" pitchFamily="34" charset="0"/>
              </a:rPr>
              <a:t>Karber</a:t>
            </a:r>
            <a:r>
              <a:rPr lang="en-US" sz="1400" dirty="0">
                <a:solidFill>
                  <a:schemeClr val="bg1"/>
                </a:solidFill>
                <a:latin typeface="Calibri" panose="020F0502020204030204" pitchFamily="34" charset="0"/>
              </a:rPr>
              <a:t> statistical method.</a:t>
            </a:r>
            <a:endParaRPr lang="pt-BR" sz="1400" dirty="0">
              <a:solidFill>
                <a:schemeClr val="bg1"/>
              </a:solidFill>
              <a:latin typeface="Calibri" panose="020F0502020204030204" pitchFamily="34" charset="0"/>
            </a:endParaRPr>
          </a:p>
        </p:txBody>
      </p:sp>
      <p:grpSp>
        <p:nvGrpSpPr>
          <p:cNvPr id="4" name="Grupo 3"/>
          <p:cNvGrpSpPr/>
          <p:nvPr/>
        </p:nvGrpSpPr>
        <p:grpSpPr>
          <a:xfrm>
            <a:off x="595670" y="1059736"/>
            <a:ext cx="8124313" cy="3383678"/>
            <a:chOff x="-65431" y="1246253"/>
            <a:chExt cx="8551863" cy="447675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31" y="1246253"/>
              <a:ext cx="8551863" cy="447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aixaDeTexto 5"/>
            <p:cNvSpPr txBox="1"/>
            <p:nvPr/>
          </p:nvSpPr>
          <p:spPr>
            <a:xfrm>
              <a:off x="2734561" y="5208047"/>
              <a:ext cx="2916119" cy="328360"/>
            </a:xfrm>
            <a:prstGeom prst="rect">
              <a:avLst/>
            </a:prstGeom>
            <a:solidFill>
              <a:schemeClr val="tx1"/>
            </a:solidFill>
          </p:spPr>
          <p:txBody>
            <a:bodyPr wrap="none" rtlCol="0">
              <a:spAutoFit/>
            </a:bodyPr>
            <a:lstStyle/>
            <a:p>
              <a:pPr>
                <a:lnSpc>
                  <a:spcPct val="120000"/>
                </a:lnSpc>
              </a:pPr>
              <a:r>
                <a:rPr lang="pt-BR" sz="1400" b="1" dirty="0">
                  <a:solidFill>
                    <a:schemeClr val="bg1"/>
                  </a:solidFill>
                  <a:latin typeface="Times New Roman" panose="02020603050405020304" pitchFamily="18" charset="0"/>
                  <a:cs typeface="Times New Roman" panose="02020603050405020304" pitchFamily="18" charset="0"/>
                </a:rPr>
                <a:t>  </a:t>
              </a:r>
              <a:r>
                <a:rPr lang="pt-BR" sz="1400" b="1" dirty="0" err="1">
                  <a:solidFill>
                    <a:schemeClr val="bg1"/>
                  </a:solidFill>
                  <a:latin typeface="Times New Roman" panose="02020603050405020304" pitchFamily="18" charset="0"/>
                  <a:cs typeface="Times New Roman" panose="02020603050405020304" pitchFamily="18" charset="0"/>
                </a:rPr>
                <a:t>Safflower</a:t>
              </a:r>
              <a:r>
                <a:rPr lang="pt-BR" sz="1400" b="1" dirty="0">
                  <a:solidFill>
                    <a:schemeClr val="bg1"/>
                  </a:solidFill>
                  <a:latin typeface="Times New Roman" panose="02020603050405020304" pitchFamily="18" charset="0"/>
                  <a:cs typeface="Times New Roman" panose="02020603050405020304" pitchFamily="18" charset="0"/>
                </a:rPr>
                <a:t> </a:t>
              </a:r>
              <a:r>
                <a:rPr lang="pt-BR" sz="1400" b="1" dirty="0" err="1">
                  <a:solidFill>
                    <a:schemeClr val="bg1"/>
                  </a:solidFill>
                  <a:latin typeface="Times New Roman" panose="02020603050405020304" pitchFamily="18" charset="0"/>
                  <a:cs typeface="Times New Roman" panose="02020603050405020304" pitchFamily="18" charset="0"/>
                </a:rPr>
                <a:t>oil</a:t>
              </a:r>
              <a:r>
                <a:rPr lang="pt-BR" sz="1400" b="1" dirty="0">
                  <a:solidFill>
                    <a:schemeClr val="bg1"/>
                  </a:solidFill>
                  <a:latin typeface="Times New Roman" panose="02020603050405020304" pitchFamily="18" charset="0"/>
                  <a:cs typeface="Times New Roman" panose="02020603050405020304" pitchFamily="18" charset="0"/>
                </a:rPr>
                <a:t> </a:t>
              </a:r>
              <a:r>
                <a:rPr lang="pt-BR" sz="1400" b="1" dirty="0" err="1">
                  <a:solidFill>
                    <a:schemeClr val="bg1"/>
                  </a:solidFill>
                  <a:latin typeface="Times New Roman" panose="02020603050405020304" pitchFamily="18" charset="0"/>
                  <a:cs typeface="Times New Roman" panose="02020603050405020304" pitchFamily="18" charset="0"/>
                </a:rPr>
                <a:t>concentrations</a:t>
              </a:r>
              <a:r>
                <a:rPr lang="pt-BR" sz="1400" b="1" dirty="0">
                  <a:solidFill>
                    <a:schemeClr val="bg1"/>
                  </a:solidFill>
                  <a:latin typeface="Times New Roman" panose="02020603050405020304" pitchFamily="18" charset="0"/>
                  <a:cs typeface="Times New Roman" panose="02020603050405020304" pitchFamily="18" charset="0"/>
                </a:rPr>
                <a:t> (mg/l)</a:t>
              </a:r>
            </a:p>
          </p:txBody>
        </p:sp>
      </p:grpSp>
      <p:sp>
        <p:nvSpPr>
          <p:cNvPr id="9" name="Título 1"/>
          <p:cNvSpPr txBox="1">
            <a:spLocks/>
          </p:cNvSpPr>
          <p:nvPr/>
        </p:nvSpPr>
        <p:spPr>
          <a:xfrm>
            <a:off x="1696206" y="182286"/>
            <a:ext cx="8586788" cy="877450"/>
          </a:xfrm>
          <a:prstGeom prst="rect">
            <a:avLst/>
          </a:prstGeom>
        </p:spPr>
        <p:txBody>
          <a:bodyP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800" b="1" dirty="0">
                <a:solidFill>
                  <a:srgbClr val="FFFF00"/>
                </a:solidFill>
                <a:latin typeface="Calibri" panose="020F0502020204030204" pitchFamily="34" charset="0"/>
              </a:rPr>
              <a:t>Results</a:t>
            </a:r>
            <a:r>
              <a:rPr lang="en-US" sz="3800" b="1" dirty="0">
                <a:solidFill>
                  <a:srgbClr val="FF0000"/>
                </a:solidFill>
                <a:latin typeface="Calibri" panose="020F0502020204030204" pitchFamily="34" charset="0"/>
              </a:rPr>
              <a:t> </a:t>
            </a:r>
            <a:r>
              <a:rPr lang="en-US" sz="3800" b="1" dirty="0">
                <a:solidFill>
                  <a:srgbClr val="FFFF00"/>
                </a:solidFill>
                <a:latin typeface="Calibri" panose="020F0502020204030204" pitchFamily="34" charset="0"/>
              </a:rPr>
              <a:t>– ECOTOXICOLOGY ASSAY</a:t>
            </a:r>
            <a:endParaRPr lang="en-US" sz="2000" b="1" dirty="0">
              <a:solidFill>
                <a:srgbClr val="FFC000"/>
              </a:solidFill>
              <a:latin typeface="Calibri" panose="020F0502020204030204" pitchFamily="34" charset="0"/>
            </a:endParaRPr>
          </a:p>
          <a:p>
            <a:pPr algn="ctr"/>
            <a:endParaRPr lang="en-US" sz="2000" b="1" dirty="0">
              <a:solidFill>
                <a:srgbClr val="FFC000"/>
              </a:solidFill>
              <a:latin typeface="Calibri" panose="020F0502020204030204" pitchFamily="34" charset="0"/>
            </a:endParaRPr>
          </a:p>
          <a:p>
            <a:pPr algn="ctr"/>
            <a:endParaRPr lang="pt-BR" sz="3200" b="1" dirty="0">
              <a:latin typeface="Calibri" panose="020F0502020204030204" pitchFamily="34" charset="0"/>
            </a:endParaRPr>
          </a:p>
        </p:txBody>
      </p:sp>
      <p:sp>
        <p:nvSpPr>
          <p:cNvPr id="10" name="CaixaDeTexto 9"/>
          <p:cNvSpPr txBox="1"/>
          <p:nvPr/>
        </p:nvSpPr>
        <p:spPr>
          <a:xfrm>
            <a:off x="3830136" y="1937186"/>
            <a:ext cx="2363147" cy="369332"/>
          </a:xfrm>
          <a:prstGeom prst="rect">
            <a:avLst/>
          </a:prstGeom>
          <a:noFill/>
        </p:spPr>
        <p:txBody>
          <a:bodyPr wrap="none" rtlCol="0">
            <a:spAutoFit/>
          </a:bodyPr>
          <a:lstStyle/>
          <a:p>
            <a:r>
              <a:rPr lang="en-US" b="1" dirty="0">
                <a:solidFill>
                  <a:schemeClr val="bg1"/>
                </a:solidFill>
              </a:rPr>
              <a:t>EC50 = 223.17 mg/L</a:t>
            </a:r>
            <a:endParaRPr lang="pt-BR" b="1" dirty="0">
              <a:solidFill>
                <a:schemeClr val="bg1"/>
              </a:solidFill>
            </a:endParaRPr>
          </a:p>
        </p:txBody>
      </p:sp>
      <p:graphicFrame>
        <p:nvGraphicFramePr>
          <p:cNvPr id="12" name="Tabela 11"/>
          <p:cNvGraphicFramePr>
            <a:graphicFrameLocks noGrp="1"/>
          </p:cNvGraphicFramePr>
          <p:nvPr>
            <p:extLst>
              <p:ext uri="{D42A27DB-BD31-4B8C-83A1-F6EECF244321}">
                <p14:modId xmlns:p14="http://schemas.microsoft.com/office/powerpoint/2010/main" val="1027946061"/>
              </p:ext>
            </p:extLst>
          </p:nvPr>
        </p:nvGraphicFramePr>
        <p:xfrm>
          <a:off x="595670" y="4611230"/>
          <a:ext cx="8124314" cy="2031325"/>
        </p:xfrm>
        <a:graphic>
          <a:graphicData uri="http://schemas.openxmlformats.org/drawingml/2006/table">
            <a:tbl>
              <a:tblPr firstRow="1" bandRow="1">
                <a:tableStyleId>{46F890A9-2807-4EBB-B81D-B2AA78EC7F39}</a:tableStyleId>
              </a:tblPr>
              <a:tblGrid>
                <a:gridCol w="1622258">
                  <a:extLst>
                    <a:ext uri="{9D8B030D-6E8A-4147-A177-3AD203B41FA5}">
                      <a16:colId xmlns:a16="http://schemas.microsoft.com/office/drawing/2014/main" val="20000"/>
                    </a:ext>
                  </a:extLst>
                </a:gridCol>
                <a:gridCol w="1582547">
                  <a:extLst>
                    <a:ext uri="{9D8B030D-6E8A-4147-A177-3AD203B41FA5}">
                      <a16:colId xmlns:a16="http://schemas.microsoft.com/office/drawing/2014/main" val="20001"/>
                    </a:ext>
                  </a:extLst>
                </a:gridCol>
                <a:gridCol w="1675147">
                  <a:extLst>
                    <a:ext uri="{9D8B030D-6E8A-4147-A177-3AD203B41FA5}">
                      <a16:colId xmlns:a16="http://schemas.microsoft.com/office/drawing/2014/main" val="20002"/>
                    </a:ext>
                  </a:extLst>
                </a:gridCol>
                <a:gridCol w="1528336">
                  <a:extLst>
                    <a:ext uri="{9D8B030D-6E8A-4147-A177-3AD203B41FA5}">
                      <a16:colId xmlns:a16="http://schemas.microsoft.com/office/drawing/2014/main" val="20003"/>
                    </a:ext>
                  </a:extLst>
                </a:gridCol>
                <a:gridCol w="1716026">
                  <a:extLst>
                    <a:ext uri="{9D8B030D-6E8A-4147-A177-3AD203B41FA5}">
                      <a16:colId xmlns:a16="http://schemas.microsoft.com/office/drawing/2014/main" val="20004"/>
                    </a:ext>
                  </a:extLst>
                </a:gridCol>
              </a:tblGrid>
              <a:tr h="1684090">
                <a:tc>
                  <a:txBody>
                    <a:bodyPr/>
                    <a:lstStyle/>
                    <a:p>
                      <a:pPr algn="ctr"/>
                      <a:endParaRPr lang="pt-BR" sz="1300" u="none" strike="noStrike" kern="1200" baseline="0" dirty="0">
                        <a:solidFill>
                          <a:schemeClr val="bg1"/>
                        </a:solidFill>
                        <a:latin typeface="Calibri" panose="020F0502020204030204" pitchFamily="34" charset="0"/>
                      </a:endParaRPr>
                    </a:p>
                    <a:p>
                      <a:pPr algn="ctr"/>
                      <a:r>
                        <a:rPr lang="pt-BR" sz="1300" u="none" strike="noStrike" kern="1200" baseline="0" dirty="0">
                          <a:solidFill>
                            <a:schemeClr val="bg1"/>
                          </a:solidFill>
                          <a:latin typeface="Calibri" panose="020F0502020204030204" pitchFamily="34" charset="0"/>
                        </a:rPr>
                        <a:t>NON TOXIC</a:t>
                      </a:r>
                    </a:p>
                    <a:p>
                      <a:pPr algn="ctr"/>
                      <a:endParaRPr lang="pt-BR" sz="1300" u="none" strike="noStrike" kern="1200" baseline="0" dirty="0">
                        <a:solidFill>
                          <a:schemeClr val="bg1"/>
                        </a:solidFill>
                        <a:latin typeface="Calibri" panose="020F0502020204030204" pitchFamily="34" charset="0"/>
                      </a:endParaRPr>
                    </a:p>
                    <a:p>
                      <a:pPr algn="ctr"/>
                      <a:r>
                        <a:rPr lang="pt-BR" sz="1300" u="none" strike="noStrike" kern="1200" baseline="0" dirty="0">
                          <a:solidFill>
                            <a:schemeClr val="bg1"/>
                          </a:solidFill>
                          <a:latin typeface="Calibri" panose="020F0502020204030204" pitchFamily="34" charset="0"/>
                        </a:rPr>
                        <a:t>   CE50 &gt; 100 mg/L 	</a:t>
                      </a:r>
                    </a:p>
                    <a:p>
                      <a:pPr algn="ctr"/>
                      <a:endParaRPr lang="pt-BR" sz="1300" dirty="0">
                        <a:solidFill>
                          <a:schemeClr val="bg1"/>
                        </a:solidFill>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fr-FR" sz="1300" u="none" strike="noStrike" kern="1200" baseline="0" dirty="0">
                          <a:solidFill>
                            <a:schemeClr val="bg1"/>
                          </a:solidFill>
                          <a:latin typeface="Calibri" panose="020F0502020204030204" pitchFamily="34" charset="0"/>
                        </a:rPr>
                        <a:t>	</a:t>
                      </a:r>
                    </a:p>
                    <a:p>
                      <a:pPr algn="ctr">
                        <a:spcBef>
                          <a:spcPts val="0"/>
                        </a:spcBef>
                        <a:spcAft>
                          <a:spcPts val="0"/>
                        </a:spcAft>
                      </a:pPr>
                      <a:r>
                        <a:rPr lang="en-US" sz="1300" dirty="0">
                          <a:solidFill>
                            <a:schemeClr val="bg1"/>
                          </a:solidFill>
                          <a:latin typeface="Calibri" panose="020F0502020204030204" pitchFamily="34" charset="0"/>
                        </a:rPr>
                        <a:t>HARMFUL</a:t>
                      </a:r>
                    </a:p>
                    <a:p>
                      <a:pPr algn="ctr">
                        <a:spcBef>
                          <a:spcPts val="0"/>
                        </a:spcBef>
                        <a:spcAft>
                          <a:spcPts val="0"/>
                        </a:spcAft>
                      </a:pPr>
                      <a:endParaRPr lang="en-US" sz="1300" dirty="0">
                        <a:solidFill>
                          <a:schemeClr val="bg1"/>
                        </a:solidFill>
                        <a:latin typeface="Calibri" panose="020F050202020403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fr-FR" sz="1300" u="none" strike="noStrike" kern="1200" baseline="0" dirty="0">
                          <a:solidFill>
                            <a:schemeClr val="bg1"/>
                          </a:solidFill>
                          <a:latin typeface="Calibri" panose="020F0502020204030204" pitchFamily="34" charset="0"/>
                        </a:rPr>
                        <a:t>  CE50 between </a:t>
                      </a:r>
                    </a:p>
                    <a:p>
                      <a:pPr marL="0" marR="0" indent="0" algn="ctr" defTabSz="457200" rtl="0" eaLnBrk="1" fontAlgn="auto" latinLnBrk="0" hangingPunct="1">
                        <a:lnSpc>
                          <a:spcPct val="100000"/>
                        </a:lnSpc>
                        <a:spcBef>
                          <a:spcPts val="0"/>
                        </a:spcBef>
                        <a:spcAft>
                          <a:spcPts val="0"/>
                        </a:spcAft>
                        <a:buClrTx/>
                        <a:buSzTx/>
                        <a:buFontTx/>
                        <a:buNone/>
                        <a:tabLst/>
                        <a:defRPr/>
                      </a:pPr>
                      <a:r>
                        <a:rPr lang="fr-FR" sz="1300" u="none" strike="noStrike" kern="1200" baseline="0" dirty="0">
                          <a:solidFill>
                            <a:schemeClr val="bg1"/>
                          </a:solidFill>
                          <a:latin typeface="Calibri" panose="020F0502020204030204" pitchFamily="34" charset="0"/>
                        </a:rPr>
                        <a:t>  10 e 100 mg/L</a:t>
                      </a:r>
                      <a:endParaRPr lang="pt-BR" sz="1300" dirty="0">
                        <a:solidFill>
                          <a:schemeClr val="bg1"/>
                        </a:solidFill>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300" dirty="0">
                        <a:solidFill>
                          <a:schemeClr val="bg1"/>
                        </a:solidFill>
                        <a:latin typeface="Calibri" panose="020F0502020204030204" pitchFamily="34" charset="0"/>
                      </a:endParaRPr>
                    </a:p>
                    <a:p>
                      <a:pPr algn="ctr"/>
                      <a:r>
                        <a:rPr lang="en-US" sz="1300" dirty="0">
                          <a:solidFill>
                            <a:schemeClr val="bg1"/>
                          </a:solidFill>
                          <a:latin typeface="Calibri" panose="020F0502020204030204" pitchFamily="34" charset="0"/>
                        </a:rPr>
                        <a:t>TOXIC</a:t>
                      </a:r>
                    </a:p>
                    <a:p>
                      <a:pPr marL="0" marR="0" indent="0" algn="ctr" defTabSz="457200" rtl="0" eaLnBrk="1" fontAlgn="auto" latinLnBrk="0" hangingPunct="1">
                        <a:lnSpc>
                          <a:spcPct val="100000"/>
                        </a:lnSpc>
                        <a:spcBef>
                          <a:spcPts val="0"/>
                        </a:spcBef>
                        <a:spcAft>
                          <a:spcPts val="0"/>
                        </a:spcAft>
                        <a:buClrTx/>
                        <a:buSzTx/>
                        <a:buFontTx/>
                        <a:buNone/>
                        <a:tabLst/>
                        <a:defRPr/>
                      </a:pPr>
                      <a:endParaRPr lang="fr-FR" sz="1300" u="none" strike="noStrike" kern="1200" baseline="0" dirty="0">
                        <a:solidFill>
                          <a:schemeClr val="bg1"/>
                        </a:solidFill>
                        <a:latin typeface="Calibri" panose="020F050202020403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fr-FR" sz="1300" u="none" strike="noStrike" kern="1200" baseline="0" dirty="0">
                          <a:solidFill>
                            <a:schemeClr val="bg1"/>
                          </a:solidFill>
                          <a:latin typeface="Calibri" panose="020F0502020204030204" pitchFamily="34" charset="0"/>
                        </a:rPr>
                        <a:t>CE50 between </a:t>
                      </a:r>
                    </a:p>
                    <a:p>
                      <a:pPr marL="0" marR="0" indent="0" algn="ctr" defTabSz="457200" rtl="0" eaLnBrk="1" fontAlgn="auto" latinLnBrk="0" hangingPunct="1">
                        <a:lnSpc>
                          <a:spcPct val="100000"/>
                        </a:lnSpc>
                        <a:spcBef>
                          <a:spcPts val="0"/>
                        </a:spcBef>
                        <a:spcAft>
                          <a:spcPts val="0"/>
                        </a:spcAft>
                        <a:buClrTx/>
                        <a:buSzTx/>
                        <a:buFontTx/>
                        <a:buNone/>
                        <a:tabLst/>
                        <a:defRPr/>
                      </a:pPr>
                      <a:r>
                        <a:rPr lang="fr-FR" sz="1300" u="none" strike="noStrike" kern="1200" baseline="0" dirty="0">
                          <a:solidFill>
                            <a:schemeClr val="bg1"/>
                          </a:solidFill>
                          <a:latin typeface="Calibri" panose="020F0502020204030204" pitchFamily="34" charset="0"/>
                        </a:rPr>
                        <a:t>      1.0 e 10 mg/L 	</a:t>
                      </a:r>
                    </a:p>
                    <a:p>
                      <a:pPr algn="ctr"/>
                      <a:endParaRPr lang="pt-BR" sz="1300" dirty="0">
                        <a:solidFill>
                          <a:schemeClr val="bg1"/>
                        </a:solidFill>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300" dirty="0">
                        <a:solidFill>
                          <a:schemeClr val="bg1"/>
                        </a:solidFill>
                        <a:latin typeface="Calibri" panose="020F0502020204030204" pitchFamily="34" charset="0"/>
                      </a:endParaRPr>
                    </a:p>
                    <a:p>
                      <a:pPr algn="ctr"/>
                      <a:r>
                        <a:rPr lang="en-US" sz="1300" dirty="0">
                          <a:solidFill>
                            <a:schemeClr val="bg1"/>
                          </a:solidFill>
                          <a:latin typeface="Calibri" panose="020F0502020204030204" pitchFamily="34" charset="0"/>
                        </a:rPr>
                        <a:t>VERY TOXIC</a:t>
                      </a:r>
                    </a:p>
                    <a:p>
                      <a:pPr marL="0" marR="0" indent="0" algn="ctr" defTabSz="457200" rtl="0" eaLnBrk="1" fontAlgn="auto" latinLnBrk="0" hangingPunct="1">
                        <a:lnSpc>
                          <a:spcPct val="100000"/>
                        </a:lnSpc>
                        <a:spcBef>
                          <a:spcPts val="0"/>
                        </a:spcBef>
                        <a:spcAft>
                          <a:spcPts val="0"/>
                        </a:spcAft>
                        <a:buClrTx/>
                        <a:buSzTx/>
                        <a:buFontTx/>
                        <a:buNone/>
                        <a:tabLst/>
                        <a:defRPr/>
                      </a:pPr>
                      <a:endParaRPr lang="fr-FR" sz="1300" u="none" strike="noStrike" kern="1200" baseline="0" dirty="0">
                        <a:solidFill>
                          <a:schemeClr val="bg1"/>
                        </a:solidFill>
                        <a:latin typeface="Calibri" panose="020F050202020403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fr-FR" sz="1300" u="none" strike="noStrike" kern="1200" baseline="0" dirty="0">
                          <a:solidFill>
                            <a:schemeClr val="bg1"/>
                          </a:solidFill>
                          <a:latin typeface="Calibri" panose="020F0502020204030204" pitchFamily="34" charset="0"/>
                        </a:rPr>
                        <a:t>     CE50 between</a:t>
                      </a:r>
                    </a:p>
                    <a:p>
                      <a:pPr marL="0" marR="0" indent="0" algn="ctr" defTabSz="457200" rtl="0" eaLnBrk="1" fontAlgn="auto" latinLnBrk="0" hangingPunct="1">
                        <a:lnSpc>
                          <a:spcPct val="100000"/>
                        </a:lnSpc>
                        <a:spcBef>
                          <a:spcPts val="0"/>
                        </a:spcBef>
                        <a:spcAft>
                          <a:spcPts val="0"/>
                        </a:spcAft>
                        <a:buClrTx/>
                        <a:buSzTx/>
                        <a:buFontTx/>
                        <a:buNone/>
                        <a:tabLst/>
                        <a:defRPr/>
                      </a:pPr>
                      <a:r>
                        <a:rPr lang="fr-FR" sz="1300" u="none" strike="noStrike" kern="1200" baseline="0" dirty="0">
                          <a:solidFill>
                            <a:schemeClr val="bg1"/>
                          </a:solidFill>
                          <a:latin typeface="Calibri" panose="020F0502020204030204" pitchFamily="34" charset="0"/>
                        </a:rPr>
                        <a:t>     0.1 e 1.0 mg/L 	</a:t>
                      </a:r>
                    </a:p>
                    <a:p>
                      <a:pPr algn="ctr"/>
                      <a:endParaRPr lang="pt-BR" sz="1300" dirty="0">
                        <a:solidFill>
                          <a:schemeClr val="bg1"/>
                        </a:solidFill>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300" dirty="0">
                        <a:solidFill>
                          <a:schemeClr val="bg1"/>
                        </a:solidFill>
                        <a:latin typeface="Calibri" panose="020F0502020204030204" pitchFamily="34" charset="0"/>
                      </a:endParaRPr>
                    </a:p>
                    <a:p>
                      <a:pPr algn="ctr"/>
                      <a:r>
                        <a:rPr lang="en-US" sz="1300" dirty="0">
                          <a:solidFill>
                            <a:schemeClr val="bg1"/>
                          </a:solidFill>
                          <a:latin typeface="Calibri" panose="020F0502020204030204" pitchFamily="34" charset="0"/>
                        </a:rPr>
                        <a:t>EXTREMELY TOXIC</a:t>
                      </a:r>
                    </a:p>
                    <a:p>
                      <a:pPr marL="0" marR="0" indent="0" algn="ctr" defTabSz="457200" rtl="0" eaLnBrk="1" fontAlgn="auto" latinLnBrk="0" hangingPunct="1">
                        <a:lnSpc>
                          <a:spcPct val="100000"/>
                        </a:lnSpc>
                        <a:spcBef>
                          <a:spcPts val="0"/>
                        </a:spcBef>
                        <a:spcAft>
                          <a:spcPts val="0"/>
                        </a:spcAft>
                        <a:buClrTx/>
                        <a:buSzTx/>
                        <a:buFontTx/>
                        <a:buNone/>
                        <a:tabLst/>
                        <a:defRPr/>
                      </a:pPr>
                      <a:endParaRPr lang="pt-BR" sz="1300" u="none" strike="noStrike" kern="1200" baseline="0" dirty="0">
                        <a:solidFill>
                          <a:schemeClr val="bg1"/>
                        </a:solidFill>
                        <a:latin typeface="Calibri" panose="020F050202020403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pt-BR" sz="1300" u="none" strike="noStrike" kern="1200" baseline="0" dirty="0">
                          <a:solidFill>
                            <a:schemeClr val="bg1"/>
                          </a:solidFill>
                          <a:latin typeface="Calibri" panose="020F0502020204030204" pitchFamily="34" charset="0"/>
                        </a:rPr>
                        <a:t>   CE50 &lt; 0.1 mg/L 	</a:t>
                      </a:r>
                      <a:endParaRPr lang="pt-BR" sz="1300" b="0" i="0" u="none" strike="noStrike" kern="1200" baseline="0" dirty="0">
                        <a:solidFill>
                          <a:schemeClr val="bg1"/>
                        </a:solidFill>
                        <a:latin typeface="Calibri" panose="020F0502020204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47235">
                <a:tc>
                  <a:txBody>
                    <a:bodyPr/>
                    <a:lstStyle/>
                    <a:p>
                      <a:pPr algn="ctr"/>
                      <a:endParaRPr lang="pt-BR" sz="1400" dirty="0">
                        <a:solidFill>
                          <a:schemeClr val="bg1"/>
                        </a:solidFill>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pt-BR" sz="1400" dirty="0">
                        <a:solidFill>
                          <a:schemeClr val="bg1"/>
                        </a:solidFill>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pt-BR" sz="1400" dirty="0">
                        <a:solidFill>
                          <a:schemeClr val="bg1"/>
                        </a:solidFill>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pt-BR" sz="1400" dirty="0">
                        <a:solidFill>
                          <a:schemeClr val="bg1"/>
                        </a:solidFill>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pt-BR" sz="1400" dirty="0">
                        <a:solidFill>
                          <a:schemeClr val="bg1"/>
                        </a:solidFill>
                        <a:latin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3" name="Retângulo 12"/>
          <p:cNvSpPr/>
          <p:nvPr/>
        </p:nvSpPr>
        <p:spPr>
          <a:xfrm>
            <a:off x="595670" y="6272213"/>
            <a:ext cx="1616951" cy="37034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Calibri" panose="020F0502020204030204" pitchFamily="34" charset="0"/>
              </a:rPr>
              <a:t>223.17 mg/L</a:t>
            </a:r>
            <a:endParaRPr lang="pt-BR" b="1" dirty="0">
              <a:solidFill>
                <a:schemeClr val="bg1"/>
              </a:solidFill>
              <a:latin typeface="Calibri" panose="020F0502020204030204" pitchFamily="34" charset="0"/>
            </a:endParaRPr>
          </a:p>
        </p:txBody>
      </p:sp>
      <p:sp>
        <p:nvSpPr>
          <p:cNvPr id="14" name="CaixaDeTexto 13"/>
          <p:cNvSpPr txBox="1"/>
          <p:nvPr/>
        </p:nvSpPr>
        <p:spPr>
          <a:xfrm>
            <a:off x="8869103" y="4611231"/>
            <a:ext cx="2975235" cy="2031325"/>
          </a:xfrm>
          <a:prstGeom prst="rect">
            <a:avLst/>
          </a:prstGeom>
          <a:solidFill>
            <a:schemeClr val="tx1"/>
          </a:solidFill>
        </p:spPr>
        <p:txBody>
          <a:bodyPr wrap="square" rtlCol="0">
            <a:spAutoFit/>
          </a:bodyPr>
          <a:lstStyle/>
          <a:p>
            <a:pPr algn="ctr"/>
            <a:r>
              <a:rPr lang="en-US" sz="1400" b="1" dirty="0">
                <a:solidFill>
                  <a:schemeClr val="bg1"/>
                </a:solidFill>
                <a:latin typeface="Calibri" panose="020F0502020204030204" pitchFamily="34" charset="0"/>
              </a:rPr>
              <a:t>EUROPEAN DIRECTIVE FROM</a:t>
            </a:r>
          </a:p>
          <a:p>
            <a:pPr algn="ctr"/>
            <a:r>
              <a:rPr lang="en-US" sz="1400" b="1" dirty="0">
                <a:solidFill>
                  <a:schemeClr val="bg1"/>
                </a:solidFill>
                <a:latin typeface="Calibri" panose="020F0502020204030204" pitchFamily="34" charset="0"/>
              </a:rPr>
              <a:t>COMMISSION OF THE EUROPEAN COMMUNITIES 1996 (CEC, 1996)</a:t>
            </a:r>
            <a:r>
              <a:rPr lang="en-US" sz="1400" dirty="0">
                <a:solidFill>
                  <a:schemeClr val="bg1"/>
                </a:solidFill>
                <a:latin typeface="Calibri" panose="020F0502020204030204" pitchFamily="34" charset="0"/>
              </a:rPr>
              <a:t>.</a:t>
            </a:r>
          </a:p>
          <a:p>
            <a:pPr algn="ctr"/>
            <a:endParaRPr lang="en-US" sz="1400" dirty="0">
              <a:solidFill>
                <a:schemeClr val="bg1"/>
              </a:solidFill>
              <a:latin typeface="Calibri" panose="020F0502020204030204" pitchFamily="34" charset="0"/>
            </a:endParaRPr>
          </a:p>
          <a:p>
            <a:pPr algn="ctr"/>
            <a:r>
              <a:rPr lang="en-US" sz="1400" dirty="0">
                <a:solidFill>
                  <a:schemeClr val="bg1"/>
                </a:solidFill>
                <a:latin typeface="Calibri" panose="020F0502020204030204" pitchFamily="34" charset="0"/>
              </a:rPr>
              <a:t>Technical guidance document in support of</a:t>
            </a:r>
          </a:p>
          <a:p>
            <a:pPr algn="ctr"/>
            <a:r>
              <a:rPr lang="en-US" sz="1400" dirty="0">
                <a:solidFill>
                  <a:schemeClr val="bg1"/>
                </a:solidFill>
                <a:latin typeface="Calibri" panose="020F0502020204030204" pitchFamily="34" charset="0"/>
              </a:rPr>
              <a:t>commission directive 93/67/EEC on risk assessment for new</a:t>
            </a:r>
          </a:p>
          <a:p>
            <a:pPr algn="ctr"/>
            <a:r>
              <a:rPr lang="pt-BR" sz="1400" dirty="0" err="1">
                <a:solidFill>
                  <a:schemeClr val="bg1"/>
                </a:solidFill>
                <a:latin typeface="Calibri" panose="020F0502020204030204" pitchFamily="34" charset="0"/>
              </a:rPr>
              <a:t>notified</a:t>
            </a:r>
            <a:r>
              <a:rPr lang="pt-BR" sz="1400" dirty="0">
                <a:solidFill>
                  <a:schemeClr val="bg1"/>
                </a:solidFill>
                <a:latin typeface="Calibri" panose="020F0502020204030204" pitchFamily="34" charset="0"/>
              </a:rPr>
              <a:t> </a:t>
            </a:r>
            <a:r>
              <a:rPr lang="pt-BR" sz="1400" dirty="0" err="1">
                <a:solidFill>
                  <a:schemeClr val="bg1"/>
                </a:solidFill>
                <a:latin typeface="Calibri" panose="020F0502020204030204" pitchFamily="34" charset="0"/>
              </a:rPr>
              <a:t>substances</a:t>
            </a:r>
            <a:endParaRPr lang="pt-BR"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017846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2662478" y="251257"/>
            <a:ext cx="9167572" cy="640400"/>
          </a:xfrm>
          <a:prstGeom prst="rect">
            <a:avLst/>
          </a:prstGeom>
        </p:spPr>
        <p:txBody>
          <a:bodyPr>
            <a:normAutofit fontScale="92500" lnSpcReduction="2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500" b="1" dirty="0">
                <a:solidFill>
                  <a:srgbClr val="FFFF00"/>
                </a:solidFill>
                <a:latin typeface="Calibri" panose="020F0502020204030204" pitchFamily="34" charset="0"/>
              </a:rPr>
              <a:t>CONCLUSIONS</a:t>
            </a:r>
            <a:endParaRPr lang="pt-BR" sz="4500" b="1" dirty="0">
              <a:solidFill>
                <a:srgbClr val="FFFF00"/>
              </a:solidFill>
              <a:latin typeface="Calibri" panose="020F0502020204030204" pitchFamily="34" charset="0"/>
            </a:endParaRPr>
          </a:p>
        </p:txBody>
      </p:sp>
      <p:pic>
        <p:nvPicPr>
          <p:cNvPr id="4"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04" y="204701"/>
            <a:ext cx="2084831" cy="1355821"/>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4126582" y="1139805"/>
            <a:ext cx="7729540" cy="954107"/>
          </a:xfrm>
          <a:prstGeom prst="rect">
            <a:avLst/>
          </a:prstGeom>
          <a:solidFill>
            <a:schemeClr val="tx1">
              <a:lumMod val="85000"/>
            </a:schemeClr>
          </a:solidFill>
        </p:spPr>
        <p:txBody>
          <a:bodyPr wrap="square">
            <a:spAutoFit/>
          </a:bodyPr>
          <a:lstStyle/>
          <a:p>
            <a:pPr algn="ctr"/>
            <a:r>
              <a:rPr lang="en-US" sz="2800" b="1" dirty="0">
                <a:solidFill>
                  <a:schemeClr val="bg1"/>
                </a:solidFill>
                <a:latin typeface="Calibri" panose="020F0502020204030204" pitchFamily="34" charset="0"/>
              </a:rPr>
              <a:t>1- Phytochemical Analysis of Safflower Oil</a:t>
            </a:r>
          </a:p>
          <a:p>
            <a:pPr algn="ctr"/>
            <a:r>
              <a:rPr lang="en-US" sz="2800" b="1" i="1" dirty="0">
                <a:solidFill>
                  <a:srgbClr val="0000CC"/>
                </a:solidFill>
                <a:latin typeface="Calibri" panose="020F0502020204030204" pitchFamily="34" charset="0"/>
              </a:rPr>
              <a:t>Oleic and Linoleic Acid</a:t>
            </a:r>
            <a:endParaRPr lang="pt-BR" sz="2800" b="1" i="1" dirty="0">
              <a:solidFill>
                <a:srgbClr val="0000CC"/>
              </a:solidFill>
              <a:latin typeface="Calibri" panose="020F0502020204030204" pitchFamily="34" charset="0"/>
            </a:endParaRPr>
          </a:p>
        </p:txBody>
      </p:sp>
      <p:sp>
        <p:nvSpPr>
          <p:cNvPr id="6" name="Retângulo 5"/>
          <p:cNvSpPr/>
          <p:nvPr/>
        </p:nvSpPr>
        <p:spPr>
          <a:xfrm>
            <a:off x="4152657" y="2370449"/>
            <a:ext cx="7703465" cy="1384995"/>
          </a:xfrm>
          <a:prstGeom prst="rect">
            <a:avLst/>
          </a:prstGeom>
          <a:solidFill>
            <a:schemeClr val="tx1">
              <a:lumMod val="85000"/>
            </a:schemeClr>
          </a:solidFill>
        </p:spPr>
        <p:txBody>
          <a:bodyPr wrap="square">
            <a:spAutoFit/>
          </a:bodyPr>
          <a:lstStyle/>
          <a:p>
            <a:pPr marL="442913" indent="-442913" algn="ctr"/>
            <a:r>
              <a:rPr lang="pt-BR" sz="2800" b="1" dirty="0">
                <a:solidFill>
                  <a:schemeClr val="bg1"/>
                </a:solidFill>
                <a:latin typeface="Calibri" panose="020F0502020204030204" pitchFamily="34" charset="0"/>
              </a:rPr>
              <a:t>2- </a:t>
            </a:r>
            <a:r>
              <a:rPr lang="en-US" sz="2800" b="1" dirty="0">
                <a:solidFill>
                  <a:schemeClr val="bg1"/>
                </a:solidFill>
                <a:latin typeface="Calibri" panose="020F0502020204030204" pitchFamily="34" charset="0"/>
              </a:rPr>
              <a:t>Antiulcer Activity and Mechanisms of Action </a:t>
            </a:r>
          </a:p>
          <a:p>
            <a:pPr marL="442913" indent="-442913" algn="ctr"/>
            <a:r>
              <a:rPr lang="en-US" sz="2800" b="1" dirty="0">
                <a:solidFill>
                  <a:schemeClr val="bg1"/>
                </a:solidFill>
                <a:latin typeface="Calibri" panose="020F0502020204030204" pitchFamily="34" charset="0"/>
              </a:rPr>
              <a:t>of Safflower Oil</a:t>
            </a:r>
          </a:p>
          <a:p>
            <a:pPr marL="442913" indent="-442913" algn="ctr"/>
            <a:r>
              <a:rPr lang="en-US" sz="2800" b="1" i="1" dirty="0" err="1">
                <a:solidFill>
                  <a:srgbClr val="0000CC"/>
                </a:solidFill>
                <a:latin typeface="Calibri" panose="020F0502020204030204" pitchFamily="34" charset="0"/>
              </a:rPr>
              <a:t>Cytoprotective</a:t>
            </a:r>
            <a:r>
              <a:rPr lang="en-US" sz="2800" b="1" i="1" dirty="0">
                <a:solidFill>
                  <a:srgbClr val="0000CC"/>
                </a:solidFill>
                <a:latin typeface="Calibri" panose="020F0502020204030204" pitchFamily="34" charset="0"/>
              </a:rPr>
              <a:t> Antiulcer Activity</a:t>
            </a:r>
            <a:endParaRPr lang="pt-BR" sz="2800" b="1" i="1" dirty="0">
              <a:solidFill>
                <a:srgbClr val="0000CC"/>
              </a:solidFill>
              <a:latin typeface="Calibri" panose="020F0502020204030204" pitchFamily="34" charset="0"/>
            </a:endParaRPr>
          </a:p>
        </p:txBody>
      </p:sp>
      <p:pic>
        <p:nvPicPr>
          <p:cNvPr id="7" name="Picture 2" descr="https://media.licdn.com/mpr/mpr/shrink_200_200/p/7/005/017/10f/2fcc8a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0766" y="204702"/>
            <a:ext cx="1355820" cy="1355820"/>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p:cNvSpPr/>
          <p:nvPr/>
        </p:nvSpPr>
        <p:spPr>
          <a:xfrm>
            <a:off x="4126582" y="4109390"/>
            <a:ext cx="7703468" cy="954107"/>
          </a:xfrm>
          <a:prstGeom prst="rect">
            <a:avLst/>
          </a:prstGeom>
          <a:solidFill>
            <a:schemeClr val="tx1">
              <a:lumMod val="85000"/>
            </a:schemeClr>
          </a:solidFill>
        </p:spPr>
        <p:txBody>
          <a:bodyPr wrap="square">
            <a:spAutoFit/>
          </a:bodyPr>
          <a:lstStyle/>
          <a:p>
            <a:pPr algn="ctr"/>
            <a:r>
              <a:rPr lang="en-US" sz="2800" b="1" dirty="0">
                <a:solidFill>
                  <a:schemeClr val="bg1"/>
                </a:solidFill>
                <a:latin typeface="Calibri" panose="020F0502020204030204" pitchFamily="34" charset="0"/>
              </a:rPr>
              <a:t>3- </a:t>
            </a:r>
            <a:r>
              <a:rPr lang="pt-BR" sz="2800" b="1" i="1" dirty="0">
                <a:solidFill>
                  <a:schemeClr val="bg1"/>
                </a:solidFill>
                <a:latin typeface="Calibri" panose="020F0502020204030204" pitchFamily="34" charset="0"/>
              </a:rPr>
              <a:t>Acute </a:t>
            </a:r>
            <a:r>
              <a:rPr lang="pt-BR" sz="2800" b="1" i="1" dirty="0" err="1">
                <a:solidFill>
                  <a:schemeClr val="bg1"/>
                </a:solidFill>
                <a:latin typeface="Calibri" panose="020F0502020204030204" pitchFamily="34" charset="0"/>
              </a:rPr>
              <a:t>toxicity</a:t>
            </a:r>
            <a:r>
              <a:rPr lang="pt-BR" sz="2800" b="1" i="1" dirty="0">
                <a:solidFill>
                  <a:schemeClr val="bg1"/>
                </a:solidFill>
                <a:latin typeface="Calibri" panose="020F0502020204030204" pitchFamily="34" charset="0"/>
              </a:rPr>
              <a:t>  in </a:t>
            </a:r>
            <a:r>
              <a:rPr lang="pt-BR" sz="2800" b="1" i="1" dirty="0" err="1">
                <a:solidFill>
                  <a:schemeClr val="bg1"/>
                </a:solidFill>
                <a:latin typeface="Calibri" panose="020F0502020204030204" pitchFamily="34" charset="0"/>
              </a:rPr>
              <a:t>rodent</a:t>
            </a:r>
            <a:r>
              <a:rPr lang="pt-BR" sz="2800" b="1" i="1" dirty="0">
                <a:solidFill>
                  <a:schemeClr val="bg1"/>
                </a:solidFill>
                <a:latin typeface="Calibri" panose="020F0502020204030204" pitchFamily="34" charset="0"/>
              </a:rPr>
              <a:t> </a:t>
            </a:r>
            <a:r>
              <a:rPr lang="pt-BR" sz="2800" b="1" i="1" dirty="0" err="1">
                <a:solidFill>
                  <a:schemeClr val="bg1"/>
                </a:solidFill>
                <a:latin typeface="Calibri" panose="020F0502020204030204" pitchFamily="34" charset="0"/>
              </a:rPr>
              <a:t>animals</a:t>
            </a:r>
            <a:endParaRPr lang="pt-BR" sz="2800" b="1" i="1" dirty="0">
              <a:solidFill>
                <a:schemeClr val="bg1"/>
              </a:solidFill>
              <a:latin typeface="Calibri" panose="020F0502020204030204" pitchFamily="34" charset="0"/>
            </a:endParaRPr>
          </a:p>
          <a:p>
            <a:pPr algn="ctr"/>
            <a:r>
              <a:rPr lang="en-US" sz="2800" b="1" i="1" dirty="0">
                <a:solidFill>
                  <a:srgbClr val="0000CC"/>
                </a:solidFill>
                <a:latin typeface="Calibri" panose="020F0502020204030204" pitchFamily="34" charset="0"/>
              </a:rPr>
              <a:t>Non toxic</a:t>
            </a:r>
            <a:endParaRPr lang="pt-BR" sz="2800" b="1" dirty="0">
              <a:solidFill>
                <a:srgbClr val="0000CC"/>
              </a:solidFill>
              <a:latin typeface="Calibri" panose="020F0502020204030204" pitchFamily="34" charset="0"/>
            </a:endParaRPr>
          </a:p>
        </p:txBody>
      </p:sp>
      <p:sp>
        <p:nvSpPr>
          <p:cNvPr id="9" name="Retângulo 8"/>
          <p:cNvSpPr/>
          <p:nvPr/>
        </p:nvSpPr>
        <p:spPr>
          <a:xfrm>
            <a:off x="4126582" y="5417443"/>
            <a:ext cx="7703468" cy="954107"/>
          </a:xfrm>
          <a:prstGeom prst="rect">
            <a:avLst/>
          </a:prstGeom>
          <a:solidFill>
            <a:schemeClr val="tx1">
              <a:lumMod val="85000"/>
            </a:schemeClr>
          </a:solidFill>
        </p:spPr>
        <p:txBody>
          <a:bodyPr wrap="square">
            <a:spAutoFit/>
          </a:bodyPr>
          <a:lstStyle/>
          <a:p>
            <a:pPr algn="ctr"/>
            <a:r>
              <a:rPr lang="en-US" sz="2800" b="1" dirty="0">
                <a:solidFill>
                  <a:schemeClr val="bg1"/>
                </a:solidFill>
                <a:latin typeface="Calibri" panose="020F0502020204030204" pitchFamily="34" charset="0"/>
              </a:rPr>
              <a:t>4- </a:t>
            </a:r>
            <a:r>
              <a:rPr lang="en-US" sz="2800" b="1" i="1" dirty="0">
                <a:solidFill>
                  <a:schemeClr val="bg1"/>
                </a:solidFill>
                <a:latin typeface="Calibri" panose="020F0502020204030204" pitchFamily="34" charset="0"/>
              </a:rPr>
              <a:t>Ecotoxicity Evaluation</a:t>
            </a:r>
          </a:p>
          <a:p>
            <a:pPr algn="ctr"/>
            <a:r>
              <a:rPr lang="en-US" sz="2800" b="1" i="1" dirty="0">
                <a:solidFill>
                  <a:srgbClr val="0000CC"/>
                </a:solidFill>
                <a:latin typeface="Calibri" panose="020F0502020204030204" pitchFamily="34" charset="0"/>
              </a:rPr>
              <a:t>Non toxic</a:t>
            </a:r>
            <a:endParaRPr lang="pt-BR" sz="2800" b="1" dirty="0">
              <a:solidFill>
                <a:srgbClr val="0000CC"/>
              </a:solidFill>
              <a:latin typeface="Calibri" panose="020F0502020204030204" pitchFamily="34" charset="0"/>
            </a:endParaRPr>
          </a:p>
        </p:txBody>
      </p:sp>
      <p:pic>
        <p:nvPicPr>
          <p:cNvPr id="10" name="Picture 4" descr="http://www.natue.com.br/natuelife/wp-content/uploads/2014/03/oleo-de-cartam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404" y="2206231"/>
            <a:ext cx="3505485" cy="3098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74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500" fill="hold"/>
                                        <p:tgtEl>
                                          <p:spTgt spid="6"/>
                                        </p:tgtEl>
                                        <p:attrNameLst>
                                          <p:attrName>ppt_x</p:attrName>
                                        </p:attrNameLst>
                                      </p:cBhvr>
                                      <p:tavLst>
                                        <p:tav tm="0">
                                          <p:val>
                                            <p:strVal val="0-#ppt_w/2"/>
                                          </p:val>
                                        </p:tav>
                                        <p:tav tm="100000">
                                          <p:val>
                                            <p:strVal val="#ppt_x"/>
                                          </p:val>
                                        </p:tav>
                                      </p:tavLst>
                                    </p:anim>
                                    <p:anim calcmode="lin" valueType="num">
                                      <p:cBhvr additive="base">
                                        <p:cTn id="14"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0-#ppt_w/2"/>
                                          </p:val>
                                        </p:tav>
                                        <p:tav tm="100000">
                                          <p:val>
                                            <p:strVal val="#ppt_x"/>
                                          </p:val>
                                        </p:tav>
                                      </p:tavLst>
                                    </p:anim>
                                    <p:anim calcmode="lin" valueType="num">
                                      <p:cBhvr additive="base">
                                        <p:cTn id="20" dur="1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500" fill="hold"/>
                                        <p:tgtEl>
                                          <p:spTgt spid="9"/>
                                        </p:tgtEl>
                                        <p:attrNameLst>
                                          <p:attrName>ppt_x</p:attrName>
                                        </p:attrNameLst>
                                      </p:cBhvr>
                                      <p:tavLst>
                                        <p:tav tm="0">
                                          <p:val>
                                            <p:strVal val="0-#ppt_w/2"/>
                                          </p:val>
                                        </p:tav>
                                        <p:tav tm="100000">
                                          <p:val>
                                            <p:strVal val="#ppt_x"/>
                                          </p:val>
                                        </p:tav>
                                      </p:tavLst>
                                    </p:anim>
                                    <p:anim calcmode="lin" valueType="num">
                                      <p:cBhvr additive="base">
                                        <p:cTn id="26" dur="1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minhapos.com.br/data/artigos/images/unisan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115" y="4588658"/>
            <a:ext cx="1675260" cy="108946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memoriadesantos.hospedagemdesites.ws/editor/ckfinder/userfiles/images/UNIVERSIDADES/vista_aere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626" y="338882"/>
            <a:ext cx="6082607" cy="4055071"/>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1477864" y="5520567"/>
            <a:ext cx="8280500" cy="1077218"/>
          </a:xfrm>
          <a:prstGeom prst="rect">
            <a:avLst/>
          </a:prstGeom>
        </p:spPr>
        <p:txBody>
          <a:bodyPr wrap="square">
            <a:spAutoFit/>
          </a:bodyPr>
          <a:lstStyle/>
          <a:p>
            <a:pPr algn="ctr"/>
            <a:r>
              <a:rPr lang="en-US" sz="3200" b="1" dirty="0">
                <a:latin typeface="Calibri" panose="020F0502020204030204" pitchFamily="34" charset="0"/>
              </a:rPr>
              <a:t>walbertoma@unisanta.br</a:t>
            </a:r>
          </a:p>
          <a:p>
            <a:pPr algn="ctr"/>
            <a:r>
              <a:rPr lang="en-US" sz="3200" b="1" dirty="0">
                <a:latin typeface="Calibri" panose="020F0502020204030204" pitchFamily="34" charset="0"/>
              </a:rPr>
              <a:t>walbertoma@gmail.com</a:t>
            </a:r>
          </a:p>
        </p:txBody>
      </p:sp>
      <p:sp>
        <p:nvSpPr>
          <p:cNvPr id="6" name="Retângulo 5"/>
          <p:cNvSpPr/>
          <p:nvPr/>
        </p:nvSpPr>
        <p:spPr>
          <a:xfrm>
            <a:off x="2486026" y="4588658"/>
            <a:ext cx="6929437" cy="923330"/>
          </a:xfrm>
          <a:prstGeom prst="rect">
            <a:avLst/>
          </a:prstGeom>
        </p:spPr>
        <p:txBody>
          <a:bodyPr wrap="square">
            <a:spAutoFit/>
          </a:bodyPr>
          <a:lstStyle/>
          <a:p>
            <a:pPr algn="ctr">
              <a:lnSpc>
                <a:spcPct val="150000"/>
              </a:lnSpc>
            </a:pPr>
            <a:r>
              <a:rPr lang="pt-BR" sz="3600" b="1" dirty="0" err="1">
                <a:solidFill>
                  <a:srgbClr val="FFFF00"/>
                </a:solidFill>
              </a:rPr>
              <a:t>Thanks</a:t>
            </a:r>
            <a:r>
              <a:rPr lang="pt-BR" sz="3600" b="1" dirty="0">
                <a:solidFill>
                  <a:srgbClr val="FFFF00"/>
                </a:solidFill>
              </a:rPr>
              <a:t> for </a:t>
            </a:r>
            <a:r>
              <a:rPr lang="pt-BR" sz="3600" b="1" dirty="0" err="1">
                <a:solidFill>
                  <a:srgbClr val="FFFF00"/>
                </a:solidFill>
              </a:rPr>
              <a:t>your</a:t>
            </a:r>
            <a:r>
              <a:rPr lang="pt-BR" sz="3600" b="1" dirty="0">
                <a:solidFill>
                  <a:srgbClr val="FFFF00"/>
                </a:solidFill>
              </a:rPr>
              <a:t> </a:t>
            </a:r>
            <a:r>
              <a:rPr lang="pt-BR" sz="3600" b="1" dirty="0" err="1">
                <a:solidFill>
                  <a:srgbClr val="FFFF00"/>
                </a:solidFill>
              </a:rPr>
              <a:t>attention</a:t>
            </a:r>
            <a:r>
              <a:rPr lang="pt-BR" sz="3600" b="1" dirty="0">
                <a:solidFill>
                  <a:srgbClr val="FFFF00"/>
                </a:solidFill>
              </a:rPr>
              <a:t> !!!</a:t>
            </a:r>
          </a:p>
        </p:txBody>
      </p:sp>
      <p:pic>
        <p:nvPicPr>
          <p:cNvPr id="8" name="Picture 2" descr="https://media.licdn.com/mpr/mpr/shrink_200_200/p/7/005/017/10f/2fcc8a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6696" y="4546282"/>
            <a:ext cx="1196366" cy="119636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ipiranganews.inf.br/suplementos/ipiranga_2004/fotos/sao%20camilo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7863" y="338882"/>
            <a:ext cx="4455199" cy="4045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649446"/>
      </p:ext>
    </p:extLst>
  </p:cSld>
  <p:clrMapOvr>
    <a:masterClrMapping/>
  </p:clrMapOvr>
</p:sld>
</file>

<file path=ppt/theme/theme1.xml><?xml version="1.0" encoding="utf-8"?>
<a:theme xmlns:a="http://schemas.openxmlformats.org/drawingml/2006/main" name="Fatia">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ti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tia">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7826</TotalTime>
  <Words>987</Words>
  <Application>Microsoft Office PowerPoint</Application>
  <PresentationFormat>Widescreen</PresentationFormat>
  <Paragraphs>152</Paragraphs>
  <Slides>16</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16</vt:i4>
      </vt:variant>
    </vt:vector>
  </HeadingPairs>
  <TitlesOfParts>
    <vt:vector size="22" baseType="lpstr">
      <vt:lpstr>Arial</vt:lpstr>
      <vt:lpstr>Calibri</vt:lpstr>
      <vt:lpstr>Century Gothic</vt:lpstr>
      <vt:lpstr>Times New Roman</vt:lpstr>
      <vt:lpstr>Wingdings 3</vt:lpstr>
      <vt:lpstr>Fatia</vt:lpstr>
      <vt:lpstr>Apresentação do PowerPoint</vt:lpstr>
      <vt:lpstr>Apresentação do PowerPoint</vt:lpstr>
      <vt:lpstr>Apresentação do PowerPoint</vt:lpstr>
      <vt:lpstr>Apresentação do PowerPoint</vt:lpstr>
      <vt:lpstr>INTRODUCTION</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Terminalia catappa L.: A medicinal plant from the Caribbean pharmacopeia  with anti-Helicobacter pylori  and antiulceraction in  experimental rodent models</dc:title>
  <dc:creator>PRG</dc:creator>
  <cp:lastModifiedBy>walbertoma@unisanta.br</cp:lastModifiedBy>
  <cp:revision>410</cp:revision>
  <dcterms:created xsi:type="dcterms:W3CDTF">2016-03-28T12:18:20Z</dcterms:created>
  <dcterms:modified xsi:type="dcterms:W3CDTF">2016-08-07T22:22:46Z</dcterms:modified>
</cp:coreProperties>
</file>