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wdp" ContentType="image/vnd.ms-photo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theme/theme3.xml" ContentType="application/vnd.openxmlformats-officedocument.theme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theme/theme4.xml" ContentType="application/vnd.openxmlformats-officedocument.theme+xml"/>
  <Override PartName="/ppt/theme/theme5.xml" ContentType="application/vnd.openxmlformats-officedocument.theme+xml"/>
  <Override PartName="/ppt/theme/theme6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charts/chart1.xml" ContentType="application/vnd.openxmlformats-officedocument.drawingml.chart+xml"/>
  <Override PartName="/ppt/notesSlides/notesSlide11.xml" ContentType="application/vnd.openxmlformats-officedocument.presentationml.notesSlide+xml"/>
  <Override PartName="/ppt/charts/chart2.xml" ContentType="application/vnd.openxmlformats-officedocument.drawingml.chart+xml"/>
  <Override PartName="/ppt/drawings/drawing1.xml" ContentType="application/vnd.openxmlformats-officedocument.drawingml.chartshapes+xml"/>
  <Override PartName="/ppt/notesSlides/notesSlide12.xml" ContentType="application/vnd.openxmlformats-officedocument.presentationml.notesSlide+xml"/>
  <Override PartName="/ppt/charts/chart3.xml" ContentType="application/vnd.openxmlformats-officedocument.drawingml.chart+xml"/>
  <Override PartName="/ppt/notesSlides/notesSlide13.xml" ContentType="application/vnd.openxmlformats-officedocument.presentationml.notesSlide+xml"/>
  <Override PartName="/ppt/charts/chart4.xml" ContentType="application/vnd.openxmlformats-officedocument.drawingml.chart+xml"/>
  <Override PartName="/ppt/notesSlides/notesSlide14.xml" ContentType="application/vnd.openxmlformats-officedocument.presentationml.notesSlide+xml"/>
  <Override PartName="/ppt/charts/chart5.xml" ContentType="application/vnd.openxmlformats-officedocument.drawingml.chart+xml"/>
  <Override PartName="/ppt/theme/themeOverride1.xml" ContentType="application/vnd.openxmlformats-officedocument.themeOverride+xml"/>
  <Override PartName="/ppt/charts/chart6.xml" ContentType="application/vnd.openxmlformats-officedocument.drawingml.chart+xml"/>
  <Override PartName="/ppt/notesSlides/notesSlide15.xml" ContentType="application/vnd.openxmlformats-officedocument.presentationml.notesSlide+xml"/>
  <Override PartName="/ppt/charts/chart7.xml" ContentType="application/vnd.openxmlformats-officedocument.drawingml.chart+xml"/>
  <Override PartName="/ppt/theme/themeOverride2.xml" ContentType="application/vnd.openxmlformats-officedocument.themeOverride+xml"/>
  <Override PartName="/ppt/charts/chart8.xml" ContentType="application/vnd.openxmlformats-officedocument.drawingml.chart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charts/chart9.xml" ContentType="application/vnd.openxmlformats-officedocument.drawingml.chart+xml"/>
  <Override PartName="/ppt/notesSlides/notesSlide18.xml" ContentType="application/vnd.openxmlformats-officedocument.presentationml.notesSlide+xml"/>
  <Override PartName="/ppt/charts/chart10.xml" ContentType="application/vnd.openxmlformats-officedocument.drawingml.chart+xml"/>
  <Override PartName="/ppt/notesSlides/notesSlide19.xml" ContentType="application/vnd.openxmlformats-officedocument.presentationml.notesSlide+xml"/>
  <Override PartName="/ppt/charts/chart11.xml" ContentType="application/vnd.openxmlformats-officedocument.drawingml.chart+xml"/>
  <Override PartName="/ppt/notesSlides/notesSlide20.xml" ContentType="application/vnd.openxmlformats-officedocument.presentationml.notesSlide+xml"/>
  <Override PartName="/ppt/charts/chart12.xml" ContentType="application/vnd.openxmlformats-officedocument.drawingml.chart+xml"/>
  <Override PartName="/ppt/notesSlides/notesSlide21.xml" ContentType="application/vnd.openxmlformats-officedocument.presentationml.notesSlide+xml"/>
  <Override PartName="/ppt/charts/chart13.xml" ContentType="application/vnd.openxmlformats-officedocument.drawingml.chart+xml"/>
  <Override PartName="/ppt/notesSlides/notesSlide22.xml" ContentType="application/vnd.openxmlformats-officedocument.presentationml.notesSlide+xml"/>
  <Override PartName="/ppt/charts/chart14.xml" ContentType="application/vnd.openxmlformats-officedocument.drawingml.chart+xml"/>
  <Override PartName="/ppt/notesSlides/notesSlide23.xml" ContentType="application/vnd.openxmlformats-officedocument.presentationml.notesSlide+xml"/>
  <Override PartName="/ppt/charts/chart15.xml" ContentType="application/vnd.openxmlformats-officedocument.drawingml.chart+xml"/>
  <Override PartName="/ppt/notesSlides/notesSlide24.xml" ContentType="application/vnd.openxmlformats-officedocument.presentationml.notesSlide+xml"/>
  <Override PartName="/ppt/charts/chart16.xml" ContentType="application/vnd.openxmlformats-officedocument.drawingml.chart+xml"/>
  <Override PartName="/ppt/notesSlides/notesSlide25.xml" ContentType="application/vnd.openxmlformats-officedocument.presentationml.notesSlide+xml"/>
  <Override PartName="/ppt/charts/chart17.xml" ContentType="application/vnd.openxmlformats-officedocument.drawingml.chart+xml"/>
  <Override PartName="/ppt/notesSlides/notesSlide26.xml" ContentType="application/vnd.openxmlformats-officedocument.presentationml.notesSlide+xml"/>
  <Override PartName="/ppt/charts/chart18.xml" ContentType="application/vnd.openxmlformats-officedocument.drawingml.chart+xml"/>
  <Override PartName="/ppt/charts/chart19.xml" ContentType="application/vnd.openxmlformats-officedocument.drawingml.chart+xml"/>
  <Override PartName="/ppt/notesSlides/notesSlide27.xml" ContentType="application/vnd.openxmlformats-officedocument.presentationml.notesSlide+xml"/>
  <Override PartName="/ppt/charts/chart20.xml" ContentType="application/vnd.openxmlformats-officedocument.drawingml.chart+xml"/>
  <Override PartName="/ppt/notesSlides/notesSlide28.xml" ContentType="application/vnd.openxmlformats-officedocument.presentationml.notesSlide+xml"/>
  <Override PartName="/ppt/charts/chart21.xml" ContentType="application/vnd.openxmlformats-officedocument.drawingml.chart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tl="1" embedTrueTypeFonts="1">
  <p:sldMasterIdLst>
    <p:sldMasterId id="2147483660" r:id="rId1"/>
    <p:sldMasterId id="2147483713" r:id="rId2"/>
    <p:sldMasterId id="2147483725" r:id="rId3"/>
    <p:sldMasterId id="2147483737" r:id="rId4"/>
  </p:sldMasterIdLst>
  <p:notesMasterIdLst>
    <p:notesMasterId r:id="rId48"/>
  </p:notesMasterIdLst>
  <p:handoutMasterIdLst>
    <p:handoutMasterId r:id="rId49"/>
  </p:handoutMasterIdLst>
  <p:sldIdLst>
    <p:sldId id="447" r:id="rId5"/>
    <p:sldId id="457" r:id="rId6"/>
    <p:sldId id="392" r:id="rId7"/>
    <p:sldId id="453" r:id="rId8"/>
    <p:sldId id="396" r:id="rId9"/>
    <p:sldId id="393" r:id="rId10"/>
    <p:sldId id="405" r:id="rId11"/>
    <p:sldId id="412" r:id="rId12"/>
    <p:sldId id="413" r:id="rId13"/>
    <p:sldId id="418" r:id="rId14"/>
    <p:sldId id="419" r:id="rId15"/>
    <p:sldId id="284" r:id="rId16"/>
    <p:sldId id="285" r:id="rId17"/>
    <p:sldId id="443" r:id="rId18"/>
    <p:sldId id="420" r:id="rId19"/>
    <p:sldId id="421" r:id="rId20"/>
    <p:sldId id="422" r:id="rId21"/>
    <p:sldId id="423" r:id="rId22"/>
    <p:sldId id="424" r:id="rId23"/>
    <p:sldId id="425" r:id="rId24"/>
    <p:sldId id="426" r:id="rId25"/>
    <p:sldId id="429" r:id="rId26"/>
    <p:sldId id="430" r:id="rId27"/>
    <p:sldId id="432" r:id="rId28"/>
    <p:sldId id="433" r:id="rId29"/>
    <p:sldId id="434" r:id="rId30"/>
    <p:sldId id="435" r:id="rId31"/>
    <p:sldId id="436" r:id="rId32"/>
    <p:sldId id="437" r:id="rId33"/>
    <p:sldId id="459" r:id="rId34"/>
    <p:sldId id="438" r:id="rId35"/>
    <p:sldId id="439" r:id="rId36"/>
    <p:sldId id="440" r:id="rId37"/>
    <p:sldId id="441" r:id="rId38"/>
    <p:sldId id="444" r:id="rId39"/>
    <p:sldId id="445" r:id="rId40"/>
    <p:sldId id="366" r:id="rId41"/>
    <p:sldId id="446" r:id="rId42"/>
    <p:sldId id="454" r:id="rId43"/>
    <p:sldId id="298" r:id="rId44"/>
    <p:sldId id="455" r:id="rId45"/>
    <p:sldId id="460" r:id="rId46"/>
    <p:sldId id="458" r:id="rId47"/>
  </p:sldIdLst>
  <p:sldSz cx="12192000" cy="6858000"/>
  <p:notesSz cx="6858000" cy="9144000"/>
  <p:embeddedFontLst>
    <p:embeddedFont>
      <p:font typeface="Trebuchet MS" panose="020B0603020202020204" pitchFamily="34" charset="0"/>
      <p:regular r:id="rId50"/>
      <p:bold r:id="rId51"/>
      <p:italic r:id="rId52"/>
      <p:boldItalic r:id="rId53"/>
    </p:embeddedFont>
    <p:embeddedFont>
      <p:font typeface="Candara" panose="020E0502030303020204" pitchFamily="34" charset="0"/>
      <p:regular r:id="rId54"/>
      <p:bold r:id="rId55"/>
      <p:italic r:id="rId56"/>
      <p:boldItalic r:id="rId57"/>
    </p:embeddedFont>
    <p:embeddedFont>
      <p:font typeface="Aharoni" panose="02010803020104030203" pitchFamily="2" charset="-79"/>
      <p:bold r:id="rId58"/>
    </p:embeddedFont>
    <p:embeddedFont>
      <p:font typeface="Calibri" panose="020F0502020204030204" pitchFamily="34" charset="0"/>
      <p:regular r:id="rId59"/>
      <p:bold r:id="rId60"/>
      <p:italic r:id="rId61"/>
      <p:boldItalic r:id="rId62"/>
    </p:embeddedFont>
    <p:embeddedFont>
      <p:font typeface="Tw Cen MT Condensed" panose="020B0606020104020203" pitchFamily="34" charset="0"/>
      <p:regular r:id="rId63"/>
      <p:bold r:id="rId64"/>
    </p:embeddedFont>
    <p:embeddedFont>
      <p:font typeface="Tw Cen MT" panose="020B0602020104020603" pitchFamily="34" charset="0"/>
      <p:regular r:id="rId65"/>
      <p:bold r:id="rId66"/>
      <p:italic r:id="rId67"/>
      <p:boldItalic r:id="rId68"/>
    </p:embeddedFont>
    <p:embeddedFont>
      <p:font typeface="Wingdings 2" panose="05020102010507070707" pitchFamily="18" charset="2"/>
      <p:regular r:id="rId69"/>
    </p:embeddedFont>
    <p:embeddedFont>
      <p:font typeface="Monotype Corsiva" panose="03010101010201010101" pitchFamily="66" charset="0"/>
      <p:italic r:id="rId70"/>
    </p:embeddedFont>
    <p:embeddedFont>
      <p:font typeface="Century Gothic" panose="020B0502020202020204" pitchFamily="34" charset="0"/>
      <p:regular r:id="rId71"/>
      <p:bold r:id="rId72"/>
      <p:italic r:id="rId73"/>
      <p:boldItalic r:id="rId74"/>
    </p:embeddedFont>
    <p:embeddedFont>
      <p:font typeface="Wingdings 3" panose="05040102010807070707" pitchFamily="18" charset="2"/>
      <p:regular r:id="rId75"/>
    </p:embeddedFont>
    <p:embeddedFont>
      <p:font typeface="Bookman Old Style" panose="02050604050505020204" pitchFamily="18" charset="0"/>
      <p:regular r:id="rId76"/>
      <p:bold r:id="rId77"/>
      <p:italic r:id="rId78"/>
      <p:boldItalic r:id="rId79"/>
    </p:embeddedFont>
    <p:embeddedFont>
      <p:font typeface="Corbel" panose="020B0503020204020204" pitchFamily="34" charset="0"/>
      <p:regular r:id="rId80"/>
      <p:bold r:id="rId81"/>
      <p:italic r:id="rId82"/>
      <p:boldItalic r:id="rId83"/>
    </p:embeddedFont>
  </p:embeddedFontLst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3F7F8"/>
    <a:srgbClr val="FFCC00"/>
    <a:srgbClr val="78B26E"/>
    <a:srgbClr val="D74F7A"/>
    <a:srgbClr val="FECAD9"/>
    <a:srgbClr val="FD81A5"/>
    <a:srgbClr val="92D050"/>
    <a:srgbClr val="B2D3AD"/>
    <a:srgbClr val="FFE5EC"/>
    <a:srgbClr val="E1F2C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napVertSplitter="1" vertBarState="maximized" horzBarState="maximized">
    <p:restoredLeft sz="87807" autoAdjust="0"/>
    <p:restoredTop sz="97354" autoAdjust="0"/>
  </p:normalViewPr>
  <p:slideViewPr>
    <p:cSldViewPr snapToGrid="0">
      <p:cViewPr varScale="1">
        <p:scale>
          <a:sx n="74" d="100"/>
          <a:sy n="74" d="100"/>
        </p:scale>
        <p:origin x="948" y="54"/>
      </p:cViewPr>
      <p:guideLst>
        <p:guide orient="horz" pos="2160"/>
        <p:guide pos="3840"/>
      </p:guideLst>
    </p:cSldViewPr>
  </p:slideViewPr>
  <p:outlineViewPr>
    <p:cViewPr>
      <p:scale>
        <a:sx n="33" d="100"/>
        <a:sy n="33" d="100"/>
      </p:scale>
      <p:origin x="0" y="696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notesViewPr>
    <p:cSldViewPr snapToGrid="0">
      <p:cViewPr varScale="1">
        <p:scale>
          <a:sx n="38" d="100"/>
          <a:sy n="38" d="100"/>
        </p:scale>
        <p:origin x="-2314" y="-72"/>
      </p:cViewPr>
      <p:guideLst>
        <p:guide orient="horz" pos="2880"/>
        <p:guide pos="2160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slide" Target="slides/slide22.xml"/><Relationship Id="rId39" Type="http://schemas.openxmlformats.org/officeDocument/2006/relationships/slide" Target="slides/slide35.xml"/><Relationship Id="rId21" Type="http://schemas.openxmlformats.org/officeDocument/2006/relationships/slide" Target="slides/slide17.xml"/><Relationship Id="rId34" Type="http://schemas.openxmlformats.org/officeDocument/2006/relationships/slide" Target="slides/slide30.xml"/><Relationship Id="rId42" Type="http://schemas.openxmlformats.org/officeDocument/2006/relationships/slide" Target="slides/slide38.xml"/><Relationship Id="rId47" Type="http://schemas.openxmlformats.org/officeDocument/2006/relationships/slide" Target="slides/slide43.xml"/><Relationship Id="rId50" Type="http://schemas.openxmlformats.org/officeDocument/2006/relationships/font" Target="fonts/font1.fntdata"/><Relationship Id="rId55" Type="http://schemas.openxmlformats.org/officeDocument/2006/relationships/font" Target="fonts/font6.fntdata"/><Relationship Id="rId63" Type="http://schemas.openxmlformats.org/officeDocument/2006/relationships/font" Target="fonts/font14.fntdata"/><Relationship Id="rId68" Type="http://schemas.openxmlformats.org/officeDocument/2006/relationships/font" Target="fonts/font19.fntdata"/><Relationship Id="rId76" Type="http://schemas.openxmlformats.org/officeDocument/2006/relationships/font" Target="fonts/font27.fntdata"/><Relationship Id="rId84" Type="http://schemas.openxmlformats.org/officeDocument/2006/relationships/presProps" Target="presProps.xml"/><Relationship Id="rId7" Type="http://schemas.openxmlformats.org/officeDocument/2006/relationships/slide" Target="slides/slide3.xml"/><Relationship Id="rId71" Type="http://schemas.openxmlformats.org/officeDocument/2006/relationships/font" Target="fonts/font22.fntdata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2.xml"/><Relationship Id="rId29" Type="http://schemas.openxmlformats.org/officeDocument/2006/relationships/slide" Target="slides/slide25.xml"/><Relationship Id="rId11" Type="http://schemas.openxmlformats.org/officeDocument/2006/relationships/slide" Target="slides/slide7.xml"/><Relationship Id="rId24" Type="http://schemas.openxmlformats.org/officeDocument/2006/relationships/slide" Target="slides/slide20.xml"/><Relationship Id="rId32" Type="http://schemas.openxmlformats.org/officeDocument/2006/relationships/slide" Target="slides/slide28.xml"/><Relationship Id="rId37" Type="http://schemas.openxmlformats.org/officeDocument/2006/relationships/slide" Target="slides/slide33.xml"/><Relationship Id="rId40" Type="http://schemas.openxmlformats.org/officeDocument/2006/relationships/slide" Target="slides/slide36.xml"/><Relationship Id="rId45" Type="http://schemas.openxmlformats.org/officeDocument/2006/relationships/slide" Target="slides/slide41.xml"/><Relationship Id="rId53" Type="http://schemas.openxmlformats.org/officeDocument/2006/relationships/font" Target="fonts/font4.fntdata"/><Relationship Id="rId58" Type="http://schemas.openxmlformats.org/officeDocument/2006/relationships/font" Target="fonts/font9.fntdata"/><Relationship Id="rId66" Type="http://schemas.openxmlformats.org/officeDocument/2006/relationships/font" Target="fonts/font17.fntdata"/><Relationship Id="rId74" Type="http://schemas.openxmlformats.org/officeDocument/2006/relationships/font" Target="fonts/font25.fntdata"/><Relationship Id="rId79" Type="http://schemas.openxmlformats.org/officeDocument/2006/relationships/font" Target="fonts/font30.fntdata"/><Relationship Id="rId87" Type="http://schemas.openxmlformats.org/officeDocument/2006/relationships/tableStyles" Target="tableStyles.xml"/><Relationship Id="rId5" Type="http://schemas.openxmlformats.org/officeDocument/2006/relationships/slide" Target="slides/slide1.xml"/><Relationship Id="rId61" Type="http://schemas.openxmlformats.org/officeDocument/2006/relationships/font" Target="fonts/font12.fntdata"/><Relationship Id="rId82" Type="http://schemas.openxmlformats.org/officeDocument/2006/relationships/font" Target="fonts/font33.fntdata"/><Relationship Id="rId19" Type="http://schemas.openxmlformats.org/officeDocument/2006/relationships/slide" Target="slides/slide15.xml"/><Relationship Id="rId4" Type="http://schemas.openxmlformats.org/officeDocument/2006/relationships/slideMaster" Target="slideMasters/slideMaster4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slide" Target="slides/slide23.xml"/><Relationship Id="rId30" Type="http://schemas.openxmlformats.org/officeDocument/2006/relationships/slide" Target="slides/slide26.xml"/><Relationship Id="rId35" Type="http://schemas.openxmlformats.org/officeDocument/2006/relationships/slide" Target="slides/slide31.xml"/><Relationship Id="rId43" Type="http://schemas.openxmlformats.org/officeDocument/2006/relationships/slide" Target="slides/slide39.xml"/><Relationship Id="rId48" Type="http://schemas.openxmlformats.org/officeDocument/2006/relationships/notesMaster" Target="notesMasters/notesMaster1.xml"/><Relationship Id="rId56" Type="http://schemas.openxmlformats.org/officeDocument/2006/relationships/font" Target="fonts/font7.fntdata"/><Relationship Id="rId64" Type="http://schemas.openxmlformats.org/officeDocument/2006/relationships/font" Target="fonts/font15.fntdata"/><Relationship Id="rId69" Type="http://schemas.openxmlformats.org/officeDocument/2006/relationships/font" Target="fonts/font20.fntdata"/><Relationship Id="rId77" Type="http://schemas.openxmlformats.org/officeDocument/2006/relationships/font" Target="fonts/font28.fntdata"/><Relationship Id="rId8" Type="http://schemas.openxmlformats.org/officeDocument/2006/relationships/slide" Target="slides/slide4.xml"/><Relationship Id="rId51" Type="http://schemas.openxmlformats.org/officeDocument/2006/relationships/font" Target="fonts/font2.fntdata"/><Relationship Id="rId72" Type="http://schemas.openxmlformats.org/officeDocument/2006/relationships/font" Target="fonts/font23.fntdata"/><Relationship Id="rId80" Type="http://schemas.openxmlformats.org/officeDocument/2006/relationships/font" Target="fonts/font31.fntdata"/><Relationship Id="rId85" Type="http://schemas.openxmlformats.org/officeDocument/2006/relationships/viewProps" Target="viewProps.xml"/><Relationship Id="rId3" Type="http://schemas.openxmlformats.org/officeDocument/2006/relationships/slideMaster" Target="slideMasters/slideMaster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slide" Target="slides/slide21.xml"/><Relationship Id="rId33" Type="http://schemas.openxmlformats.org/officeDocument/2006/relationships/slide" Target="slides/slide29.xml"/><Relationship Id="rId38" Type="http://schemas.openxmlformats.org/officeDocument/2006/relationships/slide" Target="slides/slide34.xml"/><Relationship Id="rId46" Type="http://schemas.openxmlformats.org/officeDocument/2006/relationships/slide" Target="slides/slide42.xml"/><Relationship Id="rId59" Type="http://schemas.openxmlformats.org/officeDocument/2006/relationships/font" Target="fonts/font10.fntdata"/><Relationship Id="rId67" Type="http://schemas.openxmlformats.org/officeDocument/2006/relationships/font" Target="fonts/font18.fntdata"/><Relationship Id="rId20" Type="http://schemas.openxmlformats.org/officeDocument/2006/relationships/slide" Target="slides/slide16.xml"/><Relationship Id="rId41" Type="http://schemas.openxmlformats.org/officeDocument/2006/relationships/slide" Target="slides/slide37.xml"/><Relationship Id="rId54" Type="http://schemas.openxmlformats.org/officeDocument/2006/relationships/font" Target="fonts/font5.fntdata"/><Relationship Id="rId62" Type="http://schemas.openxmlformats.org/officeDocument/2006/relationships/font" Target="fonts/font13.fntdata"/><Relationship Id="rId70" Type="http://schemas.openxmlformats.org/officeDocument/2006/relationships/font" Target="fonts/font21.fntdata"/><Relationship Id="rId75" Type="http://schemas.openxmlformats.org/officeDocument/2006/relationships/font" Target="fonts/font26.fntdata"/><Relationship Id="rId83" Type="http://schemas.openxmlformats.org/officeDocument/2006/relationships/font" Target="fonts/font34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2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slide" Target="slides/slide24.xml"/><Relationship Id="rId36" Type="http://schemas.openxmlformats.org/officeDocument/2006/relationships/slide" Target="slides/slide32.xml"/><Relationship Id="rId49" Type="http://schemas.openxmlformats.org/officeDocument/2006/relationships/handoutMaster" Target="handoutMasters/handoutMaster1.xml"/><Relationship Id="rId57" Type="http://schemas.openxmlformats.org/officeDocument/2006/relationships/font" Target="fonts/font8.fntdata"/><Relationship Id="rId10" Type="http://schemas.openxmlformats.org/officeDocument/2006/relationships/slide" Target="slides/slide6.xml"/><Relationship Id="rId31" Type="http://schemas.openxmlformats.org/officeDocument/2006/relationships/slide" Target="slides/slide27.xml"/><Relationship Id="rId44" Type="http://schemas.openxmlformats.org/officeDocument/2006/relationships/slide" Target="slides/slide40.xml"/><Relationship Id="rId52" Type="http://schemas.openxmlformats.org/officeDocument/2006/relationships/font" Target="fonts/font3.fntdata"/><Relationship Id="rId60" Type="http://schemas.openxmlformats.org/officeDocument/2006/relationships/font" Target="fonts/font11.fntdata"/><Relationship Id="rId65" Type="http://schemas.openxmlformats.org/officeDocument/2006/relationships/font" Target="fonts/font16.fntdata"/><Relationship Id="rId73" Type="http://schemas.openxmlformats.org/officeDocument/2006/relationships/font" Target="fonts/font24.fntdata"/><Relationship Id="rId78" Type="http://schemas.openxmlformats.org/officeDocument/2006/relationships/font" Target="fonts/font29.fntdata"/><Relationship Id="rId81" Type="http://schemas.openxmlformats.org/officeDocument/2006/relationships/font" Target="fonts/font32.fntdata"/><Relationship Id="rId86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Feuille_de_calcul_Microsoft_Excel1.xlsx"/></Relationships>
</file>

<file path=ppt/charts/_rels/chart2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1.xml"/><Relationship Id="rId1" Type="http://schemas.openxmlformats.org/officeDocument/2006/relationships/oleObject" Target="Classeur1" TargetMode="External"/></Relationships>
</file>

<file path=ppt/charts/_rels/chart3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Feuille_de_calcul_Microsoft_Excel2.xlsx"/></Relationships>
</file>

<file path=ppt/charts/_rels/chart4.xml.rels><?xml version="1.0" encoding="UTF-8" standalone="yes"?>
<Relationships xmlns="http://schemas.openxmlformats.org/package/2006/relationships"><Relationship Id="rId1" Type="http://schemas.openxmlformats.org/officeDocument/2006/relationships/oleObject" Target="Classeur1" TargetMode="External"/></Relationships>
</file>

<file path=ppt/charts/_rels/chart5.xml.rels><?xml version="1.0" encoding="UTF-8" standalone="yes"?>
<Relationships xmlns="http://schemas.openxmlformats.org/package/2006/relationships"><Relationship Id="rId2" Type="http://schemas.openxmlformats.org/officeDocument/2006/relationships/package" Target="../embeddings/Feuille_de_calcul_Microsoft_Excel3.xlsx"/><Relationship Id="rId1" Type="http://schemas.openxmlformats.org/officeDocument/2006/relationships/themeOverride" Target="../theme/themeOverride1.xml"/></Relationships>
</file>

<file path=ppt/charts/_rels/chart6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Feuille_de_calcul_Microsoft_Excel4.xlsx"/></Relationships>
</file>

<file path=ppt/charts/_rels/chart7.xml.rels><?xml version="1.0" encoding="UTF-8" standalone="yes"?>
<Relationships xmlns="http://schemas.openxmlformats.org/package/2006/relationships"><Relationship Id="rId2" Type="http://schemas.openxmlformats.org/officeDocument/2006/relationships/package" Target="../embeddings/Feuille_de_calcul_Microsoft_Excel5.xlsx"/><Relationship Id="rId1" Type="http://schemas.openxmlformats.org/officeDocument/2006/relationships/themeOverride" Target="../theme/themeOverride2.xml"/></Relationships>
</file>

<file path=ppt/charts/_rels/chart8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Feuille_de_calcul_Microsoft_Excel6.xlsx"/></Relationships>
</file>

<file path=ppt/charts/_rels/chart9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Feuille_de_calcul_Microsoft_Excel7.xlsx"/></Relationships>
</file>

<file path=ppt/charts/_rels/chart10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Feuille_de_calcul_Microsoft_Excel8.xlsx"/></Relationships>
</file>

<file path=ppt/charts/_rels/chart1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Feuille_de_calcul_Microsoft_Excel9.xlsx"/></Relationships>
</file>

<file path=ppt/charts/_rels/chart12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Feuille_de_calcul_Microsoft_Excel10.xlsx"/></Relationships>
</file>

<file path=ppt/charts/_rels/chart13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Feuille_de_calcul_Microsoft_Excel11.xlsx"/></Relationships>
</file>

<file path=ppt/charts/_rels/chart14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Feuille_de_calcul_Microsoft_Excel12.xlsx"/></Relationships>
</file>

<file path=ppt/charts/_rels/chart15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Feuille_de_calcul_Microsoft_Excel13.xlsx"/></Relationships>
</file>

<file path=ppt/charts/_rels/chart16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Feuille_de_calcul_Microsoft_Excel14.xlsx"/></Relationships>
</file>

<file path=ppt/charts/_rels/chart17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Feuille_de_calcul_Microsoft_Excel15.xlsx"/></Relationships>
</file>

<file path=ppt/charts/_rels/chart18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Feuille_de_calcul_Microsoft_Excel16.xlsx"/></Relationships>
</file>

<file path=ppt/charts/_rels/chart19.xml.rels><?xml version="1.0" encoding="UTF-8" standalone="yes"?>
<Relationships xmlns="http://schemas.openxmlformats.org/package/2006/relationships"><Relationship Id="rId1" Type="http://schemas.openxmlformats.org/officeDocument/2006/relationships/oleObject" Target="file:///C:\Users\win7\Desktop\PRATIQUEBK\RESULTATS%2026%20JUIN%202013\Resultas.xlsx" TargetMode="External"/></Relationships>
</file>

<file path=ppt/charts/_rels/chart20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Feuille_de_calcul_Microsoft_Excel17.xlsx"/></Relationships>
</file>

<file path=ppt/charts/_rels/chart2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Feuille_de_calcul_Microsoft_Excel18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fr-F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view3D>
      <c:rotX val="30"/>
      <c:rotY val="0"/>
      <c:rAngAx val="0"/>
    </c:view3D>
    <c:floor>
      <c:thickness val="0"/>
    </c:floor>
    <c:sideWall>
      <c:thickness val="0"/>
    </c:sideWall>
    <c:backWall>
      <c:thickness val="0"/>
    </c:backWall>
    <c:plotArea>
      <c:layout>
        <c:manualLayout>
          <c:layoutTarget val="inner"/>
          <c:xMode val="edge"/>
          <c:yMode val="edge"/>
          <c:x val="1.1545298608953853E-2"/>
          <c:y val="1.5367583045235184E-2"/>
          <c:w val="0.75826046282141379"/>
          <c:h val="0.89274193954216297"/>
        </c:manualLayout>
      </c:layout>
      <c:pie3DChart>
        <c:varyColors val="1"/>
        <c:ser>
          <c:idx val="0"/>
          <c:order val="0"/>
          <c:tx>
            <c:strRef>
              <c:f>Feuil1!$B$1</c:f>
              <c:strCache>
                <c:ptCount val="1"/>
                <c:pt idx="0">
                  <c:v>sexe</c:v>
                </c:pt>
              </c:strCache>
            </c:strRef>
          </c:tx>
          <c:explosion val="25"/>
          <c:cat>
            <c:strRef>
              <c:f>Feuil1!$A$2:$A$3</c:f>
              <c:strCache>
                <c:ptCount val="2"/>
                <c:pt idx="0">
                  <c:v>male sex</c:v>
                </c:pt>
                <c:pt idx="1">
                  <c:v>female sex</c:v>
                </c:pt>
              </c:strCache>
            </c:strRef>
          </c:cat>
          <c:val>
            <c:numRef>
              <c:f>Feuil1!$B$2:$B$3</c:f>
              <c:numCache>
                <c:formatCode>General</c:formatCode>
                <c:ptCount val="2"/>
                <c:pt idx="0">
                  <c:v>52</c:v>
                </c:pt>
                <c:pt idx="1">
                  <c:v>48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</c:pie3DChart>
    </c:plotArea>
    <c:legend>
      <c:legendPos val="r"/>
      <c:layout>
        <c:manualLayout>
          <c:xMode val="edge"/>
          <c:yMode val="edge"/>
          <c:x val="0.79920990151708238"/>
          <c:y val="0.40181133538222996"/>
          <c:w val="0.19568464883752529"/>
          <c:h val="0.19637732923554005"/>
        </c:manualLayout>
      </c:layout>
      <c:overlay val="0"/>
      <c:txPr>
        <a:bodyPr/>
        <a:lstStyle/>
        <a:p>
          <a:pPr>
            <a:defRPr sz="2000">
              <a:latin typeface="Times New Roman" pitchFamily="18" charset="0"/>
              <a:cs typeface="Times New Roman" pitchFamily="18" charset="0"/>
            </a:defRPr>
          </a:pPr>
          <a:endParaRPr lang="fr-FR"/>
        </a:p>
      </c:txPr>
    </c:legend>
    <c:plotVisOnly val="1"/>
    <c:dispBlanksAs val="gap"/>
    <c:showDLblsOverMax val="0"/>
  </c:chart>
  <c:txPr>
    <a:bodyPr/>
    <a:lstStyle/>
    <a:p>
      <a:pPr>
        <a:defRPr sz="1800"/>
      </a:pPr>
      <a:endParaRPr lang="fr-FR"/>
    </a:p>
  </c:txPr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fr-F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view3D>
      <c:rotX val="15"/>
      <c:rotY val="20"/>
      <c:rAngAx val="1"/>
    </c:view3D>
    <c:floor>
      <c:thickness val="0"/>
    </c:floor>
    <c:sideWall>
      <c:thickness val="0"/>
    </c:sideWall>
    <c:backWall>
      <c:thickness val="0"/>
    </c:backWall>
    <c:plotArea>
      <c:layout>
        <c:manualLayout>
          <c:layoutTarget val="inner"/>
          <c:xMode val="edge"/>
          <c:yMode val="edge"/>
          <c:x val="6.5349786390872286E-2"/>
          <c:y val="7.2127634044412817E-2"/>
          <c:w val="0.90781056152799056"/>
          <c:h val="0.7906380988574081"/>
        </c:manualLayout>
      </c:layout>
      <c:bar3DChart>
        <c:barDir val="col"/>
        <c:grouping val="clustered"/>
        <c:varyColors val="0"/>
        <c:ser>
          <c:idx val="0"/>
          <c:order val="0"/>
          <c:tx>
            <c:strRef>
              <c:f>Feuil1!$C$6</c:f>
              <c:strCache>
                <c:ptCount val="1"/>
                <c:pt idx="0">
                  <c:v>Nombre</c:v>
                </c:pt>
              </c:strCache>
            </c:strRef>
          </c:tx>
          <c:invertIfNegative val="0"/>
          <c:cat>
            <c:strRef>
              <c:f>Feuil1!$D$5:$H$5</c:f>
              <c:strCache>
                <c:ptCount val="5"/>
                <c:pt idx="0">
                  <c:v>0-15</c:v>
                </c:pt>
                <c:pt idx="1">
                  <c:v>15-30</c:v>
                </c:pt>
                <c:pt idx="2">
                  <c:v>30-45</c:v>
                </c:pt>
                <c:pt idx="3">
                  <c:v>45-60</c:v>
                </c:pt>
                <c:pt idx="4">
                  <c:v>60-75</c:v>
                </c:pt>
              </c:strCache>
            </c:strRef>
          </c:cat>
          <c:val>
            <c:numRef>
              <c:f>Feuil1!$D$6:$H$6</c:f>
              <c:numCache>
                <c:formatCode>General</c:formatCode>
                <c:ptCount val="5"/>
                <c:pt idx="0">
                  <c:v>0</c:v>
                </c:pt>
                <c:pt idx="1">
                  <c:v>6</c:v>
                </c:pt>
                <c:pt idx="2">
                  <c:v>9</c:v>
                </c:pt>
                <c:pt idx="3">
                  <c:v>13</c:v>
                </c:pt>
                <c:pt idx="4">
                  <c:v>5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shape val="cylinder"/>
        <c:axId val="284380024"/>
        <c:axId val="284380416"/>
        <c:axId val="0"/>
      </c:bar3DChart>
      <c:catAx>
        <c:axId val="284380024"/>
        <c:scaling>
          <c:orientation val="minMax"/>
        </c:scaling>
        <c:delete val="0"/>
        <c:axPos val="b"/>
        <c:numFmt formatCode="General" sourceLinked="0"/>
        <c:majorTickMark val="out"/>
        <c:minorTickMark val="none"/>
        <c:tickLblPos val="nextTo"/>
        <c:txPr>
          <a:bodyPr/>
          <a:lstStyle/>
          <a:p>
            <a:pPr>
              <a:defRPr sz="2000" b="1">
                <a:latin typeface="Times New Roman" pitchFamily="18" charset="0"/>
                <a:cs typeface="Times New Roman" pitchFamily="18" charset="0"/>
              </a:defRPr>
            </a:pPr>
            <a:endParaRPr lang="fr-FR"/>
          </a:p>
        </c:txPr>
        <c:crossAx val="284380416"/>
        <c:crosses val="autoZero"/>
        <c:auto val="1"/>
        <c:lblAlgn val="ctr"/>
        <c:lblOffset val="100"/>
        <c:noMultiLvlLbl val="0"/>
      </c:catAx>
      <c:valAx>
        <c:axId val="284380416"/>
        <c:scaling>
          <c:orientation val="minMax"/>
        </c:scaling>
        <c:delete val="0"/>
        <c:axPos val="l"/>
        <c:majorGridlines/>
        <c:numFmt formatCode="General" sourceLinked="1"/>
        <c:majorTickMark val="out"/>
        <c:minorTickMark val="none"/>
        <c:tickLblPos val="nextTo"/>
        <c:txPr>
          <a:bodyPr/>
          <a:lstStyle/>
          <a:p>
            <a:pPr>
              <a:defRPr sz="1100" b="1"/>
            </a:pPr>
            <a:endParaRPr lang="fr-FR"/>
          </a:p>
        </c:txPr>
        <c:crossAx val="284380024"/>
        <c:crosses val="autoZero"/>
        <c:crossBetween val="between"/>
      </c:valAx>
    </c:plotArea>
    <c:plotVisOnly val="1"/>
    <c:dispBlanksAs val="gap"/>
    <c:showDLblsOverMax val="0"/>
  </c:chart>
  <c:spPr>
    <a:solidFill>
      <a:schemeClr val="lt1"/>
    </a:solidFill>
    <a:ln w="41275" cap="flat" cmpd="thickThin" algn="ctr">
      <a:solidFill>
        <a:schemeClr val="accent1"/>
      </a:solidFill>
      <a:prstDash val="solid"/>
    </a:ln>
    <a:effectLst/>
  </c:spPr>
  <c:txPr>
    <a:bodyPr/>
    <a:lstStyle/>
    <a:p>
      <a:pPr>
        <a:defRPr>
          <a:solidFill>
            <a:schemeClr val="dk1"/>
          </a:solidFill>
          <a:latin typeface="+mn-lt"/>
          <a:ea typeface="+mn-ea"/>
          <a:cs typeface="+mn-cs"/>
        </a:defRPr>
      </a:pPr>
      <a:endParaRPr lang="fr-FR"/>
    </a:p>
  </c:txPr>
  <c:externalData r:id="rId1">
    <c:autoUpdate val="0"/>
  </c:externalData>
  <c:userShapes r:id="rId2"/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fr-F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view3D>
      <c:rotX val="15"/>
      <c:rotY val="20"/>
      <c:rAngAx val="1"/>
    </c:view3D>
    <c:floor>
      <c:thickness val="0"/>
    </c:floor>
    <c:sideWall>
      <c:thickness val="0"/>
    </c:sideWall>
    <c:backWall>
      <c:thickness val="0"/>
    </c:backWall>
    <c:plotArea>
      <c:layout>
        <c:manualLayout>
          <c:layoutTarget val="inner"/>
          <c:xMode val="edge"/>
          <c:yMode val="edge"/>
          <c:x val="6.0482226455164205E-2"/>
          <c:y val="5.0309735187848419E-2"/>
          <c:w val="0.93920770182150615"/>
          <c:h val="0.80145219923362165"/>
        </c:manualLayout>
      </c:layout>
      <c:bar3DChart>
        <c:barDir val="col"/>
        <c:grouping val="clustered"/>
        <c:varyColors val="0"/>
        <c:ser>
          <c:idx val="0"/>
          <c:order val="0"/>
          <c:tx>
            <c:strRef>
              <c:f>Feuil1!$B$1</c:f>
              <c:strCache>
                <c:ptCount val="1"/>
                <c:pt idx="0">
                  <c:v>%</c:v>
                </c:pt>
              </c:strCache>
            </c:strRef>
          </c:tx>
          <c:invertIfNegative val="0"/>
          <c:cat>
            <c:strRef>
              <c:f>Feuil1!$A$2:$A$5</c:f>
              <c:strCache>
                <c:ptCount val="4"/>
                <c:pt idx="0">
                  <c:v>workers full time</c:v>
                </c:pt>
                <c:pt idx="1">
                  <c:v>workers partial time</c:v>
                </c:pt>
                <c:pt idx="2">
                  <c:v>reprocessed</c:v>
                </c:pt>
                <c:pt idx="3">
                  <c:v>unemployed</c:v>
                </c:pt>
              </c:strCache>
            </c:strRef>
          </c:cat>
          <c:val>
            <c:numRef>
              <c:f>Feuil1!$B$2:$B$5</c:f>
              <c:numCache>
                <c:formatCode>General</c:formatCode>
                <c:ptCount val="4"/>
                <c:pt idx="0">
                  <c:v>21</c:v>
                </c:pt>
                <c:pt idx="1">
                  <c:v>21</c:v>
                </c:pt>
                <c:pt idx="2">
                  <c:v>3</c:v>
                </c:pt>
                <c:pt idx="3">
                  <c:v>55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shape val="cylinder"/>
        <c:axId val="284381200"/>
        <c:axId val="284381592"/>
        <c:axId val="0"/>
      </c:bar3DChart>
      <c:catAx>
        <c:axId val="284381200"/>
        <c:scaling>
          <c:orientation val="minMax"/>
        </c:scaling>
        <c:delete val="0"/>
        <c:axPos val="b"/>
        <c:numFmt formatCode="General" sourceLinked="0"/>
        <c:majorTickMark val="out"/>
        <c:minorTickMark val="none"/>
        <c:tickLblPos val="nextTo"/>
        <c:txPr>
          <a:bodyPr/>
          <a:lstStyle/>
          <a:p>
            <a:pPr>
              <a:defRPr sz="1800">
                <a:latin typeface="Times New Roman" pitchFamily="18" charset="0"/>
                <a:cs typeface="Times New Roman" pitchFamily="18" charset="0"/>
              </a:defRPr>
            </a:pPr>
            <a:endParaRPr lang="fr-FR"/>
          </a:p>
        </c:txPr>
        <c:crossAx val="284381592"/>
        <c:crosses val="autoZero"/>
        <c:auto val="1"/>
        <c:lblAlgn val="ctr"/>
        <c:lblOffset val="100"/>
        <c:noMultiLvlLbl val="0"/>
      </c:catAx>
      <c:valAx>
        <c:axId val="284381592"/>
        <c:scaling>
          <c:orientation val="minMax"/>
        </c:scaling>
        <c:delete val="0"/>
        <c:axPos val="l"/>
        <c:majorGridlines/>
        <c:numFmt formatCode="General" sourceLinked="1"/>
        <c:majorTickMark val="out"/>
        <c:minorTickMark val="none"/>
        <c:tickLblPos val="nextTo"/>
        <c:crossAx val="284381200"/>
        <c:crosses val="autoZero"/>
        <c:crossBetween val="between"/>
      </c:valAx>
    </c:plotArea>
    <c:legend>
      <c:legendPos val="r"/>
      <c:overlay val="0"/>
    </c:legend>
    <c:plotVisOnly val="1"/>
    <c:dispBlanksAs val="gap"/>
    <c:showDLblsOverMax val="0"/>
  </c:chart>
  <c:txPr>
    <a:bodyPr/>
    <a:lstStyle/>
    <a:p>
      <a:pPr>
        <a:defRPr sz="1800"/>
      </a:pPr>
      <a:endParaRPr lang="fr-FR"/>
    </a:p>
  </c:txPr>
  <c:externalData r:id="rId1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fr-F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view3D>
      <c:rotX val="30"/>
      <c:rotY val="0"/>
      <c:rAngAx val="0"/>
    </c:view3D>
    <c:floor>
      <c:thickness val="0"/>
    </c:floor>
    <c:sideWall>
      <c:thickness val="0"/>
    </c:sideWall>
    <c:backWall>
      <c:thickness val="0"/>
    </c:backWall>
    <c:plotArea>
      <c:layout>
        <c:manualLayout>
          <c:layoutTarget val="inner"/>
          <c:xMode val="edge"/>
          <c:yMode val="edge"/>
          <c:x val="7.5484196451658062E-2"/>
          <c:y val="0.1863766972652515"/>
          <c:w val="0.86083549598546949"/>
          <c:h val="0.72720070759227384"/>
        </c:manualLayout>
      </c:layout>
      <c:pie3DChart>
        <c:varyColors val="1"/>
        <c:ser>
          <c:idx val="0"/>
          <c:order val="0"/>
          <c:tx>
            <c:strRef>
              <c:f>Feuil1!$C$61</c:f>
              <c:strCache>
                <c:ptCount val="1"/>
                <c:pt idx="0">
                  <c:v>Nbre</c:v>
                </c:pt>
              </c:strCache>
            </c:strRef>
          </c:tx>
          <c:explosion val="25"/>
          <c:dLbls>
            <c:dLbl>
              <c:idx val="0"/>
              <c:layout>
                <c:manualLayout>
                  <c:x val="-0.18752216114495121"/>
                  <c:y val="4.1633916618856376E-2"/>
                </c:manualLayout>
              </c:layout>
              <c:tx>
                <c:rich>
                  <a:bodyPr/>
                  <a:lstStyle/>
                  <a:p>
                    <a:r>
                      <a:rPr lang="en-US" sz="2000" b="1" dirty="0" smtClean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rPr>
                      <a:t>42 %</a:t>
                    </a:r>
                    <a:endParaRPr lang="en-US" sz="1800" b="1" dirty="0">
                      <a:solidFill>
                        <a:srgbClr val="FF0000"/>
                      </a:solidFill>
                    </a:endParaRPr>
                  </a:p>
                </c:rich>
              </c:tx>
              <c:showLegendKey val="0"/>
              <c:showVal val="0"/>
              <c:showCatName val="0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1"/>
              <c:tx>
                <c:rich>
                  <a:bodyPr/>
                  <a:lstStyle/>
                  <a:p>
                    <a:r>
                      <a:rPr lang="en-US" sz="2000" b="1" dirty="0" smtClean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rPr>
                      <a:t>12 %</a:t>
                    </a:r>
                    <a:endParaRPr lang="en-US" sz="1800" b="1" dirty="0">
                      <a:solidFill>
                        <a:srgbClr val="FF0000"/>
                      </a:solidFill>
                    </a:endParaRPr>
                  </a:p>
                </c:rich>
              </c:tx>
              <c:showLegendKey val="0"/>
              <c:showVal val="0"/>
              <c:showCatName val="0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2"/>
              <c:layout>
                <c:manualLayout>
                  <c:x val="9.8853377922881291E-2"/>
                  <c:y val="-0.19530526869382292"/>
                </c:manualLayout>
              </c:layout>
              <c:tx>
                <c:rich>
                  <a:bodyPr/>
                  <a:lstStyle/>
                  <a:p>
                    <a:r>
                      <a:rPr lang="en-US" sz="2000" b="1" dirty="0" smtClean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rPr>
                      <a:t>18 %</a:t>
                    </a:r>
                    <a:endParaRPr lang="en-US" sz="1800" b="1" dirty="0">
                      <a:solidFill>
                        <a:srgbClr val="FF0000"/>
                      </a:solidFill>
                    </a:endParaRPr>
                  </a:p>
                </c:rich>
              </c:tx>
              <c:showLegendKey val="0"/>
              <c:showVal val="0"/>
              <c:showCatName val="0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3"/>
              <c:layout>
                <c:manualLayout>
                  <c:x val="9.2593781849232851E-2"/>
                  <c:y val="9.4528881564224562E-3"/>
                </c:manualLayout>
              </c:layout>
              <c:tx>
                <c:rich>
                  <a:bodyPr/>
                  <a:lstStyle/>
                  <a:p>
                    <a:r>
                      <a:rPr lang="en-US" sz="2000" b="1" dirty="0" smtClean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rPr>
                      <a:t>9 %</a:t>
                    </a:r>
                    <a:endParaRPr lang="en-US" sz="1800" b="1" dirty="0">
                      <a:solidFill>
                        <a:srgbClr val="FF0000"/>
                      </a:solidFill>
                    </a:endParaRPr>
                  </a:p>
                </c:rich>
              </c:tx>
              <c:showLegendKey val="0"/>
              <c:showVal val="0"/>
              <c:showCatName val="0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4"/>
              <c:layout>
                <c:manualLayout>
                  <c:x val="4.0043691597804722E-2"/>
                  <c:y val="-3.3251099636641808E-2"/>
                </c:manualLayout>
              </c:layout>
              <c:tx>
                <c:rich>
                  <a:bodyPr/>
                  <a:lstStyle/>
                  <a:p>
                    <a:r>
                      <a:rPr lang="en-US" sz="2000" b="1" dirty="0" smtClean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rPr>
                      <a:t>12 %</a:t>
                    </a:r>
                    <a:endParaRPr lang="en-US" sz="1800" b="1" dirty="0">
                      <a:solidFill>
                        <a:srgbClr val="FF0000"/>
                      </a:solidFill>
                    </a:endParaRPr>
                  </a:p>
                </c:rich>
              </c:tx>
              <c:showLegendKey val="0"/>
              <c:showVal val="0"/>
              <c:showCatName val="0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5"/>
              <c:tx>
                <c:rich>
                  <a:bodyPr/>
                  <a:lstStyle/>
                  <a:p>
                    <a:r>
                      <a:rPr lang="en-US" sz="2000" b="1" dirty="0" smtClean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rPr>
                      <a:t>6 %</a:t>
                    </a:r>
                    <a:endParaRPr lang="en-US" sz="1800" b="1" dirty="0">
                      <a:solidFill>
                        <a:srgbClr val="FF0000"/>
                      </a:solidFill>
                    </a:endParaRPr>
                  </a:p>
                </c:rich>
              </c:tx>
              <c:showLegendKey val="0"/>
              <c:showVal val="0"/>
              <c:showCatName val="0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/>
              </c:extLst>
            </c:dLbl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2000">
                    <a:solidFill>
                      <a:schemeClr val="tx1"/>
                    </a:solidFill>
                    <a:latin typeface="Times New Roman" pitchFamily="18" charset="0"/>
                    <a:cs typeface="Times New Roman" pitchFamily="18" charset="0"/>
                  </a:defRPr>
                </a:pPr>
                <a:endParaRPr lang="fr-FR"/>
              </a:p>
            </c:txPr>
            <c:showLegendKey val="0"/>
            <c:showVal val="0"/>
            <c:showCatName val="0"/>
            <c:showSerName val="0"/>
            <c:showPercent val="1"/>
            <c:showBubbleSize val="0"/>
            <c:showLeaderLines val="1"/>
            <c:extLst>
              <c:ext xmlns:c15="http://schemas.microsoft.com/office/drawing/2012/chart" uri="{CE6537A1-D6FC-4f65-9D91-7224C49458BB}"/>
            </c:extLst>
          </c:dLbls>
          <c:cat>
            <c:strRef>
              <c:f>Feuil1!$D$60:$I$60</c:f>
              <c:strCache>
                <c:ptCount val="6"/>
                <c:pt idx="0">
                  <c:v>Annaba</c:v>
                </c:pt>
                <c:pt idx="1">
                  <c:v>Guelma</c:v>
                </c:pt>
                <c:pt idx="2">
                  <c:v>Tébessa</c:v>
                </c:pt>
                <c:pt idx="3">
                  <c:v>Skikda</c:v>
                </c:pt>
                <c:pt idx="4">
                  <c:v>Souk-ahras</c:v>
                </c:pt>
                <c:pt idx="5">
                  <c:v>Sétif </c:v>
                </c:pt>
              </c:strCache>
            </c:strRef>
          </c:cat>
          <c:val>
            <c:numRef>
              <c:f>Feuil1!$D$61:$I$61</c:f>
              <c:numCache>
                <c:formatCode>#,##0.00\ _€</c:formatCode>
                <c:ptCount val="6"/>
                <c:pt idx="0">
                  <c:v>14</c:v>
                </c:pt>
                <c:pt idx="1">
                  <c:v>4</c:v>
                </c:pt>
                <c:pt idx="2">
                  <c:v>6</c:v>
                </c:pt>
                <c:pt idx="3">
                  <c:v>3</c:v>
                </c:pt>
                <c:pt idx="4">
                  <c:v>4</c:v>
                </c:pt>
                <c:pt idx="5">
                  <c:v>2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1"/>
          <c:showBubbleSize val="0"/>
          <c:showLeaderLines val="1"/>
        </c:dLbls>
      </c:pie3DChart>
    </c:plotArea>
    <c:legend>
      <c:legendPos val="t"/>
      <c:overlay val="0"/>
      <c:txPr>
        <a:bodyPr/>
        <a:lstStyle/>
        <a:p>
          <a:pPr>
            <a:defRPr sz="2000">
              <a:latin typeface="Times New Roman" pitchFamily="18" charset="0"/>
              <a:cs typeface="Times New Roman" pitchFamily="18" charset="0"/>
            </a:defRPr>
          </a:pPr>
          <a:endParaRPr lang="fr-FR"/>
        </a:p>
      </c:txPr>
    </c:legend>
    <c:plotVisOnly val="1"/>
    <c:dispBlanksAs val="zero"/>
    <c:showDLblsOverMax val="0"/>
  </c:chart>
  <c:externalData r:id="rId1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fr-F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view3D>
      <c:rotX val="15"/>
      <c:rotY val="20"/>
      <c:depthPercent val="100"/>
      <c:rAngAx val="1"/>
    </c:view3D>
    <c:floor>
      <c:thickness val="0"/>
      <c:spPr>
        <a:noFill/>
        <a:ln>
          <a:noFill/>
        </a:ln>
        <a:effectLst/>
        <a:sp3d/>
      </c:spPr>
    </c:floor>
    <c:sideWall>
      <c:thickness val="0"/>
      <c:spPr>
        <a:noFill/>
        <a:ln>
          <a:noFill/>
        </a:ln>
        <a:effectLst/>
        <a:sp3d/>
      </c:spPr>
    </c:sideWall>
    <c:backWall>
      <c:thickness val="0"/>
      <c:spPr>
        <a:noFill/>
        <a:ln>
          <a:noFill/>
        </a:ln>
        <a:effectLst/>
        <a:sp3d/>
      </c:spPr>
    </c:backWall>
    <c:plotArea>
      <c:layout/>
      <c:bar3DChart>
        <c:barDir val="col"/>
        <c:grouping val="standard"/>
        <c:varyColors val="0"/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shape val="box"/>
        <c:axId val="284383552"/>
        <c:axId val="284383944"/>
        <c:axId val="197794360"/>
      </c:bar3DChart>
      <c:catAx>
        <c:axId val="28438355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12700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lang="fr-FR" sz="14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fr-FR"/>
          </a:p>
        </c:txPr>
        <c:crossAx val="284383944"/>
        <c:crosses val="autoZero"/>
        <c:auto val="1"/>
        <c:lblAlgn val="ctr"/>
        <c:lblOffset val="100"/>
        <c:noMultiLvlLbl val="0"/>
      </c:catAx>
      <c:valAx>
        <c:axId val="28438394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lang="fr-FR" sz="14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fr-FR"/>
          </a:p>
        </c:txPr>
        <c:crossAx val="284383552"/>
        <c:crosses val="autoZero"/>
        <c:crossBetween val="between"/>
      </c:valAx>
      <c:serAx>
        <c:axId val="197794360"/>
        <c:scaling>
          <c:orientation val="minMax"/>
        </c:scaling>
        <c:delete val="1"/>
        <c:axPos val="b"/>
        <c:majorTickMark val="none"/>
        <c:minorTickMark val="none"/>
        <c:tickLblPos val="none"/>
        <c:crossAx val="284383944"/>
        <c:crosses val="autoZero"/>
      </c:ser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lang="fr-FR" sz="18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fr-FR"/>
        </a:p>
      </c:txPr>
    </c:legend>
    <c:plotVisOnly val="1"/>
    <c:dispBlanksAs val="gap"/>
    <c:showDLblsOverMax val="0"/>
  </c:chart>
  <c:spPr>
    <a:noFill/>
    <a:ln w="9525" cap="flat" cmpd="sng" algn="ctr">
      <a:noFill/>
      <a:round/>
    </a:ln>
    <a:effectLst/>
  </c:spPr>
  <c:txPr>
    <a:bodyPr/>
    <a:lstStyle/>
    <a:p>
      <a:pPr>
        <a:defRPr sz="1400"/>
      </a:pPr>
      <a:endParaRPr lang="fr-FR"/>
    </a:p>
  </c:txPr>
  <c:externalData r:id="rId2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fr-F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view3D>
      <c:rotX val="15"/>
      <c:rotY val="20"/>
      <c:rAngAx val="1"/>
    </c:view3D>
    <c:floor>
      <c:thickness val="0"/>
    </c:floor>
    <c:sideWall>
      <c:thickness val="0"/>
    </c:sideWall>
    <c:backWall>
      <c:thickness val="0"/>
    </c:backWall>
    <c:plotArea>
      <c:layout/>
      <c:bar3DChart>
        <c:barDir val="bar"/>
        <c:grouping val="clustered"/>
        <c:varyColors val="0"/>
        <c:ser>
          <c:idx val="0"/>
          <c:order val="0"/>
          <c:tx>
            <c:strRef>
              <c:f>Feuil1!$B$1</c:f>
              <c:strCache>
                <c:ptCount val="1"/>
                <c:pt idx="0">
                  <c:v>%</c:v>
                </c:pt>
              </c:strCache>
            </c:strRef>
          </c:tx>
          <c:invertIfNegative val="0"/>
          <c:cat>
            <c:strRef>
              <c:f>Feuil1!$A$2:$A$6</c:f>
              <c:strCache>
                <c:ptCount val="5"/>
                <c:pt idx="0">
                  <c:v>hematologic disorders</c:v>
                </c:pt>
                <c:pt idx="1">
                  <c:v>infections</c:v>
                </c:pt>
                <c:pt idx="2">
                  <c:v>diabete</c:v>
                </c:pt>
                <c:pt idx="3">
                  <c:v>gyneacological disorders</c:v>
                </c:pt>
                <c:pt idx="4">
                  <c:v>asthma</c:v>
                </c:pt>
              </c:strCache>
            </c:strRef>
          </c:cat>
          <c:val>
            <c:numRef>
              <c:f>Feuil1!$B$2:$B$6</c:f>
              <c:numCache>
                <c:formatCode>0%</c:formatCode>
                <c:ptCount val="5"/>
                <c:pt idx="0">
                  <c:v>0.09</c:v>
                </c:pt>
                <c:pt idx="1">
                  <c:v>0.09</c:v>
                </c:pt>
                <c:pt idx="2">
                  <c:v>0.03</c:v>
                </c:pt>
                <c:pt idx="3">
                  <c:v>0.03</c:v>
                </c:pt>
                <c:pt idx="4">
                  <c:v>0.03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shape val="cylinder"/>
        <c:axId val="284384728"/>
        <c:axId val="285382608"/>
        <c:axId val="0"/>
      </c:bar3DChart>
      <c:catAx>
        <c:axId val="284384728"/>
        <c:scaling>
          <c:orientation val="minMax"/>
        </c:scaling>
        <c:delete val="0"/>
        <c:axPos val="l"/>
        <c:numFmt formatCode="General" sourceLinked="0"/>
        <c:majorTickMark val="out"/>
        <c:minorTickMark val="none"/>
        <c:tickLblPos val="nextTo"/>
        <c:txPr>
          <a:bodyPr/>
          <a:lstStyle/>
          <a:p>
            <a:pPr>
              <a:defRPr sz="2000">
                <a:latin typeface="Times New Roman" pitchFamily="18" charset="0"/>
                <a:cs typeface="Times New Roman" pitchFamily="18" charset="0"/>
              </a:defRPr>
            </a:pPr>
            <a:endParaRPr lang="fr-FR"/>
          </a:p>
        </c:txPr>
        <c:crossAx val="285382608"/>
        <c:crosses val="autoZero"/>
        <c:auto val="1"/>
        <c:lblAlgn val="ctr"/>
        <c:lblOffset val="100"/>
        <c:noMultiLvlLbl val="0"/>
      </c:catAx>
      <c:valAx>
        <c:axId val="285382608"/>
        <c:scaling>
          <c:orientation val="minMax"/>
        </c:scaling>
        <c:delete val="0"/>
        <c:axPos val="b"/>
        <c:majorGridlines/>
        <c:numFmt formatCode="0%" sourceLinked="1"/>
        <c:majorTickMark val="out"/>
        <c:minorTickMark val="none"/>
        <c:tickLblPos val="nextTo"/>
        <c:crossAx val="284384728"/>
        <c:crosses val="autoZero"/>
        <c:crossBetween val="between"/>
      </c:valAx>
    </c:plotArea>
    <c:legend>
      <c:legendPos val="r"/>
      <c:overlay val="0"/>
    </c:legend>
    <c:plotVisOnly val="1"/>
    <c:dispBlanksAs val="gap"/>
    <c:showDLblsOverMax val="0"/>
  </c:chart>
  <c:txPr>
    <a:bodyPr/>
    <a:lstStyle/>
    <a:p>
      <a:pPr>
        <a:defRPr sz="1800"/>
      </a:pPr>
      <a:endParaRPr lang="fr-FR"/>
    </a:p>
  </c:txPr>
  <c:externalData r:id="rId1">
    <c:autoUpdate val="0"/>
  </c:externalData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fr-F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view3D>
      <c:rotX val="15"/>
      <c:rotY val="20"/>
      <c:depthPercent val="100"/>
      <c:rAngAx val="1"/>
    </c:view3D>
    <c:floor>
      <c:thickness val="0"/>
      <c:spPr>
        <a:noFill/>
        <a:ln w="25400">
          <a:noFill/>
        </a:ln>
        <a:effectLst/>
        <a:sp3d/>
      </c:spPr>
    </c:floor>
    <c:sideWall>
      <c:thickness val="0"/>
      <c:spPr>
        <a:noFill/>
        <a:ln>
          <a:noFill/>
        </a:ln>
        <a:effectLst/>
        <a:sp3d/>
      </c:spPr>
    </c:sideWall>
    <c:backWall>
      <c:thickness val="0"/>
      <c:spPr>
        <a:noFill/>
        <a:ln>
          <a:noFill/>
        </a:ln>
        <a:effectLst/>
        <a:sp3d/>
      </c:spPr>
    </c:backWall>
    <c:plotArea>
      <c:layout/>
      <c:bar3DChart>
        <c:barDir val="col"/>
        <c:grouping val="standard"/>
        <c:varyColors val="0"/>
        <c:dLbls>
          <c:showLegendKey val="0"/>
          <c:showVal val="1"/>
          <c:showCatName val="0"/>
          <c:showSerName val="0"/>
          <c:showPercent val="0"/>
          <c:showBubbleSize val="0"/>
        </c:dLbls>
        <c:gapWidth val="150"/>
        <c:shape val="box"/>
        <c:axId val="285383784"/>
        <c:axId val="285384176"/>
        <c:axId val="197795208"/>
      </c:bar3DChart>
      <c:catAx>
        <c:axId val="28538378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12700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lang="fr-FR" sz="16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fr-FR"/>
          </a:p>
        </c:txPr>
        <c:crossAx val="285384176"/>
        <c:crosses val="autoZero"/>
        <c:auto val="1"/>
        <c:lblAlgn val="ctr"/>
        <c:lblOffset val="100"/>
        <c:noMultiLvlLbl val="0"/>
      </c:catAx>
      <c:valAx>
        <c:axId val="28538417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lang="fr-FR" sz="16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fr-FR"/>
          </a:p>
        </c:txPr>
        <c:crossAx val="285383784"/>
        <c:crosses val="autoZero"/>
        <c:crossBetween val="between"/>
      </c:valAx>
      <c:serAx>
        <c:axId val="197795208"/>
        <c:scaling>
          <c:orientation val="minMax"/>
        </c:scaling>
        <c:delete val="0"/>
        <c:axPos val="b"/>
        <c:majorTickMark val="none"/>
        <c:minorTickMark val="none"/>
        <c:tickLblPos val="nextTo"/>
        <c:spPr>
          <a:noFill/>
          <a:ln w="12700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lang="fr-FR" sz="16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fr-FR"/>
          </a:p>
        </c:txPr>
        <c:crossAx val="285384176"/>
        <c:crosses val="autoZero"/>
      </c:serAx>
      <c:spPr>
        <a:noFill/>
        <a:ln>
          <a:noFill/>
        </a:ln>
        <a:effectLst/>
      </c:spPr>
    </c:plotArea>
    <c:legend>
      <c:legendPos val="b"/>
      <c:layout>
        <c:manualLayout>
          <c:xMode val="edge"/>
          <c:yMode val="edge"/>
          <c:x val="0.58822083122652769"/>
          <c:y val="0.8447956418339696"/>
          <c:w val="0.38125055752791831"/>
          <c:h val="6.7405010784801739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lang="fr-FR" sz="16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fr-FR"/>
        </a:p>
      </c:txPr>
    </c:legend>
    <c:plotVisOnly val="1"/>
    <c:dispBlanksAs val="gap"/>
    <c:showDLblsOverMax val="0"/>
  </c:chart>
  <c:spPr>
    <a:noFill/>
    <a:ln w="9525" cap="flat" cmpd="sng" algn="ctr">
      <a:noFill/>
      <a:round/>
    </a:ln>
    <a:effectLst/>
  </c:spPr>
  <c:txPr>
    <a:bodyPr/>
    <a:lstStyle/>
    <a:p>
      <a:pPr>
        <a:defRPr sz="1600"/>
      </a:pPr>
      <a:endParaRPr lang="fr-FR"/>
    </a:p>
  </c:txPr>
  <c:externalData r:id="rId2">
    <c:autoUpdate val="0"/>
  </c:externalData>
</c:chartSpace>
</file>

<file path=ppt/charts/chart8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fr-F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view3D>
      <c:rotX val="30"/>
      <c:rotY val="0"/>
      <c:rAngAx val="0"/>
    </c:view3D>
    <c:floor>
      <c:thickness val="0"/>
    </c:floor>
    <c:sideWall>
      <c:thickness val="0"/>
    </c:sideWall>
    <c:backWall>
      <c:thickness val="0"/>
    </c:backWall>
    <c:plotArea>
      <c:layout/>
      <c:pie3DChart>
        <c:varyColors val="1"/>
        <c:ser>
          <c:idx val="0"/>
          <c:order val="0"/>
          <c:tx>
            <c:strRef>
              <c:f>Feuil1!$B$1</c:f>
              <c:strCache>
                <c:ptCount val="1"/>
                <c:pt idx="0">
                  <c:v>%</c:v>
                </c:pt>
              </c:strCache>
            </c:strRef>
          </c:tx>
          <c:explosion val="25"/>
          <c:cat>
            <c:strRef>
              <c:f>Feuil1!$A$2:$A$4</c:f>
              <c:strCache>
                <c:ptCount val="3"/>
                <c:pt idx="0">
                  <c:v>genetics</c:v>
                </c:pt>
                <c:pt idx="1">
                  <c:v>professional exposure</c:v>
                </c:pt>
                <c:pt idx="2">
                  <c:v>none</c:v>
                </c:pt>
              </c:strCache>
            </c:strRef>
          </c:cat>
          <c:val>
            <c:numRef>
              <c:f>Feuil1!$B$2:$B$4</c:f>
              <c:numCache>
                <c:formatCode>General</c:formatCode>
                <c:ptCount val="3"/>
                <c:pt idx="0">
                  <c:v>12</c:v>
                </c:pt>
                <c:pt idx="1">
                  <c:v>3</c:v>
                </c:pt>
                <c:pt idx="2">
                  <c:v>85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</c:pie3DChart>
    </c:plotArea>
    <c:legend>
      <c:legendPos val="r"/>
      <c:overlay val="0"/>
      <c:txPr>
        <a:bodyPr/>
        <a:lstStyle/>
        <a:p>
          <a:pPr>
            <a:defRPr sz="2000">
              <a:latin typeface="Times New Roman" pitchFamily="18" charset="0"/>
              <a:cs typeface="Times New Roman" pitchFamily="18" charset="0"/>
            </a:defRPr>
          </a:pPr>
          <a:endParaRPr lang="fr-FR"/>
        </a:p>
      </c:txPr>
    </c:legend>
    <c:plotVisOnly val="1"/>
    <c:dispBlanksAs val="gap"/>
    <c:showDLblsOverMax val="0"/>
  </c:chart>
  <c:txPr>
    <a:bodyPr/>
    <a:lstStyle/>
    <a:p>
      <a:pPr>
        <a:defRPr sz="1800"/>
      </a:pPr>
      <a:endParaRPr lang="fr-FR"/>
    </a:p>
  </c:txPr>
  <c:externalData r:id="rId1">
    <c:autoUpdate val="0"/>
  </c:externalData>
</c:chartSpace>
</file>

<file path=ppt/charts/chart9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fr-F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view3D>
      <c:rotX val="15"/>
      <c:rotY val="20"/>
      <c:rAngAx val="1"/>
    </c:view3D>
    <c:floor>
      <c:thickness val="0"/>
    </c:floor>
    <c:sideWall>
      <c:thickness val="0"/>
    </c:sideWall>
    <c:backWall>
      <c:thickness val="0"/>
    </c:backWall>
    <c:plotArea>
      <c:layout/>
      <c:bar3DChart>
        <c:barDir val="col"/>
        <c:grouping val="clustered"/>
        <c:varyColors val="0"/>
        <c:ser>
          <c:idx val="0"/>
          <c:order val="0"/>
          <c:tx>
            <c:strRef>
              <c:f>Feuil1!$B$1</c:f>
              <c:strCache>
                <c:ptCount val="1"/>
                <c:pt idx="0">
                  <c:v>without chemotherapy</c:v>
                </c:pt>
              </c:strCache>
            </c:strRef>
          </c:tx>
          <c:invertIfNegative val="0"/>
          <c:cat>
            <c:strRef>
              <c:f>Feuil1!$A$2:$A$5</c:f>
              <c:strCache>
                <c:ptCount val="4"/>
                <c:pt idx="0">
                  <c:v>Imatib</c:v>
                </c:pt>
                <c:pt idx="1">
                  <c:v>Glivec</c:v>
                </c:pt>
                <c:pt idx="2">
                  <c:v>Sprycel</c:v>
                </c:pt>
                <c:pt idx="3">
                  <c:v>Tasigna</c:v>
                </c:pt>
              </c:strCache>
            </c:strRef>
          </c:cat>
          <c:val>
            <c:numRef>
              <c:f>Feuil1!$B$2:$B$5</c:f>
              <c:numCache>
                <c:formatCode>General</c:formatCode>
                <c:ptCount val="4"/>
                <c:pt idx="0">
                  <c:v>15</c:v>
                </c:pt>
                <c:pt idx="1">
                  <c:v>9</c:v>
                </c:pt>
                <c:pt idx="2">
                  <c:v>3</c:v>
                </c:pt>
                <c:pt idx="3">
                  <c:v>12</c:v>
                </c:pt>
              </c:numCache>
            </c:numRef>
          </c:val>
        </c:ser>
        <c:ser>
          <c:idx val="1"/>
          <c:order val="1"/>
          <c:tx>
            <c:strRef>
              <c:f>Feuil1!$C$1</c:f>
              <c:strCache>
                <c:ptCount val="1"/>
                <c:pt idx="0">
                  <c:v>after chemotherapy</c:v>
                </c:pt>
              </c:strCache>
            </c:strRef>
          </c:tx>
          <c:invertIfNegative val="0"/>
          <c:cat>
            <c:strRef>
              <c:f>Feuil1!$A$2:$A$5</c:f>
              <c:strCache>
                <c:ptCount val="4"/>
                <c:pt idx="0">
                  <c:v>Imatib</c:v>
                </c:pt>
                <c:pt idx="1">
                  <c:v>Glivec</c:v>
                </c:pt>
                <c:pt idx="2">
                  <c:v>Sprycel</c:v>
                </c:pt>
                <c:pt idx="3">
                  <c:v>Tasigna</c:v>
                </c:pt>
              </c:strCache>
            </c:strRef>
          </c:cat>
          <c:val>
            <c:numRef>
              <c:f>Feuil1!$C$2:$C$5</c:f>
              <c:numCache>
                <c:formatCode>General</c:formatCode>
                <c:ptCount val="4"/>
                <c:pt idx="0">
                  <c:v>55</c:v>
                </c:pt>
                <c:pt idx="1">
                  <c:v>12</c:v>
                </c:pt>
                <c:pt idx="2">
                  <c:v>15</c:v>
                </c:pt>
                <c:pt idx="3">
                  <c:v>21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shape val="cylinder"/>
        <c:axId val="285385352"/>
        <c:axId val="285385744"/>
        <c:axId val="0"/>
      </c:bar3DChart>
      <c:catAx>
        <c:axId val="285385352"/>
        <c:scaling>
          <c:orientation val="minMax"/>
        </c:scaling>
        <c:delete val="0"/>
        <c:axPos val="b"/>
        <c:numFmt formatCode="General" sourceLinked="0"/>
        <c:majorTickMark val="out"/>
        <c:minorTickMark val="none"/>
        <c:tickLblPos val="nextTo"/>
        <c:txPr>
          <a:bodyPr/>
          <a:lstStyle/>
          <a:p>
            <a:pPr>
              <a:defRPr sz="2400">
                <a:latin typeface="Times New Roman" pitchFamily="18" charset="0"/>
                <a:cs typeface="Times New Roman" pitchFamily="18" charset="0"/>
              </a:defRPr>
            </a:pPr>
            <a:endParaRPr lang="fr-FR"/>
          </a:p>
        </c:txPr>
        <c:crossAx val="285385744"/>
        <c:crosses val="autoZero"/>
        <c:auto val="1"/>
        <c:lblAlgn val="ctr"/>
        <c:lblOffset val="100"/>
        <c:noMultiLvlLbl val="0"/>
      </c:catAx>
      <c:valAx>
        <c:axId val="285385744"/>
        <c:scaling>
          <c:orientation val="minMax"/>
        </c:scaling>
        <c:delete val="0"/>
        <c:axPos val="l"/>
        <c:majorGridlines/>
        <c:numFmt formatCode="General" sourceLinked="1"/>
        <c:majorTickMark val="out"/>
        <c:minorTickMark val="none"/>
        <c:tickLblPos val="nextTo"/>
        <c:crossAx val="285385352"/>
        <c:crosses val="autoZero"/>
        <c:crossBetween val="between"/>
      </c:valAx>
    </c:plotArea>
    <c:legend>
      <c:legendPos val="r"/>
      <c:overlay val="0"/>
      <c:txPr>
        <a:bodyPr/>
        <a:lstStyle/>
        <a:p>
          <a:pPr>
            <a:defRPr sz="2000">
              <a:latin typeface="Times New Roman" pitchFamily="18" charset="0"/>
              <a:cs typeface="Times New Roman" pitchFamily="18" charset="0"/>
            </a:defRPr>
          </a:pPr>
          <a:endParaRPr lang="fr-FR"/>
        </a:p>
      </c:txPr>
    </c:legend>
    <c:plotVisOnly val="1"/>
    <c:dispBlanksAs val="gap"/>
    <c:showDLblsOverMax val="0"/>
  </c:chart>
  <c:txPr>
    <a:bodyPr/>
    <a:lstStyle/>
    <a:p>
      <a:pPr>
        <a:defRPr sz="1800"/>
      </a:pPr>
      <a:endParaRPr lang="fr-FR"/>
    </a:p>
  </c:txPr>
  <c:externalData r:id="rId1">
    <c:autoUpdate val="0"/>
  </c:externalData>
</c:chartSpace>
</file>

<file path=ppt/charts/chart10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fr-F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view3D>
      <c:rotX val="15"/>
      <c:rotY val="20"/>
      <c:rAngAx val="1"/>
    </c:view3D>
    <c:floor>
      <c:thickness val="0"/>
    </c:floor>
    <c:sideWall>
      <c:thickness val="0"/>
    </c:sideWall>
    <c:backWall>
      <c:thickness val="0"/>
    </c:backWall>
    <c:plotArea>
      <c:layout>
        <c:manualLayout>
          <c:layoutTarget val="inner"/>
          <c:xMode val="edge"/>
          <c:yMode val="edge"/>
          <c:x val="0.22057283002090758"/>
          <c:y val="0"/>
          <c:w val="0.69019082918194741"/>
          <c:h val="0.90206482023825652"/>
        </c:manualLayout>
      </c:layout>
      <c:bar3DChart>
        <c:barDir val="bar"/>
        <c:grouping val="clustered"/>
        <c:varyColors val="0"/>
        <c:ser>
          <c:idx val="0"/>
          <c:order val="0"/>
          <c:tx>
            <c:strRef>
              <c:f>Feuil1!$B$1</c:f>
              <c:strCache>
                <c:ptCount val="1"/>
                <c:pt idx="0">
                  <c:v>%</c:v>
                </c:pt>
              </c:strCache>
            </c:strRef>
          </c:tx>
          <c:invertIfNegative val="0"/>
          <c:cat>
            <c:strRef>
              <c:f>Feuil1!$A$2:$A$12</c:f>
              <c:strCache>
                <c:ptCount val="11"/>
                <c:pt idx="0">
                  <c:v>antigouty</c:v>
                </c:pt>
                <c:pt idx="1">
                  <c:v>antibiotics</c:v>
                </c:pt>
                <c:pt idx="2">
                  <c:v>antihypertensseurs</c:v>
                </c:pt>
                <c:pt idx="3">
                  <c:v>antiacid</c:v>
                </c:pt>
                <c:pt idx="4">
                  <c:v>antidiarrheal</c:v>
                </c:pt>
                <c:pt idx="5">
                  <c:v>antalgics</c:v>
                </c:pt>
                <c:pt idx="6">
                  <c:v>antiinflammatory</c:v>
                </c:pt>
                <c:pt idx="7">
                  <c:v>antispasmodic</c:v>
                </c:pt>
                <c:pt idx="8">
                  <c:v>coagulants</c:v>
                </c:pt>
                <c:pt idx="9">
                  <c:v>iron</c:v>
                </c:pt>
                <c:pt idx="10">
                  <c:v>vitamins+Ca</c:v>
                </c:pt>
              </c:strCache>
            </c:strRef>
          </c:cat>
          <c:val>
            <c:numRef>
              <c:f>Feuil1!$B$2:$B$12</c:f>
              <c:numCache>
                <c:formatCode>General</c:formatCode>
                <c:ptCount val="11"/>
                <c:pt idx="0">
                  <c:v>35</c:v>
                </c:pt>
                <c:pt idx="1">
                  <c:v>3</c:v>
                </c:pt>
                <c:pt idx="2">
                  <c:v>11</c:v>
                </c:pt>
                <c:pt idx="3">
                  <c:v>13</c:v>
                </c:pt>
                <c:pt idx="4">
                  <c:v>5</c:v>
                </c:pt>
                <c:pt idx="5">
                  <c:v>5</c:v>
                </c:pt>
                <c:pt idx="6">
                  <c:v>8</c:v>
                </c:pt>
                <c:pt idx="7">
                  <c:v>3</c:v>
                </c:pt>
                <c:pt idx="8">
                  <c:v>11</c:v>
                </c:pt>
                <c:pt idx="9">
                  <c:v>3</c:v>
                </c:pt>
                <c:pt idx="10">
                  <c:v>3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shape val="cone"/>
        <c:axId val="285386920"/>
        <c:axId val="285387312"/>
        <c:axId val="0"/>
      </c:bar3DChart>
      <c:catAx>
        <c:axId val="285386920"/>
        <c:scaling>
          <c:orientation val="minMax"/>
        </c:scaling>
        <c:delete val="0"/>
        <c:axPos val="l"/>
        <c:numFmt formatCode="General" sourceLinked="1"/>
        <c:majorTickMark val="out"/>
        <c:minorTickMark val="none"/>
        <c:tickLblPos val="nextTo"/>
        <c:txPr>
          <a:bodyPr/>
          <a:lstStyle/>
          <a:p>
            <a:pPr>
              <a:defRPr sz="2000">
                <a:latin typeface="Times New Roman" pitchFamily="18" charset="0"/>
                <a:cs typeface="Times New Roman" pitchFamily="18" charset="0"/>
              </a:defRPr>
            </a:pPr>
            <a:endParaRPr lang="fr-FR"/>
          </a:p>
        </c:txPr>
        <c:crossAx val="285387312"/>
        <c:crosses val="autoZero"/>
        <c:auto val="1"/>
        <c:lblAlgn val="ctr"/>
        <c:lblOffset val="100"/>
        <c:noMultiLvlLbl val="0"/>
      </c:catAx>
      <c:valAx>
        <c:axId val="285387312"/>
        <c:scaling>
          <c:orientation val="minMax"/>
        </c:scaling>
        <c:delete val="0"/>
        <c:axPos val="b"/>
        <c:majorGridlines/>
        <c:numFmt formatCode="General" sourceLinked="1"/>
        <c:majorTickMark val="out"/>
        <c:minorTickMark val="none"/>
        <c:tickLblPos val="nextTo"/>
        <c:crossAx val="285386920"/>
        <c:crosses val="autoZero"/>
        <c:crossBetween val="between"/>
      </c:valAx>
    </c:plotArea>
    <c:legend>
      <c:legendPos val="r"/>
      <c:overlay val="0"/>
    </c:legend>
    <c:plotVisOnly val="1"/>
    <c:dispBlanksAs val="gap"/>
    <c:showDLblsOverMax val="0"/>
  </c:chart>
  <c:txPr>
    <a:bodyPr/>
    <a:lstStyle/>
    <a:p>
      <a:pPr>
        <a:defRPr sz="1800"/>
      </a:pPr>
      <a:endParaRPr lang="fr-FR"/>
    </a:p>
  </c:txPr>
  <c:externalData r:id="rId1">
    <c:autoUpdate val="0"/>
  </c:externalData>
</c:chartSpace>
</file>

<file path=ppt/charts/chart1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fr-F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view3D>
      <c:rotX val="15"/>
      <c:rotY val="20"/>
      <c:rAngAx val="1"/>
    </c:view3D>
    <c:floor>
      <c:thickness val="0"/>
    </c:floor>
    <c:sideWall>
      <c:thickness val="0"/>
    </c:sideWall>
    <c:backWall>
      <c:thickness val="0"/>
    </c:backWall>
    <c:plotArea>
      <c:layout/>
      <c:bar3DChart>
        <c:barDir val="col"/>
        <c:grouping val="clustered"/>
        <c:varyColors val="0"/>
        <c:ser>
          <c:idx val="0"/>
          <c:order val="0"/>
          <c:tx>
            <c:strRef>
              <c:f>Feuil1!$B$1</c:f>
              <c:strCache>
                <c:ptCount val="1"/>
                <c:pt idx="0">
                  <c:v>specific effects</c:v>
                </c:pt>
              </c:strCache>
            </c:strRef>
          </c:tx>
          <c:invertIfNegative val="0"/>
          <c:cat>
            <c:strRef>
              <c:f>Feuil1!$A$2:$A$5</c:f>
              <c:strCache>
                <c:ptCount val="4"/>
                <c:pt idx="0">
                  <c:v>Imatib</c:v>
                </c:pt>
                <c:pt idx="1">
                  <c:v>Glivec</c:v>
                </c:pt>
                <c:pt idx="2">
                  <c:v>Sprycel</c:v>
                </c:pt>
                <c:pt idx="3">
                  <c:v>Tasigna</c:v>
                </c:pt>
              </c:strCache>
            </c:strRef>
          </c:cat>
          <c:val>
            <c:numRef>
              <c:f>Feuil1!$B$2:$B$5</c:f>
              <c:numCache>
                <c:formatCode>General</c:formatCode>
                <c:ptCount val="4"/>
                <c:pt idx="0">
                  <c:v>39</c:v>
                </c:pt>
                <c:pt idx="1">
                  <c:v>57</c:v>
                </c:pt>
                <c:pt idx="2">
                  <c:v>50</c:v>
                </c:pt>
                <c:pt idx="3">
                  <c:v>36</c:v>
                </c:pt>
              </c:numCache>
            </c:numRef>
          </c:val>
        </c:ser>
        <c:ser>
          <c:idx val="1"/>
          <c:order val="1"/>
          <c:tx>
            <c:strRef>
              <c:f>Feuil1!$C$1</c:f>
              <c:strCache>
                <c:ptCount val="1"/>
                <c:pt idx="0">
                  <c:v>commons effects</c:v>
                </c:pt>
              </c:strCache>
            </c:strRef>
          </c:tx>
          <c:invertIfNegative val="0"/>
          <c:cat>
            <c:strRef>
              <c:f>Feuil1!$A$2:$A$5</c:f>
              <c:strCache>
                <c:ptCount val="4"/>
                <c:pt idx="0">
                  <c:v>Imatib</c:v>
                </c:pt>
                <c:pt idx="1">
                  <c:v>Glivec</c:v>
                </c:pt>
                <c:pt idx="2">
                  <c:v>Sprycel</c:v>
                </c:pt>
                <c:pt idx="3">
                  <c:v>Tasigna</c:v>
                </c:pt>
              </c:strCache>
            </c:strRef>
          </c:cat>
          <c:val>
            <c:numRef>
              <c:f>Feuil1!$C$2:$C$5</c:f>
              <c:numCache>
                <c:formatCode>General</c:formatCode>
                <c:ptCount val="4"/>
                <c:pt idx="0">
                  <c:v>91</c:v>
                </c:pt>
                <c:pt idx="1">
                  <c:v>86</c:v>
                </c:pt>
                <c:pt idx="2">
                  <c:v>67</c:v>
                </c:pt>
                <c:pt idx="3">
                  <c:v>55</c:v>
                </c:pt>
              </c:numCache>
            </c:numRef>
          </c:val>
        </c:ser>
        <c:ser>
          <c:idx val="2"/>
          <c:order val="2"/>
          <c:tx>
            <c:strRef>
              <c:f>Feuil1!$D$1</c:f>
              <c:strCache>
                <c:ptCount val="1"/>
                <c:pt idx="0">
                  <c:v>complications</c:v>
                </c:pt>
              </c:strCache>
            </c:strRef>
          </c:tx>
          <c:invertIfNegative val="0"/>
          <c:cat>
            <c:strRef>
              <c:f>Feuil1!$A$2:$A$5</c:f>
              <c:strCache>
                <c:ptCount val="4"/>
                <c:pt idx="0">
                  <c:v>Imatib</c:v>
                </c:pt>
                <c:pt idx="1">
                  <c:v>Glivec</c:v>
                </c:pt>
                <c:pt idx="2">
                  <c:v>Sprycel</c:v>
                </c:pt>
                <c:pt idx="3">
                  <c:v>Tasigna</c:v>
                </c:pt>
              </c:strCache>
            </c:strRef>
          </c:cat>
          <c:val>
            <c:numRef>
              <c:f>Feuil1!$D$2:$D$5</c:f>
              <c:numCache>
                <c:formatCode>General</c:formatCode>
                <c:ptCount val="4"/>
                <c:pt idx="0">
                  <c:v>39</c:v>
                </c:pt>
                <c:pt idx="1">
                  <c:v>14</c:v>
                </c:pt>
                <c:pt idx="2">
                  <c:v>0</c:v>
                </c:pt>
                <c:pt idx="3">
                  <c:v>0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shape val="cylinder"/>
        <c:axId val="285388488"/>
        <c:axId val="285388880"/>
        <c:axId val="0"/>
      </c:bar3DChart>
      <c:catAx>
        <c:axId val="285388488"/>
        <c:scaling>
          <c:orientation val="minMax"/>
        </c:scaling>
        <c:delete val="0"/>
        <c:axPos val="b"/>
        <c:numFmt formatCode="General" sourceLinked="0"/>
        <c:majorTickMark val="out"/>
        <c:minorTickMark val="none"/>
        <c:tickLblPos val="nextTo"/>
        <c:txPr>
          <a:bodyPr/>
          <a:lstStyle/>
          <a:p>
            <a:pPr>
              <a:defRPr sz="2000">
                <a:latin typeface="Times New Roman" pitchFamily="18" charset="0"/>
                <a:cs typeface="Times New Roman" pitchFamily="18" charset="0"/>
              </a:defRPr>
            </a:pPr>
            <a:endParaRPr lang="fr-FR"/>
          </a:p>
        </c:txPr>
        <c:crossAx val="285388880"/>
        <c:crosses val="autoZero"/>
        <c:auto val="1"/>
        <c:lblAlgn val="ctr"/>
        <c:lblOffset val="100"/>
        <c:noMultiLvlLbl val="0"/>
      </c:catAx>
      <c:valAx>
        <c:axId val="285388880"/>
        <c:scaling>
          <c:orientation val="minMax"/>
        </c:scaling>
        <c:delete val="0"/>
        <c:axPos val="l"/>
        <c:majorGridlines/>
        <c:numFmt formatCode="General" sourceLinked="1"/>
        <c:majorTickMark val="out"/>
        <c:minorTickMark val="none"/>
        <c:tickLblPos val="nextTo"/>
        <c:crossAx val="285388488"/>
        <c:crosses val="autoZero"/>
        <c:crossBetween val="between"/>
      </c:valAx>
    </c:plotArea>
    <c:legend>
      <c:legendPos val="r"/>
      <c:overlay val="0"/>
      <c:txPr>
        <a:bodyPr/>
        <a:lstStyle/>
        <a:p>
          <a:pPr>
            <a:defRPr sz="2000">
              <a:latin typeface="Times New Roman" pitchFamily="18" charset="0"/>
              <a:cs typeface="Times New Roman" pitchFamily="18" charset="0"/>
            </a:defRPr>
          </a:pPr>
          <a:endParaRPr lang="fr-FR"/>
        </a:p>
      </c:txPr>
    </c:legend>
    <c:plotVisOnly val="1"/>
    <c:dispBlanksAs val="gap"/>
    <c:showDLblsOverMax val="0"/>
  </c:chart>
  <c:txPr>
    <a:bodyPr/>
    <a:lstStyle/>
    <a:p>
      <a:pPr>
        <a:defRPr sz="1800"/>
      </a:pPr>
      <a:endParaRPr lang="fr-FR"/>
    </a:p>
  </c:txPr>
  <c:externalData r:id="rId1">
    <c:autoUpdate val="0"/>
  </c:externalData>
</c:chartSpace>
</file>

<file path=ppt/charts/chart1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fr-F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view3D>
      <c:rotX val="15"/>
      <c:rotY val="20"/>
      <c:rAngAx val="1"/>
    </c:view3D>
    <c:floor>
      <c:thickness val="0"/>
    </c:floor>
    <c:sideWall>
      <c:thickness val="0"/>
    </c:sideWall>
    <c:backWall>
      <c:thickness val="0"/>
    </c:backWall>
    <c:plotArea>
      <c:layout/>
      <c:bar3DChart>
        <c:barDir val="bar"/>
        <c:grouping val="clustered"/>
        <c:varyColors val="0"/>
        <c:ser>
          <c:idx val="0"/>
          <c:order val="0"/>
          <c:tx>
            <c:strRef>
              <c:f>Feuil1!$B$1</c:f>
              <c:strCache>
                <c:ptCount val="1"/>
                <c:pt idx="0">
                  <c:v>%</c:v>
                </c:pt>
              </c:strCache>
            </c:strRef>
          </c:tx>
          <c:invertIfNegative val="0"/>
          <c:cat>
            <c:strRef>
              <c:f>Feuil1!$A$2:$A$8</c:f>
              <c:strCache>
                <c:ptCount val="7"/>
                <c:pt idx="0">
                  <c:v>myalgia</c:v>
                </c:pt>
                <c:pt idx="1">
                  <c:v>oedema</c:v>
                </c:pt>
                <c:pt idx="2">
                  <c:v>osseous pain</c:v>
                </c:pt>
                <c:pt idx="3">
                  <c:v>hypertention</c:v>
                </c:pt>
                <c:pt idx="4">
                  <c:v>heamorrhage</c:v>
                </c:pt>
                <c:pt idx="5">
                  <c:v>tachycardia</c:v>
                </c:pt>
                <c:pt idx="6">
                  <c:v>hépatomégaly</c:v>
                </c:pt>
              </c:strCache>
            </c:strRef>
          </c:cat>
          <c:val>
            <c:numRef>
              <c:f>Feuil1!$B$2:$B$8</c:f>
              <c:numCache>
                <c:formatCode>General</c:formatCode>
                <c:ptCount val="7"/>
                <c:pt idx="0">
                  <c:v>22</c:v>
                </c:pt>
                <c:pt idx="1">
                  <c:v>9</c:v>
                </c:pt>
                <c:pt idx="2">
                  <c:v>30</c:v>
                </c:pt>
                <c:pt idx="3">
                  <c:v>22</c:v>
                </c:pt>
                <c:pt idx="4">
                  <c:v>4</c:v>
                </c:pt>
                <c:pt idx="5">
                  <c:v>4</c:v>
                </c:pt>
                <c:pt idx="6">
                  <c:v>4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shape val="pyramid"/>
        <c:axId val="285390056"/>
        <c:axId val="286005184"/>
        <c:axId val="0"/>
      </c:bar3DChart>
      <c:catAx>
        <c:axId val="285390056"/>
        <c:scaling>
          <c:orientation val="minMax"/>
        </c:scaling>
        <c:delete val="0"/>
        <c:axPos val="l"/>
        <c:numFmt formatCode="General" sourceLinked="0"/>
        <c:majorTickMark val="out"/>
        <c:minorTickMark val="none"/>
        <c:tickLblPos val="nextTo"/>
        <c:txPr>
          <a:bodyPr/>
          <a:lstStyle/>
          <a:p>
            <a:pPr>
              <a:defRPr sz="2000">
                <a:latin typeface="Times New Roman" pitchFamily="18" charset="0"/>
                <a:cs typeface="Times New Roman" pitchFamily="18" charset="0"/>
              </a:defRPr>
            </a:pPr>
            <a:endParaRPr lang="fr-FR"/>
          </a:p>
        </c:txPr>
        <c:crossAx val="286005184"/>
        <c:crosses val="autoZero"/>
        <c:auto val="1"/>
        <c:lblAlgn val="ctr"/>
        <c:lblOffset val="100"/>
        <c:noMultiLvlLbl val="0"/>
      </c:catAx>
      <c:valAx>
        <c:axId val="286005184"/>
        <c:scaling>
          <c:orientation val="minMax"/>
        </c:scaling>
        <c:delete val="0"/>
        <c:axPos val="b"/>
        <c:majorGridlines/>
        <c:numFmt formatCode="General" sourceLinked="1"/>
        <c:majorTickMark val="out"/>
        <c:minorTickMark val="none"/>
        <c:tickLblPos val="nextTo"/>
        <c:crossAx val="285390056"/>
        <c:crosses val="autoZero"/>
        <c:crossBetween val="between"/>
      </c:valAx>
    </c:plotArea>
    <c:legend>
      <c:legendPos val="r"/>
      <c:overlay val="0"/>
    </c:legend>
    <c:plotVisOnly val="1"/>
    <c:dispBlanksAs val="gap"/>
    <c:showDLblsOverMax val="0"/>
  </c:chart>
  <c:txPr>
    <a:bodyPr/>
    <a:lstStyle/>
    <a:p>
      <a:pPr>
        <a:defRPr sz="1800"/>
      </a:pPr>
      <a:endParaRPr lang="fr-FR"/>
    </a:p>
  </c:txPr>
  <c:externalData r:id="rId1">
    <c:autoUpdate val="0"/>
  </c:externalData>
</c:chartSpace>
</file>

<file path=ppt/charts/chart1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fr-F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view3D>
      <c:rotX val="15"/>
      <c:rotY val="20"/>
      <c:rAngAx val="1"/>
    </c:view3D>
    <c:floor>
      <c:thickness val="0"/>
    </c:floor>
    <c:sideWall>
      <c:thickness val="0"/>
    </c:sideWall>
    <c:backWall>
      <c:thickness val="0"/>
    </c:backWall>
    <c:plotArea>
      <c:layout/>
      <c:bar3DChart>
        <c:barDir val="bar"/>
        <c:grouping val="clustered"/>
        <c:varyColors val="0"/>
        <c:ser>
          <c:idx val="0"/>
          <c:order val="0"/>
          <c:tx>
            <c:strRef>
              <c:f>Feuil1!$B$1</c:f>
              <c:strCache>
                <c:ptCount val="1"/>
                <c:pt idx="0">
                  <c:v>%</c:v>
                </c:pt>
              </c:strCache>
            </c:strRef>
          </c:tx>
          <c:invertIfNegative val="0"/>
          <c:cat>
            <c:strRef>
              <c:f>Feuil1!$A$2:$A$8</c:f>
              <c:strCache>
                <c:ptCount val="7"/>
                <c:pt idx="0">
                  <c:v>CNS.disorders</c:v>
                </c:pt>
                <c:pt idx="1">
                  <c:v>gastric disorders</c:v>
                </c:pt>
                <c:pt idx="2">
                  <c:v>cutaneous disorders</c:v>
                </c:pt>
                <c:pt idx="3">
                  <c:v>asthenia</c:v>
                </c:pt>
                <c:pt idx="4">
                  <c:v>anorexia</c:v>
                </c:pt>
                <c:pt idx="5">
                  <c:v>fall of hair</c:v>
                </c:pt>
                <c:pt idx="6">
                  <c:v>psychic disorders</c:v>
                </c:pt>
              </c:strCache>
            </c:strRef>
          </c:cat>
          <c:val>
            <c:numRef>
              <c:f>Feuil1!$B$2:$B$8</c:f>
              <c:numCache>
                <c:formatCode>General</c:formatCode>
                <c:ptCount val="7"/>
                <c:pt idx="0">
                  <c:v>35</c:v>
                </c:pt>
                <c:pt idx="1">
                  <c:v>57</c:v>
                </c:pt>
                <c:pt idx="2">
                  <c:v>35</c:v>
                </c:pt>
                <c:pt idx="3">
                  <c:v>74</c:v>
                </c:pt>
                <c:pt idx="4">
                  <c:v>17</c:v>
                </c:pt>
                <c:pt idx="5">
                  <c:v>9</c:v>
                </c:pt>
                <c:pt idx="6">
                  <c:v>4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shape val="pyramid"/>
        <c:axId val="286006360"/>
        <c:axId val="286006752"/>
        <c:axId val="0"/>
      </c:bar3DChart>
      <c:catAx>
        <c:axId val="286006360"/>
        <c:scaling>
          <c:orientation val="minMax"/>
        </c:scaling>
        <c:delete val="0"/>
        <c:axPos val="l"/>
        <c:numFmt formatCode="General" sourceLinked="0"/>
        <c:majorTickMark val="out"/>
        <c:minorTickMark val="none"/>
        <c:tickLblPos val="nextTo"/>
        <c:txPr>
          <a:bodyPr/>
          <a:lstStyle/>
          <a:p>
            <a:pPr>
              <a:defRPr sz="2000">
                <a:latin typeface="Times New Roman" pitchFamily="18" charset="0"/>
                <a:cs typeface="Times New Roman" pitchFamily="18" charset="0"/>
              </a:defRPr>
            </a:pPr>
            <a:endParaRPr lang="fr-FR"/>
          </a:p>
        </c:txPr>
        <c:crossAx val="286006752"/>
        <c:crosses val="autoZero"/>
        <c:auto val="1"/>
        <c:lblAlgn val="ctr"/>
        <c:lblOffset val="100"/>
        <c:noMultiLvlLbl val="0"/>
      </c:catAx>
      <c:valAx>
        <c:axId val="286006752"/>
        <c:scaling>
          <c:orientation val="minMax"/>
        </c:scaling>
        <c:delete val="0"/>
        <c:axPos val="b"/>
        <c:majorGridlines/>
        <c:numFmt formatCode="General" sourceLinked="1"/>
        <c:majorTickMark val="out"/>
        <c:minorTickMark val="none"/>
        <c:tickLblPos val="nextTo"/>
        <c:crossAx val="286006360"/>
        <c:crosses val="autoZero"/>
        <c:crossBetween val="between"/>
      </c:valAx>
    </c:plotArea>
    <c:legend>
      <c:legendPos val="r"/>
      <c:overlay val="0"/>
    </c:legend>
    <c:plotVisOnly val="1"/>
    <c:dispBlanksAs val="gap"/>
    <c:showDLblsOverMax val="0"/>
  </c:chart>
  <c:txPr>
    <a:bodyPr/>
    <a:lstStyle/>
    <a:p>
      <a:pPr>
        <a:defRPr sz="1800"/>
      </a:pPr>
      <a:endParaRPr lang="fr-FR"/>
    </a:p>
  </c:txPr>
  <c:externalData r:id="rId1">
    <c:autoUpdate val="0"/>
  </c:externalData>
</c:chartSpace>
</file>

<file path=ppt/charts/chart1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fr-F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view3D>
      <c:rotX val="15"/>
      <c:rotY val="20"/>
      <c:rAngAx val="1"/>
    </c:view3D>
    <c:floor>
      <c:thickness val="0"/>
    </c:floor>
    <c:sideWall>
      <c:thickness val="0"/>
    </c:sideWall>
    <c:backWall>
      <c:thickness val="0"/>
    </c:backWall>
    <c:plotArea>
      <c:layout>
        <c:manualLayout>
          <c:layoutTarget val="inner"/>
          <c:xMode val="edge"/>
          <c:yMode val="edge"/>
          <c:x val="0.22626980655195877"/>
          <c:y val="2.5254293948050392E-2"/>
          <c:w val="0.60798848060659083"/>
          <c:h val="0.86709237349045942"/>
        </c:manualLayout>
      </c:layout>
      <c:bar3DChart>
        <c:barDir val="bar"/>
        <c:grouping val="clustered"/>
        <c:varyColors val="0"/>
        <c:ser>
          <c:idx val="0"/>
          <c:order val="0"/>
          <c:tx>
            <c:strRef>
              <c:f>Feuil1!$B$1</c:f>
              <c:strCache>
                <c:ptCount val="1"/>
                <c:pt idx="0">
                  <c:v>Série 1</c:v>
                </c:pt>
              </c:strCache>
            </c:strRef>
          </c:tx>
          <c:invertIfNegative val="0"/>
          <c:cat>
            <c:strRef>
              <c:f>Feuil1!$A$2:$A$5</c:f>
              <c:strCache>
                <c:ptCount val="4"/>
                <c:pt idx="0">
                  <c:v>ear-stomach pains</c:v>
                </c:pt>
                <c:pt idx="1">
                  <c:v>thoracic pain</c:v>
                </c:pt>
                <c:pt idx="2">
                  <c:v>colopathy</c:v>
                </c:pt>
                <c:pt idx="3">
                  <c:v>major asthenia</c:v>
                </c:pt>
              </c:strCache>
            </c:strRef>
          </c:cat>
          <c:val>
            <c:numRef>
              <c:f>Feuil1!$B$2:$B$5</c:f>
              <c:numCache>
                <c:formatCode>General</c:formatCode>
                <c:ptCount val="4"/>
                <c:pt idx="0">
                  <c:v>13</c:v>
                </c:pt>
                <c:pt idx="1">
                  <c:v>9</c:v>
                </c:pt>
                <c:pt idx="2">
                  <c:v>9</c:v>
                </c:pt>
                <c:pt idx="3">
                  <c:v>9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shape val="pyramid"/>
        <c:axId val="286007928"/>
        <c:axId val="286008320"/>
        <c:axId val="0"/>
      </c:bar3DChart>
      <c:catAx>
        <c:axId val="286007928"/>
        <c:scaling>
          <c:orientation val="minMax"/>
        </c:scaling>
        <c:delete val="0"/>
        <c:axPos val="l"/>
        <c:numFmt formatCode="General" sourceLinked="0"/>
        <c:majorTickMark val="out"/>
        <c:minorTickMark val="none"/>
        <c:tickLblPos val="nextTo"/>
        <c:txPr>
          <a:bodyPr/>
          <a:lstStyle/>
          <a:p>
            <a:pPr>
              <a:defRPr sz="2000">
                <a:latin typeface="Times New Roman" pitchFamily="18" charset="0"/>
                <a:cs typeface="Times New Roman" pitchFamily="18" charset="0"/>
              </a:defRPr>
            </a:pPr>
            <a:endParaRPr lang="fr-FR"/>
          </a:p>
        </c:txPr>
        <c:crossAx val="286008320"/>
        <c:crosses val="autoZero"/>
        <c:auto val="1"/>
        <c:lblAlgn val="ctr"/>
        <c:lblOffset val="100"/>
        <c:noMultiLvlLbl val="0"/>
      </c:catAx>
      <c:valAx>
        <c:axId val="286008320"/>
        <c:scaling>
          <c:orientation val="minMax"/>
        </c:scaling>
        <c:delete val="0"/>
        <c:axPos val="b"/>
        <c:majorGridlines/>
        <c:numFmt formatCode="General" sourceLinked="1"/>
        <c:majorTickMark val="out"/>
        <c:minorTickMark val="none"/>
        <c:tickLblPos val="nextTo"/>
        <c:crossAx val="286007928"/>
        <c:crosses val="autoZero"/>
        <c:crossBetween val="between"/>
      </c:valAx>
    </c:plotArea>
    <c:plotVisOnly val="1"/>
    <c:dispBlanksAs val="gap"/>
    <c:showDLblsOverMax val="0"/>
  </c:chart>
  <c:txPr>
    <a:bodyPr/>
    <a:lstStyle/>
    <a:p>
      <a:pPr>
        <a:defRPr sz="1800"/>
      </a:pPr>
      <a:endParaRPr lang="fr-FR"/>
    </a:p>
  </c:txPr>
  <c:externalData r:id="rId1">
    <c:autoUpdate val="0"/>
  </c:externalData>
</c:chartSpace>
</file>

<file path=ppt/charts/chart15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fr-F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view3D>
      <c:rotX val="15"/>
      <c:rotY val="20"/>
      <c:rAngAx val="1"/>
    </c:view3D>
    <c:floor>
      <c:thickness val="0"/>
    </c:floor>
    <c:sideWall>
      <c:thickness val="0"/>
    </c:sideWall>
    <c:backWall>
      <c:thickness val="0"/>
    </c:backWall>
    <c:plotArea>
      <c:layout/>
      <c:bar3DChart>
        <c:barDir val="bar"/>
        <c:grouping val="clustered"/>
        <c:varyColors val="0"/>
        <c:ser>
          <c:idx val="0"/>
          <c:order val="0"/>
          <c:tx>
            <c:strRef>
              <c:f>Feuil1!$B$1</c:f>
              <c:strCache>
                <c:ptCount val="1"/>
                <c:pt idx="0">
                  <c:v>%</c:v>
                </c:pt>
              </c:strCache>
            </c:strRef>
          </c:tx>
          <c:invertIfNegative val="0"/>
          <c:cat>
            <c:strRef>
              <c:f>Feuil1!$A$2:$A$6</c:f>
              <c:strCache>
                <c:ptCount val="5"/>
                <c:pt idx="0">
                  <c:v>myalgia</c:v>
                </c:pt>
                <c:pt idx="1">
                  <c:v>oedema</c:v>
                </c:pt>
                <c:pt idx="2">
                  <c:v>hepatic cytolysis</c:v>
                </c:pt>
                <c:pt idx="3">
                  <c:v>anaemia</c:v>
                </c:pt>
                <c:pt idx="4">
                  <c:v>tachycardia</c:v>
                </c:pt>
              </c:strCache>
            </c:strRef>
          </c:cat>
          <c:val>
            <c:numRef>
              <c:f>Feuil1!$B$2:$B$6</c:f>
              <c:numCache>
                <c:formatCode>General</c:formatCode>
                <c:ptCount val="5"/>
                <c:pt idx="0">
                  <c:v>29</c:v>
                </c:pt>
                <c:pt idx="1">
                  <c:v>14</c:v>
                </c:pt>
                <c:pt idx="2">
                  <c:v>14</c:v>
                </c:pt>
                <c:pt idx="3">
                  <c:v>14</c:v>
                </c:pt>
                <c:pt idx="4">
                  <c:v>14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shape val="pyramid"/>
        <c:axId val="286009496"/>
        <c:axId val="286009888"/>
        <c:axId val="0"/>
      </c:bar3DChart>
      <c:catAx>
        <c:axId val="286009496"/>
        <c:scaling>
          <c:orientation val="minMax"/>
        </c:scaling>
        <c:delete val="0"/>
        <c:axPos val="l"/>
        <c:numFmt formatCode="General" sourceLinked="0"/>
        <c:majorTickMark val="out"/>
        <c:minorTickMark val="none"/>
        <c:tickLblPos val="nextTo"/>
        <c:txPr>
          <a:bodyPr/>
          <a:lstStyle/>
          <a:p>
            <a:pPr>
              <a:defRPr sz="2000">
                <a:latin typeface="Times New Roman" pitchFamily="18" charset="0"/>
                <a:cs typeface="Times New Roman" pitchFamily="18" charset="0"/>
              </a:defRPr>
            </a:pPr>
            <a:endParaRPr lang="fr-FR"/>
          </a:p>
        </c:txPr>
        <c:crossAx val="286009888"/>
        <c:crosses val="autoZero"/>
        <c:auto val="1"/>
        <c:lblAlgn val="ctr"/>
        <c:lblOffset val="100"/>
        <c:noMultiLvlLbl val="0"/>
      </c:catAx>
      <c:valAx>
        <c:axId val="286009888"/>
        <c:scaling>
          <c:orientation val="minMax"/>
        </c:scaling>
        <c:delete val="0"/>
        <c:axPos val="b"/>
        <c:majorGridlines/>
        <c:numFmt formatCode="General" sourceLinked="1"/>
        <c:majorTickMark val="out"/>
        <c:minorTickMark val="none"/>
        <c:tickLblPos val="nextTo"/>
        <c:crossAx val="286009496"/>
        <c:crosses val="autoZero"/>
        <c:crossBetween val="between"/>
      </c:valAx>
    </c:plotArea>
    <c:legend>
      <c:legendPos val="r"/>
      <c:overlay val="0"/>
    </c:legend>
    <c:plotVisOnly val="1"/>
    <c:dispBlanksAs val="gap"/>
    <c:showDLblsOverMax val="0"/>
  </c:chart>
  <c:txPr>
    <a:bodyPr/>
    <a:lstStyle/>
    <a:p>
      <a:pPr>
        <a:defRPr sz="1800"/>
      </a:pPr>
      <a:endParaRPr lang="fr-FR"/>
    </a:p>
  </c:txPr>
  <c:externalData r:id="rId1">
    <c:autoUpdate val="0"/>
  </c:externalData>
</c:chartSpace>
</file>

<file path=ppt/charts/chart16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fr-F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view3D>
      <c:rotX val="15"/>
      <c:rotY val="20"/>
      <c:rAngAx val="1"/>
    </c:view3D>
    <c:floor>
      <c:thickness val="0"/>
    </c:floor>
    <c:sideWall>
      <c:thickness val="0"/>
    </c:sideWall>
    <c:backWall>
      <c:thickness val="0"/>
    </c:backWall>
    <c:plotArea>
      <c:layout/>
      <c:bar3DChart>
        <c:barDir val="bar"/>
        <c:grouping val="clustered"/>
        <c:varyColors val="0"/>
        <c:ser>
          <c:idx val="0"/>
          <c:order val="0"/>
          <c:tx>
            <c:strRef>
              <c:f>Feuil1!$B$1</c:f>
              <c:strCache>
                <c:ptCount val="1"/>
                <c:pt idx="0">
                  <c:v>%</c:v>
                </c:pt>
              </c:strCache>
            </c:strRef>
          </c:tx>
          <c:invertIfNegative val="0"/>
          <c:cat>
            <c:strRef>
              <c:f>Feuil1!$A$2:$A$7</c:f>
              <c:strCache>
                <c:ptCount val="6"/>
                <c:pt idx="0">
                  <c:v>asthenia</c:v>
                </c:pt>
                <c:pt idx="1">
                  <c:v>gastric disorders</c:v>
                </c:pt>
                <c:pt idx="2">
                  <c:v>cutaneous disorders</c:v>
                </c:pt>
                <c:pt idx="3">
                  <c:v>CNS disorders</c:v>
                </c:pt>
                <c:pt idx="4">
                  <c:v>anorexia</c:v>
                </c:pt>
                <c:pt idx="5">
                  <c:v>psychic disorders</c:v>
                </c:pt>
              </c:strCache>
            </c:strRef>
          </c:cat>
          <c:val>
            <c:numRef>
              <c:f>Feuil1!$B$2:$B$7</c:f>
              <c:numCache>
                <c:formatCode>General</c:formatCode>
                <c:ptCount val="6"/>
                <c:pt idx="0">
                  <c:v>71</c:v>
                </c:pt>
                <c:pt idx="1">
                  <c:v>29</c:v>
                </c:pt>
                <c:pt idx="2">
                  <c:v>29</c:v>
                </c:pt>
                <c:pt idx="3">
                  <c:v>14</c:v>
                </c:pt>
                <c:pt idx="4">
                  <c:v>14</c:v>
                </c:pt>
                <c:pt idx="5">
                  <c:v>14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shape val="pyramid"/>
        <c:axId val="286011064"/>
        <c:axId val="286011456"/>
        <c:axId val="0"/>
      </c:bar3DChart>
      <c:catAx>
        <c:axId val="286011064"/>
        <c:scaling>
          <c:orientation val="minMax"/>
        </c:scaling>
        <c:delete val="0"/>
        <c:axPos val="l"/>
        <c:numFmt formatCode="General" sourceLinked="0"/>
        <c:majorTickMark val="out"/>
        <c:minorTickMark val="none"/>
        <c:tickLblPos val="nextTo"/>
        <c:txPr>
          <a:bodyPr/>
          <a:lstStyle/>
          <a:p>
            <a:pPr>
              <a:defRPr sz="2000">
                <a:latin typeface="Times New Roman" pitchFamily="18" charset="0"/>
                <a:cs typeface="Times New Roman" pitchFamily="18" charset="0"/>
              </a:defRPr>
            </a:pPr>
            <a:endParaRPr lang="fr-FR"/>
          </a:p>
        </c:txPr>
        <c:crossAx val="286011456"/>
        <c:crosses val="autoZero"/>
        <c:auto val="1"/>
        <c:lblAlgn val="ctr"/>
        <c:lblOffset val="100"/>
        <c:noMultiLvlLbl val="0"/>
      </c:catAx>
      <c:valAx>
        <c:axId val="286011456"/>
        <c:scaling>
          <c:orientation val="minMax"/>
        </c:scaling>
        <c:delete val="0"/>
        <c:axPos val="b"/>
        <c:majorGridlines/>
        <c:numFmt formatCode="General" sourceLinked="1"/>
        <c:majorTickMark val="out"/>
        <c:minorTickMark val="none"/>
        <c:tickLblPos val="nextTo"/>
        <c:crossAx val="286011064"/>
        <c:crosses val="autoZero"/>
        <c:crossBetween val="between"/>
      </c:valAx>
    </c:plotArea>
    <c:legend>
      <c:legendPos val="r"/>
      <c:overlay val="0"/>
    </c:legend>
    <c:plotVisOnly val="1"/>
    <c:dispBlanksAs val="gap"/>
    <c:showDLblsOverMax val="0"/>
  </c:chart>
  <c:txPr>
    <a:bodyPr/>
    <a:lstStyle/>
    <a:p>
      <a:pPr>
        <a:defRPr sz="1800"/>
      </a:pPr>
      <a:endParaRPr lang="fr-FR"/>
    </a:p>
  </c:txPr>
  <c:externalData r:id="rId1">
    <c:autoUpdate val="0"/>
  </c:externalData>
</c:chartSpace>
</file>

<file path=ppt/charts/chart17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fr-F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view3D>
      <c:rotX val="15"/>
      <c:rotY val="20"/>
      <c:rAngAx val="1"/>
    </c:view3D>
    <c:floor>
      <c:thickness val="0"/>
    </c:floor>
    <c:sideWall>
      <c:thickness val="0"/>
    </c:sideWall>
    <c:backWall>
      <c:thickness val="0"/>
    </c:backWall>
    <c:plotArea>
      <c:layout/>
      <c:bar3DChart>
        <c:barDir val="bar"/>
        <c:grouping val="clustered"/>
        <c:varyColors val="0"/>
        <c:ser>
          <c:idx val="0"/>
          <c:order val="0"/>
          <c:tx>
            <c:strRef>
              <c:f>Feuil1!$B$1</c:f>
              <c:strCache>
                <c:ptCount val="1"/>
                <c:pt idx="0">
                  <c:v>%</c:v>
                </c:pt>
              </c:strCache>
            </c:strRef>
          </c:tx>
          <c:invertIfNegative val="0"/>
          <c:cat>
            <c:strRef>
              <c:f>Feuil1!$A$2:$A$4</c:f>
              <c:strCache>
                <c:ptCount val="3"/>
                <c:pt idx="0">
                  <c:v>tachycardia</c:v>
                </c:pt>
                <c:pt idx="1">
                  <c:v>osseous pain</c:v>
                </c:pt>
                <c:pt idx="2">
                  <c:v>hemorroides</c:v>
                </c:pt>
              </c:strCache>
            </c:strRef>
          </c:cat>
          <c:val>
            <c:numRef>
              <c:f>Feuil1!$B$2:$B$4</c:f>
              <c:numCache>
                <c:formatCode>0%</c:formatCode>
                <c:ptCount val="3"/>
                <c:pt idx="0">
                  <c:v>0.17</c:v>
                </c:pt>
                <c:pt idx="1">
                  <c:v>0.17</c:v>
                </c:pt>
                <c:pt idx="2">
                  <c:v>0.17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shape val="pyramid"/>
        <c:axId val="286012632"/>
        <c:axId val="213183944"/>
        <c:axId val="0"/>
      </c:bar3DChart>
      <c:catAx>
        <c:axId val="286012632"/>
        <c:scaling>
          <c:orientation val="minMax"/>
        </c:scaling>
        <c:delete val="0"/>
        <c:axPos val="l"/>
        <c:numFmt formatCode="General" sourceLinked="0"/>
        <c:majorTickMark val="out"/>
        <c:minorTickMark val="none"/>
        <c:tickLblPos val="nextTo"/>
        <c:txPr>
          <a:bodyPr/>
          <a:lstStyle/>
          <a:p>
            <a:pPr>
              <a:defRPr sz="2000">
                <a:latin typeface="Times New Roman" pitchFamily="18" charset="0"/>
                <a:cs typeface="Times New Roman" pitchFamily="18" charset="0"/>
              </a:defRPr>
            </a:pPr>
            <a:endParaRPr lang="fr-FR"/>
          </a:p>
        </c:txPr>
        <c:crossAx val="213183944"/>
        <c:crosses val="autoZero"/>
        <c:auto val="1"/>
        <c:lblAlgn val="ctr"/>
        <c:lblOffset val="100"/>
        <c:noMultiLvlLbl val="0"/>
      </c:catAx>
      <c:valAx>
        <c:axId val="213183944"/>
        <c:scaling>
          <c:orientation val="minMax"/>
        </c:scaling>
        <c:delete val="0"/>
        <c:axPos val="b"/>
        <c:majorGridlines/>
        <c:numFmt formatCode="0%" sourceLinked="1"/>
        <c:majorTickMark val="out"/>
        <c:minorTickMark val="none"/>
        <c:tickLblPos val="nextTo"/>
        <c:crossAx val="286012632"/>
        <c:crosses val="autoZero"/>
        <c:crossBetween val="between"/>
      </c:valAx>
    </c:plotArea>
    <c:legend>
      <c:legendPos val="r"/>
      <c:overlay val="0"/>
    </c:legend>
    <c:plotVisOnly val="1"/>
    <c:dispBlanksAs val="gap"/>
    <c:showDLblsOverMax val="0"/>
  </c:chart>
  <c:txPr>
    <a:bodyPr/>
    <a:lstStyle/>
    <a:p>
      <a:pPr>
        <a:defRPr sz="1800"/>
      </a:pPr>
      <a:endParaRPr lang="fr-FR"/>
    </a:p>
  </c:txPr>
  <c:externalData r:id="rId1">
    <c:autoUpdate val="0"/>
  </c:externalData>
</c:chartSpace>
</file>

<file path=ppt/charts/chart18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fr-F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view3D>
      <c:rotX val="15"/>
      <c:rotY val="20"/>
      <c:rAngAx val="1"/>
    </c:view3D>
    <c:floor>
      <c:thickness val="0"/>
    </c:floor>
    <c:sideWall>
      <c:thickness val="0"/>
    </c:sideWall>
    <c:backWall>
      <c:thickness val="0"/>
    </c:backWall>
    <c:plotArea>
      <c:layout>
        <c:manualLayout>
          <c:layoutTarget val="inner"/>
          <c:xMode val="edge"/>
          <c:yMode val="edge"/>
          <c:x val="0.29116711845445548"/>
          <c:y val="0"/>
          <c:w val="0.57500727865085588"/>
          <c:h val="0.90438521953701834"/>
        </c:manualLayout>
      </c:layout>
      <c:bar3DChart>
        <c:barDir val="bar"/>
        <c:grouping val="clustered"/>
        <c:varyColors val="0"/>
        <c:ser>
          <c:idx val="0"/>
          <c:order val="0"/>
          <c:tx>
            <c:strRef>
              <c:f>Feuil1!$B$1</c:f>
              <c:strCache>
                <c:ptCount val="1"/>
                <c:pt idx="0">
                  <c:v>%</c:v>
                </c:pt>
              </c:strCache>
            </c:strRef>
          </c:tx>
          <c:invertIfNegative val="0"/>
          <c:cat>
            <c:strRef>
              <c:f>Feuil1!$A$2:$A$5</c:f>
              <c:strCache>
                <c:ptCount val="4"/>
                <c:pt idx="0">
                  <c:v>Asthenia</c:v>
                </c:pt>
                <c:pt idx="1">
                  <c:v>gastric disorders</c:v>
                </c:pt>
                <c:pt idx="2">
                  <c:v>cutaneous disorders</c:v>
                </c:pt>
                <c:pt idx="3">
                  <c:v>anorexia</c:v>
                </c:pt>
              </c:strCache>
            </c:strRef>
          </c:cat>
          <c:val>
            <c:numRef>
              <c:f>Feuil1!$B$2:$B$5</c:f>
              <c:numCache>
                <c:formatCode>General</c:formatCode>
                <c:ptCount val="4"/>
                <c:pt idx="0">
                  <c:v>33</c:v>
                </c:pt>
                <c:pt idx="1">
                  <c:v>50</c:v>
                </c:pt>
                <c:pt idx="2">
                  <c:v>33</c:v>
                </c:pt>
                <c:pt idx="3">
                  <c:v>17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shape val="pyramid"/>
        <c:axId val="213185120"/>
        <c:axId val="213185512"/>
        <c:axId val="0"/>
      </c:bar3DChart>
      <c:catAx>
        <c:axId val="213185120"/>
        <c:scaling>
          <c:orientation val="minMax"/>
        </c:scaling>
        <c:delete val="0"/>
        <c:axPos val="l"/>
        <c:numFmt formatCode="General" sourceLinked="0"/>
        <c:majorTickMark val="out"/>
        <c:minorTickMark val="none"/>
        <c:tickLblPos val="nextTo"/>
        <c:txPr>
          <a:bodyPr/>
          <a:lstStyle/>
          <a:p>
            <a:pPr>
              <a:defRPr sz="2000">
                <a:latin typeface="Times New Roman" pitchFamily="18" charset="0"/>
                <a:cs typeface="Times New Roman" pitchFamily="18" charset="0"/>
              </a:defRPr>
            </a:pPr>
            <a:endParaRPr lang="fr-FR"/>
          </a:p>
        </c:txPr>
        <c:crossAx val="213185512"/>
        <c:crosses val="autoZero"/>
        <c:auto val="1"/>
        <c:lblAlgn val="ctr"/>
        <c:lblOffset val="100"/>
        <c:noMultiLvlLbl val="0"/>
      </c:catAx>
      <c:valAx>
        <c:axId val="213185512"/>
        <c:scaling>
          <c:orientation val="minMax"/>
        </c:scaling>
        <c:delete val="0"/>
        <c:axPos val="b"/>
        <c:majorGridlines/>
        <c:numFmt formatCode="General" sourceLinked="1"/>
        <c:majorTickMark val="out"/>
        <c:minorTickMark val="none"/>
        <c:tickLblPos val="nextTo"/>
        <c:crossAx val="213185120"/>
        <c:crosses val="autoZero"/>
        <c:crossBetween val="between"/>
      </c:valAx>
    </c:plotArea>
    <c:legend>
      <c:legendPos val="r"/>
      <c:overlay val="0"/>
    </c:legend>
    <c:plotVisOnly val="1"/>
    <c:dispBlanksAs val="gap"/>
    <c:showDLblsOverMax val="0"/>
  </c:chart>
  <c:txPr>
    <a:bodyPr/>
    <a:lstStyle/>
    <a:p>
      <a:pPr>
        <a:defRPr sz="1800"/>
      </a:pPr>
      <a:endParaRPr lang="fr-FR"/>
    </a:p>
  </c:txPr>
  <c:externalData r:id="rId1">
    <c:autoUpdate val="0"/>
  </c:externalData>
</c:chartSpace>
</file>

<file path=ppt/charts/chart19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fr-FR"/>
  <c:roundedCorners val="0"/>
  <mc:AlternateContent xmlns:mc="http://schemas.openxmlformats.org/markup-compatibility/2006">
    <mc:Choice xmlns:c14="http://schemas.microsoft.com/office/drawing/2007/8/2/chart" Requires="c14">
      <c14:style val="110"/>
    </mc:Choice>
    <mc:Fallback>
      <c:style val="10"/>
    </mc:Fallback>
  </mc:AlternateContent>
  <c:chart>
    <c:autoTitleDeleted val="1"/>
    <c:view3D>
      <c:rotX val="30"/>
      <c:rotY val="0"/>
      <c:rAngAx val="0"/>
    </c:view3D>
    <c:floor>
      <c:thickness val="0"/>
    </c:floor>
    <c:sideWall>
      <c:thickness val="0"/>
    </c:sideWall>
    <c:backWall>
      <c:thickness val="0"/>
    </c:backWall>
    <c:plotArea>
      <c:layout>
        <c:manualLayout>
          <c:layoutTarget val="inner"/>
          <c:xMode val="edge"/>
          <c:yMode val="edge"/>
          <c:x val="9.0589887640449465E-2"/>
          <c:y val="0.16993802037004729"/>
          <c:w val="0.82350187265918384"/>
          <c:h val="0.7185435502000681"/>
        </c:manualLayout>
      </c:layout>
      <c:pie3DChart>
        <c:varyColors val="1"/>
        <c:dLbls>
          <c:showLegendKey val="0"/>
          <c:showVal val="0"/>
          <c:showCatName val="0"/>
          <c:showSerName val="0"/>
          <c:showPercent val="1"/>
          <c:showBubbleSize val="0"/>
          <c:showLeaderLines val="0"/>
        </c:dLbls>
      </c:pie3DChart>
    </c:plotArea>
    <c:legend>
      <c:legendPos val="t"/>
      <c:overlay val="0"/>
      <c:txPr>
        <a:bodyPr/>
        <a:lstStyle/>
        <a:p>
          <a:pPr>
            <a:defRPr lang="fr-FR"/>
          </a:pPr>
          <a:endParaRPr lang="fr-FR"/>
        </a:p>
      </c:txPr>
    </c:legend>
    <c:plotVisOnly val="1"/>
    <c:dispBlanksAs val="zero"/>
    <c:showDLblsOverMax val="0"/>
  </c:chart>
  <c:externalData r:id="rId1">
    <c:autoUpdate val="0"/>
  </c:externalData>
</c:chartSpace>
</file>

<file path=ppt/charts/chart20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fr-F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view3D>
      <c:rotX val="15"/>
      <c:rotY val="20"/>
      <c:rAngAx val="1"/>
    </c:view3D>
    <c:floor>
      <c:thickness val="0"/>
    </c:floor>
    <c:sideWall>
      <c:thickness val="0"/>
    </c:sideWall>
    <c:backWall>
      <c:thickness val="0"/>
    </c:backWall>
    <c:plotArea>
      <c:layout>
        <c:manualLayout>
          <c:layoutTarget val="inner"/>
          <c:xMode val="edge"/>
          <c:yMode val="edge"/>
          <c:x val="0.31394274934383204"/>
          <c:y val="2.922885085507047E-2"/>
          <c:w val="0.63454611630577429"/>
          <c:h val="0.86155766299917469"/>
        </c:manualLayout>
      </c:layout>
      <c:bar3DChart>
        <c:barDir val="bar"/>
        <c:grouping val="clustered"/>
        <c:varyColors val="0"/>
        <c:ser>
          <c:idx val="0"/>
          <c:order val="0"/>
          <c:tx>
            <c:strRef>
              <c:f>Feuil1!$B$1</c:f>
              <c:strCache>
                <c:ptCount val="1"/>
                <c:pt idx="0">
                  <c:v>%</c:v>
                </c:pt>
              </c:strCache>
            </c:strRef>
          </c:tx>
          <c:invertIfNegative val="0"/>
          <c:cat>
            <c:strRef>
              <c:f>Feuil1!$A$2:$A$7</c:f>
              <c:strCache>
                <c:ptCount val="6"/>
                <c:pt idx="0">
                  <c:v>anaemia</c:v>
                </c:pt>
                <c:pt idx="1">
                  <c:v>myalgia</c:v>
                </c:pt>
                <c:pt idx="2">
                  <c:v>hepatic cytolysis</c:v>
                </c:pt>
                <c:pt idx="3">
                  <c:v>osseous pain</c:v>
                </c:pt>
                <c:pt idx="4">
                  <c:v>hematological disorders</c:v>
                </c:pt>
                <c:pt idx="5">
                  <c:v>ictère</c:v>
                </c:pt>
              </c:strCache>
            </c:strRef>
          </c:cat>
          <c:val>
            <c:numRef>
              <c:f>Feuil1!$B$2:$B$7</c:f>
              <c:numCache>
                <c:formatCode>General</c:formatCode>
                <c:ptCount val="6"/>
                <c:pt idx="0">
                  <c:v>18</c:v>
                </c:pt>
                <c:pt idx="1">
                  <c:v>9</c:v>
                </c:pt>
                <c:pt idx="2">
                  <c:v>9</c:v>
                </c:pt>
                <c:pt idx="3">
                  <c:v>9</c:v>
                </c:pt>
                <c:pt idx="4">
                  <c:v>9</c:v>
                </c:pt>
                <c:pt idx="5">
                  <c:v>9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shape val="pyramid"/>
        <c:axId val="213187080"/>
        <c:axId val="213187472"/>
        <c:axId val="0"/>
      </c:bar3DChart>
      <c:catAx>
        <c:axId val="213187080"/>
        <c:scaling>
          <c:orientation val="minMax"/>
        </c:scaling>
        <c:delete val="0"/>
        <c:axPos val="l"/>
        <c:numFmt formatCode="General" sourceLinked="0"/>
        <c:majorTickMark val="out"/>
        <c:minorTickMark val="none"/>
        <c:tickLblPos val="nextTo"/>
        <c:txPr>
          <a:bodyPr/>
          <a:lstStyle/>
          <a:p>
            <a:pPr>
              <a:defRPr sz="2000">
                <a:latin typeface="Times New Roman" pitchFamily="18" charset="0"/>
                <a:cs typeface="Times New Roman" pitchFamily="18" charset="0"/>
              </a:defRPr>
            </a:pPr>
            <a:endParaRPr lang="fr-FR"/>
          </a:p>
        </c:txPr>
        <c:crossAx val="213187472"/>
        <c:crosses val="autoZero"/>
        <c:auto val="1"/>
        <c:lblAlgn val="ctr"/>
        <c:lblOffset val="100"/>
        <c:noMultiLvlLbl val="0"/>
      </c:catAx>
      <c:valAx>
        <c:axId val="213187472"/>
        <c:scaling>
          <c:orientation val="minMax"/>
        </c:scaling>
        <c:delete val="0"/>
        <c:axPos val="b"/>
        <c:majorGridlines/>
        <c:numFmt formatCode="General" sourceLinked="1"/>
        <c:majorTickMark val="out"/>
        <c:minorTickMark val="none"/>
        <c:tickLblPos val="nextTo"/>
        <c:crossAx val="213187080"/>
        <c:crosses val="autoZero"/>
        <c:crossBetween val="between"/>
      </c:valAx>
      <c:spPr>
        <a:noFill/>
        <a:ln w="25400">
          <a:noFill/>
        </a:ln>
      </c:spPr>
    </c:plotArea>
    <c:legend>
      <c:legendPos val="r"/>
      <c:overlay val="0"/>
    </c:legend>
    <c:plotVisOnly val="1"/>
    <c:dispBlanksAs val="gap"/>
    <c:showDLblsOverMax val="0"/>
  </c:chart>
  <c:txPr>
    <a:bodyPr/>
    <a:lstStyle/>
    <a:p>
      <a:pPr>
        <a:defRPr sz="1800"/>
      </a:pPr>
      <a:endParaRPr lang="fr-FR"/>
    </a:p>
  </c:txPr>
  <c:externalData r:id="rId1">
    <c:autoUpdate val="0"/>
  </c:externalData>
</c:chartSpace>
</file>

<file path=ppt/charts/chart2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fr-F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view3D>
      <c:rotX val="15"/>
      <c:rotY val="20"/>
      <c:rAngAx val="1"/>
    </c:view3D>
    <c:floor>
      <c:thickness val="0"/>
    </c:floor>
    <c:sideWall>
      <c:thickness val="0"/>
    </c:sideWall>
    <c:backWall>
      <c:thickness val="0"/>
    </c:backWall>
    <c:plotArea>
      <c:layout/>
      <c:bar3DChart>
        <c:barDir val="bar"/>
        <c:grouping val="clustered"/>
        <c:varyColors val="0"/>
        <c:ser>
          <c:idx val="0"/>
          <c:order val="0"/>
          <c:tx>
            <c:strRef>
              <c:f>Feuil1!$B$1</c:f>
              <c:strCache>
                <c:ptCount val="1"/>
                <c:pt idx="0">
                  <c:v>%</c:v>
                </c:pt>
              </c:strCache>
            </c:strRef>
          </c:tx>
          <c:invertIfNegative val="0"/>
          <c:cat>
            <c:strRef>
              <c:f>Feuil1!$A$2:$A$5</c:f>
              <c:strCache>
                <c:ptCount val="4"/>
                <c:pt idx="0">
                  <c:v>gastric disorders</c:v>
                </c:pt>
                <c:pt idx="1">
                  <c:v>cutaneous disorders</c:v>
                </c:pt>
                <c:pt idx="2">
                  <c:v>asthenia</c:v>
                </c:pt>
                <c:pt idx="3">
                  <c:v>anorexia</c:v>
                </c:pt>
              </c:strCache>
            </c:strRef>
          </c:cat>
          <c:val>
            <c:numRef>
              <c:f>Feuil1!$B$2:$B$5</c:f>
              <c:numCache>
                <c:formatCode>General</c:formatCode>
                <c:ptCount val="4"/>
                <c:pt idx="0">
                  <c:v>27</c:v>
                </c:pt>
                <c:pt idx="1">
                  <c:v>27</c:v>
                </c:pt>
                <c:pt idx="2">
                  <c:v>9</c:v>
                </c:pt>
                <c:pt idx="3">
                  <c:v>18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shape val="pyramid"/>
        <c:axId val="213188648"/>
        <c:axId val="213189040"/>
        <c:axId val="0"/>
      </c:bar3DChart>
      <c:catAx>
        <c:axId val="213188648"/>
        <c:scaling>
          <c:orientation val="minMax"/>
        </c:scaling>
        <c:delete val="0"/>
        <c:axPos val="l"/>
        <c:numFmt formatCode="General" sourceLinked="0"/>
        <c:majorTickMark val="out"/>
        <c:minorTickMark val="none"/>
        <c:tickLblPos val="nextTo"/>
        <c:txPr>
          <a:bodyPr/>
          <a:lstStyle/>
          <a:p>
            <a:pPr>
              <a:defRPr sz="2000">
                <a:latin typeface="Times New Roman" pitchFamily="18" charset="0"/>
                <a:cs typeface="Times New Roman" pitchFamily="18" charset="0"/>
              </a:defRPr>
            </a:pPr>
            <a:endParaRPr lang="fr-FR"/>
          </a:p>
        </c:txPr>
        <c:crossAx val="213189040"/>
        <c:crosses val="autoZero"/>
        <c:auto val="1"/>
        <c:lblAlgn val="ctr"/>
        <c:lblOffset val="100"/>
        <c:noMultiLvlLbl val="0"/>
      </c:catAx>
      <c:valAx>
        <c:axId val="213189040"/>
        <c:scaling>
          <c:orientation val="minMax"/>
        </c:scaling>
        <c:delete val="0"/>
        <c:axPos val="b"/>
        <c:majorGridlines/>
        <c:numFmt formatCode="General" sourceLinked="1"/>
        <c:majorTickMark val="out"/>
        <c:minorTickMark val="none"/>
        <c:tickLblPos val="nextTo"/>
        <c:crossAx val="213188648"/>
        <c:crosses val="autoZero"/>
        <c:crossBetween val="between"/>
      </c:valAx>
    </c:plotArea>
    <c:legend>
      <c:legendPos val="r"/>
      <c:overlay val="0"/>
    </c:legend>
    <c:plotVisOnly val="1"/>
    <c:dispBlanksAs val="gap"/>
    <c:showDLblsOverMax val="0"/>
  </c:chart>
  <c:txPr>
    <a:bodyPr/>
    <a:lstStyle/>
    <a:p>
      <a:pPr>
        <a:defRPr sz="1800"/>
      </a:pPr>
      <a:endParaRPr lang="fr-FR"/>
    </a:p>
  </c:txPr>
  <c:externalData r:id="rId1">
    <c:autoUpdate val="0"/>
  </c:externalData>
</c:chartSpace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7F6830E2-A520-47E3-BF7D-5CB7949B7D37}" type="doc">
      <dgm:prSet loTypeId="urn:microsoft.com/office/officeart/2005/8/layout/pyramid2" loCatId="pyramid" qsTypeId="urn:microsoft.com/office/officeart/2005/8/quickstyle/simple1" qsCatId="simple" csTypeId="urn:microsoft.com/office/officeart/2005/8/colors/accent1_2" csCatId="accent1" phldr="1"/>
      <dgm:spPr/>
    </dgm:pt>
    <dgm:pt modelId="{DDEB836B-607D-4ACD-B2C9-BC27A6BA7C7C}">
      <dgm:prSet custT="1">
        <dgm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dgm:style>
      </dgm:prSet>
      <dgm:spPr/>
      <dgm:t>
        <a:bodyPr/>
        <a:lstStyle/>
        <a:p>
          <a:r>
            <a:rPr lang="fr-FR" sz="2400" dirty="0" err="1" smtClean="0">
              <a:latin typeface="Times New Roman" pitchFamily="18" charset="0"/>
              <a:cs typeface="Times New Roman" pitchFamily="18" charset="0"/>
            </a:rPr>
            <a:t>Imatib</a:t>
          </a:r>
          <a:r>
            <a:rPr lang="fr-FR" sz="2400" dirty="0" smtClean="0">
              <a:latin typeface="Times New Roman" pitchFamily="18" charset="0"/>
              <a:cs typeface="Times New Roman" pitchFamily="18" charset="0"/>
            </a:rPr>
            <a:t>®, </a:t>
          </a:r>
          <a:r>
            <a:rPr lang="fr-FR" sz="2400" dirty="0" err="1" smtClean="0">
              <a:latin typeface="Times New Roman" pitchFamily="18" charset="0"/>
              <a:cs typeface="Times New Roman" pitchFamily="18" charset="0"/>
            </a:rPr>
            <a:t>Glivec</a:t>
          </a:r>
          <a:r>
            <a:rPr lang="fr-FR" sz="2400" dirty="0" smtClean="0">
              <a:latin typeface="Times New Roman" pitchFamily="18" charset="0"/>
              <a:cs typeface="Times New Roman" pitchFamily="18" charset="0"/>
            </a:rPr>
            <a:t>®,</a:t>
          </a:r>
          <a:endParaRPr lang="fr-FR" sz="2400" dirty="0">
            <a:latin typeface="Times New Roman" pitchFamily="18" charset="0"/>
            <a:cs typeface="Times New Roman" pitchFamily="18" charset="0"/>
          </a:endParaRPr>
        </a:p>
      </dgm:t>
    </dgm:pt>
    <dgm:pt modelId="{CF6CDB57-DE24-4300-9D93-00DCABA65A06}" type="parTrans" cxnId="{07228ADE-A27A-4AC3-9023-695551B8AAC9}">
      <dgm:prSet/>
      <dgm:spPr/>
      <dgm:t>
        <a:bodyPr/>
        <a:lstStyle/>
        <a:p>
          <a:endParaRPr lang="fr-FR"/>
        </a:p>
      </dgm:t>
    </dgm:pt>
    <dgm:pt modelId="{134FBF73-7FF7-46E7-9574-518D32769B31}" type="sibTrans" cxnId="{07228ADE-A27A-4AC3-9023-695551B8AAC9}">
      <dgm:prSet/>
      <dgm:spPr/>
      <dgm:t>
        <a:bodyPr/>
        <a:lstStyle/>
        <a:p>
          <a:endParaRPr lang="fr-FR"/>
        </a:p>
      </dgm:t>
    </dgm:pt>
    <dgm:pt modelId="{68C8FA75-7534-4555-B53E-6A0BD5470F7E}" type="pres">
      <dgm:prSet presAssocID="{7F6830E2-A520-47E3-BF7D-5CB7949B7D37}" presName="compositeShape" presStyleCnt="0">
        <dgm:presLayoutVars>
          <dgm:dir/>
          <dgm:resizeHandles/>
        </dgm:presLayoutVars>
      </dgm:prSet>
      <dgm:spPr/>
    </dgm:pt>
    <dgm:pt modelId="{767B4834-4BF9-4DDF-9701-4D2D47B5B9BC}" type="pres">
      <dgm:prSet presAssocID="{7F6830E2-A520-47E3-BF7D-5CB7949B7D37}" presName="pyramid" presStyleLbl="node1" presStyleIdx="0" presStyleCnt="1" custLinFactNeighborX="22625" custLinFactNeighborY="3655"/>
      <dgm:spPr/>
    </dgm:pt>
    <dgm:pt modelId="{EF0A28E6-B057-464A-9973-8747AFDA067D}" type="pres">
      <dgm:prSet presAssocID="{7F6830E2-A520-47E3-BF7D-5CB7949B7D37}" presName="theList" presStyleCnt="0"/>
      <dgm:spPr/>
    </dgm:pt>
    <dgm:pt modelId="{C00F1601-9BC7-4305-8108-A348DDA2884D}" type="pres">
      <dgm:prSet presAssocID="{DDEB836B-607D-4ACD-B2C9-BC27A6BA7C7C}" presName="aNode" presStyleLbl="fgAcc1" presStyleIdx="0" presStyleCnt="1" custScaleX="307692" custScaleY="87093">
        <dgm:presLayoutVars>
          <dgm:bulletEnabled val="1"/>
        </dgm:presLayoutVars>
      </dgm:prSet>
      <dgm:spPr/>
      <dgm:t>
        <a:bodyPr/>
        <a:lstStyle/>
        <a:p>
          <a:endParaRPr lang="fr-FR"/>
        </a:p>
      </dgm:t>
    </dgm:pt>
    <dgm:pt modelId="{1CD48811-2231-487D-B802-7734FA3E1C94}" type="pres">
      <dgm:prSet presAssocID="{DDEB836B-607D-4ACD-B2C9-BC27A6BA7C7C}" presName="aSpace" presStyleCnt="0"/>
      <dgm:spPr/>
    </dgm:pt>
  </dgm:ptLst>
  <dgm:cxnLst>
    <dgm:cxn modelId="{07228ADE-A27A-4AC3-9023-695551B8AAC9}" srcId="{7F6830E2-A520-47E3-BF7D-5CB7949B7D37}" destId="{DDEB836B-607D-4ACD-B2C9-BC27A6BA7C7C}" srcOrd="0" destOrd="0" parTransId="{CF6CDB57-DE24-4300-9D93-00DCABA65A06}" sibTransId="{134FBF73-7FF7-46E7-9574-518D32769B31}"/>
    <dgm:cxn modelId="{013AAA81-3FC3-4DFE-A6C9-7E6F65AE9B47}" type="presOf" srcId="{DDEB836B-607D-4ACD-B2C9-BC27A6BA7C7C}" destId="{C00F1601-9BC7-4305-8108-A348DDA2884D}" srcOrd="0" destOrd="0" presId="urn:microsoft.com/office/officeart/2005/8/layout/pyramid2"/>
    <dgm:cxn modelId="{6761BCEB-2890-4E8E-835A-2D15EE8F4573}" type="presOf" srcId="{7F6830E2-A520-47E3-BF7D-5CB7949B7D37}" destId="{68C8FA75-7534-4555-B53E-6A0BD5470F7E}" srcOrd="0" destOrd="0" presId="urn:microsoft.com/office/officeart/2005/8/layout/pyramid2"/>
    <dgm:cxn modelId="{23754582-15C2-474F-867F-5FE95A28BEDB}" type="presParOf" srcId="{68C8FA75-7534-4555-B53E-6A0BD5470F7E}" destId="{767B4834-4BF9-4DDF-9701-4D2D47B5B9BC}" srcOrd="0" destOrd="0" presId="urn:microsoft.com/office/officeart/2005/8/layout/pyramid2"/>
    <dgm:cxn modelId="{913F3F83-894F-48BC-822F-37BE5EF73BDF}" type="presParOf" srcId="{68C8FA75-7534-4555-B53E-6A0BD5470F7E}" destId="{EF0A28E6-B057-464A-9973-8747AFDA067D}" srcOrd="1" destOrd="0" presId="urn:microsoft.com/office/officeart/2005/8/layout/pyramid2"/>
    <dgm:cxn modelId="{49979CBB-20C7-46F6-9571-E25B001B4675}" type="presParOf" srcId="{EF0A28E6-B057-464A-9973-8747AFDA067D}" destId="{C00F1601-9BC7-4305-8108-A348DDA2884D}" srcOrd="0" destOrd="0" presId="urn:microsoft.com/office/officeart/2005/8/layout/pyramid2"/>
    <dgm:cxn modelId="{B4C70622-DD28-42DD-9B79-98FB54BA4CD4}" type="presParOf" srcId="{EF0A28E6-B057-464A-9973-8747AFDA067D}" destId="{1CD48811-2231-487D-B802-7734FA3E1C94}" srcOrd="1" destOrd="0" presId="urn:microsoft.com/office/officeart/2005/8/layout/pyramid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1E4BC24F-33F9-4363-83D5-F58EC1636409}" type="doc">
      <dgm:prSet loTypeId="urn:microsoft.com/office/officeart/2005/8/layout/pyramid2" loCatId="pyramid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fr-FR"/>
        </a:p>
      </dgm:t>
    </dgm:pt>
    <dgm:pt modelId="{3359C8AE-A52F-4295-B396-2587D73F466B}">
      <dgm:prSet custT="1"/>
      <dgm:spPr/>
      <dgm:t>
        <a:bodyPr/>
        <a:lstStyle/>
        <a:p>
          <a:r>
            <a:rPr lang="fr-FR" sz="2400" b="0" dirty="0" err="1" smtClean="0">
              <a:latin typeface="Times New Roman" pitchFamily="18" charset="0"/>
              <a:cs typeface="Times New Roman" pitchFamily="18" charset="0"/>
            </a:rPr>
            <a:t>Tasigna</a:t>
          </a:r>
          <a:r>
            <a:rPr lang="fr-FR" sz="2400" b="0" dirty="0" smtClean="0">
              <a:latin typeface="Times New Roman"/>
              <a:cs typeface="Times New Roman"/>
            </a:rPr>
            <a:t>®</a:t>
          </a:r>
          <a:r>
            <a:rPr lang="fr-FR" sz="2400" b="0" dirty="0" smtClean="0">
              <a:latin typeface="Times New Roman" pitchFamily="18" charset="0"/>
              <a:cs typeface="Times New Roman" pitchFamily="18" charset="0"/>
            </a:rPr>
            <a:t> </a:t>
          </a:r>
          <a:endParaRPr lang="fr-FR" sz="2400" b="0" dirty="0">
            <a:latin typeface="Times New Roman" pitchFamily="18" charset="0"/>
            <a:cs typeface="Times New Roman" pitchFamily="18" charset="0"/>
          </a:endParaRPr>
        </a:p>
      </dgm:t>
    </dgm:pt>
    <dgm:pt modelId="{0493A0D5-59A0-421D-8289-08B0A0F72EAE}" type="parTrans" cxnId="{43C5DF00-9C3D-46C3-98A2-9710D565EA1E}">
      <dgm:prSet/>
      <dgm:spPr/>
      <dgm:t>
        <a:bodyPr/>
        <a:lstStyle/>
        <a:p>
          <a:endParaRPr lang="fr-FR"/>
        </a:p>
      </dgm:t>
    </dgm:pt>
    <dgm:pt modelId="{6569947A-DCEC-4AA3-B772-FF4BB1B247CF}" type="sibTrans" cxnId="{43C5DF00-9C3D-46C3-98A2-9710D565EA1E}">
      <dgm:prSet/>
      <dgm:spPr/>
      <dgm:t>
        <a:bodyPr/>
        <a:lstStyle/>
        <a:p>
          <a:endParaRPr lang="fr-FR"/>
        </a:p>
      </dgm:t>
    </dgm:pt>
    <dgm:pt modelId="{AF8602D4-BDE1-4123-B786-0BBB5EE572E8}" type="pres">
      <dgm:prSet presAssocID="{1E4BC24F-33F9-4363-83D5-F58EC1636409}" presName="compositeShape" presStyleCnt="0">
        <dgm:presLayoutVars>
          <dgm:dir/>
          <dgm:resizeHandles/>
        </dgm:presLayoutVars>
      </dgm:prSet>
      <dgm:spPr/>
      <dgm:t>
        <a:bodyPr/>
        <a:lstStyle/>
        <a:p>
          <a:endParaRPr lang="fr-FR"/>
        </a:p>
      </dgm:t>
    </dgm:pt>
    <dgm:pt modelId="{00DD11E2-1C35-4045-BB9A-8E12D85844EE}" type="pres">
      <dgm:prSet presAssocID="{1E4BC24F-33F9-4363-83D5-F58EC1636409}" presName="pyramid" presStyleLbl="node1" presStyleIdx="0" presStyleCnt="1" custLinFactNeighborX="26288" custLinFactNeighborY="3655"/>
      <dgm:spPr/>
      <dgm:t>
        <a:bodyPr/>
        <a:lstStyle/>
        <a:p>
          <a:endParaRPr lang="fr-FR"/>
        </a:p>
      </dgm:t>
    </dgm:pt>
    <dgm:pt modelId="{D0A31996-5E37-47F9-85D3-64FEB0A0EE72}" type="pres">
      <dgm:prSet presAssocID="{1E4BC24F-33F9-4363-83D5-F58EC1636409}" presName="theList" presStyleCnt="0"/>
      <dgm:spPr/>
      <dgm:t>
        <a:bodyPr/>
        <a:lstStyle/>
        <a:p>
          <a:endParaRPr lang="fr-FR"/>
        </a:p>
      </dgm:t>
    </dgm:pt>
    <dgm:pt modelId="{093CD52F-EBAE-41D5-A76B-1658563AB0A7}" type="pres">
      <dgm:prSet presAssocID="{3359C8AE-A52F-4295-B396-2587D73F466B}" presName="aNode" presStyleLbl="fgAcc1" presStyleIdx="0" presStyleCnt="1" custScaleX="311932" custScaleY="87093">
        <dgm:presLayoutVars>
          <dgm:bulletEnabled val="1"/>
        </dgm:presLayoutVars>
      </dgm:prSet>
      <dgm:spPr/>
      <dgm:t>
        <a:bodyPr/>
        <a:lstStyle/>
        <a:p>
          <a:endParaRPr lang="fr-FR"/>
        </a:p>
      </dgm:t>
    </dgm:pt>
    <dgm:pt modelId="{D88C45A0-2E35-4EB3-A5A5-09A6AEA30C85}" type="pres">
      <dgm:prSet presAssocID="{3359C8AE-A52F-4295-B396-2587D73F466B}" presName="aSpace" presStyleCnt="0"/>
      <dgm:spPr/>
      <dgm:t>
        <a:bodyPr/>
        <a:lstStyle/>
        <a:p>
          <a:endParaRPr lang="fr-FR"/>
        </a:p>
      </dgm:t>
    </dgm:pt>
  </dgm:ptLst>
  <dgm:cxnLst>
    <dgm:cxn modelId="{43C5DF00-9C3D-46C3-98A2-9710D565EA1E}" srcId="{1E4BC24F-33F9-4363-83D5-F58EC1636409}" destId="{3359C8AE-A52F-4295-B396-2587D73F466B}" srcOrd="0" destOrd="0" parTransId="{0493A0D5-59A0-421D-8289-08B0A0F72EAE}" sibTransId="{6569947A-DCEC-4AA3-B772-FF4BB1B247CF}"/>
    <dgm:cxn modelId="{55E16551-3D50-47EA-9CCF-A97544A9D2CF}" type="presOf" srcId="{3359C8AE-A52F-4295-B396-2587D73F466B}" destId="{093CD52F-EBAE-41D5-A76B-1658563AB0A7}" srcOrd="0" destOrd="0" presId="urn:microsoft.com/office/officeart/2005/8/layout/pyramid2"/>
    <dgm:cxn modelId="{68AFD889-C6F0-4853-A808-A866DF1B23B9}" type="presOf" srcId="{1E4BC24F-33F9-4363-83D5-F58EC1636409}" destId="{AF8602D4-BDE1-4123-B786-0BBB5EE572E8}" srcOrd="0" destOrd="0" presId="urn:microsoft.com/office/officeart/2005/8/layout/pyramid2"/>
    <dgm:cxn modelId="{8427A1C7-7CB4-4701-A9F4-6E78D6352F2B}" type="presParOf" srcId="{AF8602D4-BDE1-4123-B786-0BBB5EE572E8}" destId="{00DD11E2-1C35-4045-BB9A-8E12D85844EE}" srcOrd="0" destOrd="0" presId="urn:microsoft.com/office/officeart/2005/8/layout/pyramid2"/>
    <dgm:cxn modelId="{61EAA8C9-34F7-44F7-83BD-A8A73A75689E}" type="presParOf" srcId="{AF8602D4-BDE1-4123-B786-0BBB5EE572E8}" destId="{D0A31996-5E37-47F9-85D3-64FEB0A0EE72}" srcOrd="1" destOrd="0" presId="urn:microsoft.com/office/officeart/2005/8/layout/pyramid2"/>
    <dgm:cxn modelId="{DF61FA11-F62D-4DA0-B555-BC943C3EB393}" type="presParOf" srcId="{D0A31996-5E37-47F9-85D3-64FEB0A0EE72}" destId="{093CD52F-EBAE-41D5-A76B-1658563AB0A7}" srcOrd="0" destOrd="0" presId="urn:microsoft.com/office/officeart/2005/8/layout/pyramid2"/>
    <dgm:cxn modelId="{C6A16DDE-7C9D-4E74-ABF3-4DD95C9FAE10}" type="presParOf" srcId="{D0A31996-5E37-47F9-85D3-64FEB0A0EE72}" destId="{D88C45A0-2E35-4EB3-A5A5-09A6AEA30C85}" srcOrd="1" destOrd="0" presId="urn:microsoft.com/office/officeart/2005/8/layout/pyramid2"/>
  </dgm:cxnLst>
  <dgm:bg/>
  <dgm:whole/>
  <dgm:extLst>
    <a:ext uri="http://schemas.microsoft.com/office/drawing/2008/diagram">
      <dsp:dataModelExt xmlns:dsp="http://schemas.microsoft.com/office/drawing/2008/diagram" relId="rId11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7F6830E2-A520-47E3-BF7D-5CB7949B7D37}" type="doc">
      <dgm:prSet loTypeId="urn:microsoft.com/office/officeart/2005/8/layout/pyramid2" loCatId="pyramid" qsTypeId="urn:microsoft.com/office/officeart/2005/8/quickstyle/simple1" qsCatId="simple" csTypeId="urn:microsoft.com/office/officeart/2005/8/colors/accent1_2" csCatId="accent1" phldr="1"/>
      <dgm:spPr/>
    </dgm:pt>
    <dgm:pt modelId="{DDEB836B-607D-4ACD-B2C9-BC27A6BA7C7C}">
      <dgm:prSet custT="1"/>
      <dgm:spPr/>
      <dgm:t>
        <a:bodyPr/>
        <a:lstStyle/>
        <a:p>
          <a:r>
            <a:rPr lang="fr-FR" sz="2400" dirty="0" err="1" smtClean="0">
              <a:latin typeface="Times New Roman" pitchFamily="18" charset="0"/>
              <a:cs typeface="Times New Roman" pitchFamily="18" charset="0"/>
            </a:rPr>
            <a:t>Sprycel</a:t>
          </a:r>
          <a:r>
            <a:rPr lang="fr-FR" sz="2400" dirty="0" smtClean="0">
              <a:latin typeface="Times New Roman"/>
              <a:cs typeface="Times New Roman"/>
            </a:rPr>
            <a:t>®</a:t>
          </a:r>
          <a:endParaRPr lang="fr-FR" sz="2400" dirty="0">
            <a:latin typeface="Times New Roman" pitchFamily="18" charset="0"/>
            <a:cs typeface="Times New Roman" pitchFamily="18" charset="0"/>
          </a:endParaRPr>
        </a:p>
      </dgm:t>
    </dgm:pt>
    <dgm:pt modelId="{CF6CDB57-DE24-4300-9D93-00DCABA65A06}" type="parTrans" cxnId="{07228ADE-A27A-4AC3-9023-695551B8AAC9}">
      <dgm:prSet/>
      <dgm:spPr/>
      <dgm:t>
        <a:bodyPr/>
        <a:lstStyle/>
        <a:p>
          <a:endParaRPr lang="fr-FR"/>
        </a:p>
      </dgm:t>
    </dgm:pt>
    <dgm:pt modelId="{134FBF73-7FF7-46E7-9574-518D32769B31}" type="sibTrans" cxnId="{07228ADE-A27A-4AC3-9023-695551B8AAC9}">
      <dgm:prSet/>
      <dgm:spPr/>
      <dgm:t>
        <a:bodyPr/>
        <a:lstStyle/>
        <a:p>
          <a:endParaRPr lang="fr-FR"/>
        </a:p>
      </dgm:t>
    </dgm:pt>
    <dgm:pt modelId="{68C8FA75-7534-4555-B53E-6A0BD5470F7E}" type="pres">
      <dgm:prSet presAssocID="{7F6830E2-A520-47E3-BF7D-5CB7949B7D37}" presName="compositeShape" presStyleCnt="0">
        <dgm:presLayoutVars>
          <dgm:dir/>
          <dgm:resizeHandles/>
        </dgm:presLayoutVars>
      </dgm:prSet>
      <dgm:spPr/>
    </dgm:pt>
    <dgm:pt modelId="{767B4834-4BF9-4DDF-9701-4D2D47B5B9BC}" type="pres">
      <dgm:prSet presAssocID="{7F6830E2-A520-47E3-BF7D-5CB7949B7D37}" presName="pyramid" presStyleLbl="node1" presStyleIdx="0" presStyleCnt="1" custLinFactNeighborX="26774" custLinFactNeighborY="3655"/>
      <dgm:spPr/>
    </dgm:pt>
    <dgm:pt modelId="{EF0A28E6-B057-464A-9973-8747AFDA067D}" type="pres">
      <dgm:prSet presAssocID="{7F6830E2-A520-47E3-BF7D-5CB7949B7D37}" presName="theList" presStyleCnt="0"/>
      <dgm:spPr/>
    </dgm:pt>
    <dgm:pt modelId="{C00F1601-9BC7-4305-8108-A348DDA2884D}" type="pres">
      <dgm:prSet presAssocID="{DDEB836B-607D-4ACD-B2C9-BC27A6BA7C7C}" presName="aNode" presStyleLbl="fgAcc1" presStyleIdx="0" presStyleCnt="1" custScaleX="307692" custScaleY="99400" custLinFactNeighborY="37902">
        <dgm:presLayoutVars>
          <dgm:bulletEnabled val="1"/>
        </dgm:presLayoutVars>
      </dgm:prSet>
      <dgm:spPr/>
      <dgm:t>
        <a:bodyPr/>
        <a:lstStyle/>
        <a:p>
          <a:endParaRPr lang="fr-FR"/>
        </a:p>
      </dgm:t>
    </dgm:pt>
    <dgm:pt modelId="{1CD48811-2231-487D-B802-7734FA3E1C94}" type="pres">
      <dgm:prSet presAssocID="{DDEB836B-607D-4ACD-B2C9-BC27A6BA7C7C}" presName="aSpace" presStyleCnt="0"/>
      <dgm:spPr/>
    </dgm:pt>
  </dgm:ptLst>
  <dgm:cxnLst>
    <dgm:cxn modelId="{C2F3DCCC-6E9F-460F-80FD-4CFAED123FD8}" type="presOf" srcId="{DDEB836B-607D-4ACD-B2C9-BC27A6BA7C7C}" destId="{C00F1601-9BC7-4305-8108-A348DDA2884D}" srcOrd="0" destOrd="0" presId="urn:microsoft.com/office/officeart/2005/8/layout/pyramid2"/>
    <dgm:cxn modelId="{07228ADE-A27A-4AC3-9023-695551B8AAC9}" srcId="{7F6830E2-A520-47E3-BF7D-5CB7949B7D37}" destId="{DDEB836B-607D-4ACD-B2C9-BC27A6BA7C7C}" srcOrd="0" destOrd="0" parTransId="{CF6CDB57-DE24-4300-9D93-00DCABA65A06}" sibTransId="{134FBF73-7FF7-46E7-9574-518D32769B31}"/>
    <dgm:cxn modelId="{47DEA25C-8818-4D93-9B49-43661911F555}" type="presOf" srcId="{7F6830E2-A520-47E3-BF7D-5CB7949B7D37}" destId="{68C8FA75-7534-4555-B53E-6A0BD5470F7E}" srcOrd="0" destOrd="0" presId="urn:microsoft.com/office/officeart/2005/8/layout/pyramid2"/>
    <dgm:cxn modelId="{00154557-7F1E-48DB-9876-EF2E84FDC563}" type="presParOf" srcId="{68C8FA75-7534-4555-B53E-6A0BD5470F7E}" destId="{767B4834-4BF9-4DDF-9701-4D2D47B5B9BC}" srcOrd="0" destOrd="0" presId="urn:microsoft.com/office/officeart/2005/8/layout/pyramid2"/>
    <dgm:cxn modelId="{B04B60E2-0B09-47B8-9ECE-F0F702F84685}" type="presParOf" srcId="{68C8FA75-7534-4555-B53E-6A0BD5470F7E}" destId="{EF0A28E6-B057-464A-9973-8747AFDA067D}" srcOrd="1" destOrd="0" presId="urn:microsoft.com/office/officeart/2005/8/layout/pyramid2"/>
    <dgm:cxn modelId="{63B3F9D9-F614-40D0-B6F6-35ED3BB55616}" type="presParOf" srcId="{EF0A28E6-B057-464A-9973-8747AFDA067D}" destId="{C00F1601-9BC7-4305-8108-A348DDA2884D}" srcOrd="0" destOrd="0" presId="urn:microsoft.com/office/officeart/2005/8/layout/pyramid2"/>
    <dgm:cxn modelId="{7B4768CB-2F6D-41F2-B063-3D81B44F004A}" type="presParOf" srcId="{EF0A28E6-B057-464A-9973-8747AFDA067D}" destId="{1CD48811-2231-487D-B802-7734FA3E1C94}" srcOrd="1" destOrd="0" presId="urn:microsoft.com/office/officeart/2005/8/layout/pyramid2"/>
  </dgm:cxnLst>
  <dgm:bg/>
  <dgm:whole/>
  <dgm:extLst>
    <a:ext uri="http://schemas.microsoft.com/office/drawing/2008/diagram">
      <dsp:dataModelExt xmlns:dsp="http://schemas.microsoft.com/office/drawing/2008/diagram" relId="rId1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pyramid2">
  <dgm:title val=""/>
  <dgm:desc val=""/>
  <dgm:catLst>
    <dgm:cat type="pyramid" pri="3000"/>
    <dgm:cat type="list" pri="21000"/>
    <dgm:cat type="convert" pri="170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compositeShape">
    <dgm:alg type="composite"/>
    <dgm:shape xmlns:r="http://schemas.openxmlformats.org/officeDocument/2006/relationships" r:blip="">
      <dgm:adjLst/>
    </dgm:shape>
    <dgm:presOf/>
    <dgm:varLst>
      <dgm:dir/>
      <dgm:resizeHandles/>
    </dgm:varLst>
    <dgm:choose name="Name0">
      <dgm:if name="Name1" func="var" arg="dir" op="equ" val="norm">
        <dgm:constrLst>
          <dgm:constr type="w" for="ch" forName="pyramid" refType="h"/>
          <dgm:constr type="h" for="ch" forName="pyramid" refType="h"/>
          <dgm:constr type="h" for="ch" forName="theList" refType="h" fact="0.8"/>
          <dgm:constr type="w" for="ch" forName="theList" refType="h" fact="0.65"/>
          <dgm:constr type="ctrY" for="ch" forName="theList" refType="h" refFor="ch" refForName="pyramid" fact="0.5"/>
          <dgm:constr type="l" for="ch" forName="theList" refType="w" refFor="ch" refForName="pyramid" fact="0.5"/>
          <dgm:constr type="h" for="des" forName="aSpace" refType="h" fact="0.1"/>
        </dgm:constrLst>
      </dgm:if>
      <dgm:else name="Name2">
        <dgm:constrLst>
          <dgm:constr type="w" for="ch" forName="pyramid" refType="h"/>
          <dgm:constr type="h" for="ch" forName="pyramid" refType="h"/>
          <dgm:constr type="h" for="ch" forName="theList" refType="h" fact="0.8"/>
          <dgm:constr type="w" for="ch" forName="theList" refType="h" fact="0.65"/>
          <dgm:constr type="ctrY" for="ch" forName="theList" refType="h" refFor="ch" refForName="pyramid" fact="0.5"/>
          <dgm:constr type="r" for="ch" forName="theList" refType="w" refFor="ch" refForName="pyramid" fact="0.5"/>
          <dgm:constr type="h" for="des" forName="aSpace" refType="h" fact="0.1"/>
        </dgm:constrLst>
      </dgm:else>
    </dgm:choose>
    <dgm:ruleLst/>
    <dgm:choose name="Name3">
      <dgm:if name="Name4" axis="ch" ptType="node" func="cnt" op="gte" val="1">
        <dgm:layoutNode name="pyramid" styleLbl="node1">
          <dgm:alg type="sp"/>
          <dgm:shape xmlns:r="http://schemas.openxmlformats.org/officeDocument/2006/relationships" type="triangle" r:blip="">
            <dgm:adjLst/>
          </dgm:shape>
          <dgm:presOf/>
          <dgm:constrLst/>
          <dgm:ruleLst/>
        </dgm:layoutNode>
        <dgm:layoutNode name="theList">
          <dgm:alg type="lin">
            <dgm:param type="linDir" val="fromT"/>
          </dgm:alg>
          <dgm:shape xmlns:r="http://schemas.openxmlformats.org/officeDocument/2006/relationships" r:blip="">
            <dgm:adjLst/>
          </dgm:shape>
          <dgm:presOf/>
          <dgm:constrLst>
            <dgm:constr type="w" for="ch" forName="aNode" refType="w"/>
            <dgm:constr type="h" for="ch" forName="aNode" refType="h"/>
            <dgm:constr type="primFontSz" for="ch" ptType="node" op="equ"/>
          </dgm:constrLst>
          <dgm:ruleLst/>
          <dgm:forEach name="aNodeForEach" axis="ch" ptType="node">
            <dgm:layoutNode name="aNode" styleLbl="fgAcc1">
              <dgm:varLst>
                <dgm:bulletEnabled val="1"/>
              </dgm:varLst>
              <dgm:alg type="tx"/>
              <dgm:shape xmlns:r="http://schemas.openxmlformats.org/officeDocument/2006/relationships" type="roundRect" r:blip="">
                <dgm:adjLst/>
              </dgm:shape>
              <dgm:presOf axis="desOrSelf" ptType="node"/>
              <dgm:constrLst>
                <dgm:constr type="primFontSz" val="65"/>
                <dgm:constr type="tMarg" refType="primFontSz" fact="0.3"/>
                <dgm:constr type="bMarg" refType="primFontSz" fact="0.3"/>
                <dgm:constr type="lMarg" refType="primFontSz" fact="0.3"/>
                <dgm:constr type="rMarg" refType="primFontSz" fact="0.3"/>
              </dgm:constrLst>
              <dgm:ruleLst>
                <dgm:rule type="primFontSz" val="5" fact="NaN" max="NaN"/>
              </dgm:ruleLst>
            </dgm:layoutNode>
            <dgm:layoutNode name="a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layoutNode>
      </dgm:if>
      <dgm:else name="Name5"/>
    </dgm:choose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pyramid2">
  <dgm:title val=""/>
  <dgm:desc val=""/>
  <dgm:catLst>
    <dgm:cat type="pyramid" pri="3000"/>
    <dgm:cat type="list" pri="21000"/>
    <dgm:cat type="convert" pri="170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compositeShape">
    <dgm:alg type="composite"/>
    <dgm:shape xmlns:r="http://schemas.openxmlformats.org/officeDocument/2006/relationships" r:blip="">
      <dgm:adjLst/>
    </dgm:shape>
    <dgm:presOf/>
    <dgm:varLst>
      <dgm:dir/>
      <dgm:resizeHandles/>
    </dgm:varLst>
    <dgm:choose name="Name0">
      <dgm:if name="Name1" func="var" arg="dir" op="equ" val="norm">
        <dgm:constrLst>
          <dgm:constr type="w" for="ch" forName="pyramid" refType="h"/>
          <dgm:constr type="h" for="ch" forName="pyramid" refType="h"/>
          <dgm:constr type="h" for="ch" forName="theList" refType="h" fact="0.8"/>
          <dgm:constr type="w" for="ch" forName="theList" refType="h" fact="0.65"/>
          <dgm:constr type="ctrY" for="ch" forName="theList" refType="h" refFor="ch" refForName="pyramid" fact="0.5"/>
          <dgm:constr type="l" for="ch" forName="theList" refType="w" refFor="ch" refForName="pyramid" fact="0.5"/>
          <dgm:constr type="h" for="des" forName="aSpace" refType="h" fact="0.1"/>
        </dgm:constrLst>
      </dgm:if>
      <dgm:else name="Name2">
        <dgm:constrLst>
          <dgm:constr type="w" for="ch" forName="pyramid" refType="h"/>
          <dgm:constr type="h" for="ch" forName="pyramid" refType="h"/>
          <dgm:constr type="h" for="ch" forName="theList" refType="h" fact="0.8"/>
          <dgm:constr type="w" for="ch" forName="theList" refType="h" fact="0.65"/>
          <dgm:constr type="ctrY" for="ch" forName="theList" refType="h" refFor="ch" refForName="pyramid" fact="0.5"/>
          <dgm:constr type="r" for="ch" forName="theList" refType="w" refFor="ch" refForName="pyramid" fact="0.5"/>
          <dgm:constr type="h" for="des" forName="aSpace" refType="h" fact="0.1"/>
        </dgm:constrLst>
      </dgm:else>
    </dgm:choose>
    <dgm:ruleLst/>
    <dgm:choose name="Name3">
      <dgm:if name="Name4" axis="ch" ptType="node" func="cnt" op="gte" val="1">
        <dgm:layoutNode name="pyramid" styleLbl="node1">
          <dgm:alg type="sp"/>
          <dgm:shape xmlns:r="http://schemas.openxmlformats.org/officeDocument/2006/relationships" type="triangle" r:blip="">
            <dgm:adjLst/>
          </dgm:shape>
          <dgm:presOf/>
          <dgm:constrLst/>
          <dgm:ruleLst/>
        </dgm:layoutNode>
        <dgm:layoutNode name="theList">
          <dgm:alg type="lin">
            <dgm:param type="linDir" val="fromT"/>
          </dgm:alg>
          <dgm:shape xmlns:r="http://schemas.openxmlformats.org/officeDocument/2006/relationships" r:blip="">
            <dgm:adjLst/>
          </dgm:shape>
          <dgm:presOf/>
          <dgm:constrLst>
            <dgm:constr type="w" for="ch" forName="aNode" refType="w"/>
            <dgm:constr type="h" for="ch" forName="aNode" refType="h"/>
            <dgm:constr type="primFontSz" for="ch" ptType="node" op="equ"/>
          </dgm:constrLst>
          <dgm:ruleLst/>
          <dgm:forEach name="aNodeForEach" axis="ch" ptType="node">
            <dgm:layoutNode name="aNode" styleLbl="fgAcc1">
              <dgm:varLst>
                <dgm:bulletEnabled val="1"/>
              </dgm:varLst>
              <dgm:alg type="tx"/>
              <dgm:shape xmlns:r="http://schemas.openxmlformats.org/officeDocument/2006/relationships" type="roundRect" r:blip="">
                <dgm:adjLst/>
              </dgm:shape>
              <dgm:presOf axis="desOrSelf" ptType="node"/>
              <dgm:constrLst>
                <dgm:constr type="primFontSz" val="65"/>
                <dgm:constr type="tMarg" refType="primFontSz" fact="0.3"/>
                <dgm:constr type="bMarg" refType="primFontSz" fact="0.3"/>
                <dgm:constr type="lMarg" refType="primFontSz" fact="0.3"/>
                <dgm:constr type="rMarg" refType="primFontSz" fact="0.3"/>
              </dgm:constrLst>
              <dgm:ruleLst>
                <dgm:rule type="primFontSz" val="5" fact="NaN" max="NaN"/>
              </dgm:ruleLst>
            </dgm:layoutNode>
            <dgm:layoutNode name="a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layoutNode>
      </dgm:if>
      <dgm:else name="Name5"/>
    </dgm:choose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pyramid2">
  <dgm:title val=""/>
  <dgm:desc val=""/>
  <dgm:catLst>
    <dgm:cat type="pyramid" pri="3000"/>
    <dgm:cat type="list" pri="21000"/>
    <dgm:cat type="convert" pri="170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compositeShape">
    <dgm:alg type="composite"/>
    <dgm:shape xmlns:r="http://schemas.openxmlformats.org/officeDocument/2006/relationships" r:blip="">
      <dgm:adjLst/>
    </dgm:shape>
    <dgm:presOf/>
    <dgm:varLst>
      <dgm:dir/>
      <dgm:resizeHandles/>
    </dgm:varLst>
    <dgm:choose name="Name0">
      <dgm:if name="Name1" func="var" arg="dir" op="equ" val="norm">
        <dgm:constrLst>
          <dgm:constr type="w" for="ch" forName="pyramid" refType="h"/>
          <dgm:constr type="h" for="ch" forName="pyramid" refType="h"/>
          <dgm:constr type="h" for="ch" forName="theList" refType="h" fact="0.8"/>
          <dgm:constr type="w" for="ch" forName="theList" refType="h" fact="0.65"/>
          <dgm:constr type="ctrY" for="ch" forName="theList" refType="h" refFor="ch" refForName="pyramid" fact="0.5"/>
          <dgm:constr type="l" for="ch" forName="theList" refType="w" refFor="ch" refForName="pyramid" fact="0.5"/>
          <dgm:constr type="h" for="des" forName="aSpace" refType="h" fact="0.1"/>
        </dgm:constrLst>
      </dgm:if>
      <dgm:else name="Name2">
        <dgm:constrLst>
          <dgm:constr type="w" for="ch" forName="pyramid" refType="h"/>
          <dgm:constr type="h" for="ch" forName="pyramid" refType="h"/>
          <dgm:constr type="h" for="ch" forName="theList" refType="h" fact="0.8"/>
          <dgm:constr type="w" for="ch" forName="theList" refType="h" fact="0.65"/>
          <dgm:constr type="ctrY" for="ch" forName="theList" refType="h" refFor="ch" refForName="pyramid" fact="0.5"/>
          <dgm:constr type="r" for="ch" forName="theList" refType="w" refFor="ch" refForName="pyramid" fact="0.5"/>
          <dgm:constr type="h" for="des" forName="aSpace" refType="h" fact="0.1"/>
        </dgm:constrLst>
      </dgm:else>
    </dgm:choose>
    <dgm:ruleLst/>
    <dgm:choose name="Name3">
      <dgm:if name="Name4" axis="ch" ptType="node" func="cnt" op="gte" val="1">
        <dgm:layoutNode name="pyramid" styleLbl="node1">
          <dgm:alg type="sp"/>
          <dgm:shape xmlns:r="http://schemas.openxmlformats.org/officeDocument/2006/relationships" type="triangle" r:blip="">
            <dgm:adjLst/>
          </dgm:shape>
          <dgm:presOf/>
          <dgm:constrLst/>
          <dgm:ruleLst/>
        </dgm:layoutNode>
        <dgm:layoutNode name="theList">
          <dgm:alg type="lin">
            <dgm:param type="linDir" val="fromT"/>
          </dgm:alg>
          <dgm:shape xmlns:r="http://schemas.openxmlformats.org/officeDocument/2006/relationships" r:blip="">
            <dgm:adjLst/>
          </dgm:shape>
          <dgm:presOf/>
          <dgm:constrLst>
            <dgm:constr type="w" for="ch" forName="aNode" refType="w"/>
            <dgm:constr type="h" for="ch" forName="aNode" refType="h"/>
            <dgm:constr type="primFontSz" for="ch" ptType="node" op="equ"/>
          </dgm:constrLst>
          <dgm:ruleLst/>
          <dgm:forEach name="aNodeForEach" axis="ch" ptType="node">
            <dgm:layoutNode name="aNode" styleLbl="fgAcc1">
              <dgm:varLst>
                <dgm:bulletEnabled val="1"/>
              </dgm:varLst>
              <dgm:alg type="tx"/>
              <dgm:shape xmlns:r="http://schemas.openxmlformats.org/officeDocument/2006/relationships" type="roundRect" r:blip="">
                <dgm:adjLst/>
              </dgm:shape>
              <dgm:presOf axis="desOrSelf" ptType="node"/>
              <dgm:constrLst>
                <dgm:constr type="primFontSz" val="65"/>
                <dgm:constr type="tMarg" refType="primFontSz" fact="0.3"/>
                <dgm:constr type="bMarg" refType="primFontSz" fact="0.3"/>
                <dgm:constr type="lMarg" refType="primFontSz" fact="0.3"/>
                <dgm:constr type="rMarg" refType="primFontSz" fact="0.3"/>
              </dgm:constrLst>
              <dgm:ruleLst>
                <dgm:rule type="primFontSz" val="5" fact="NaN" max="NaN"/>
              </dgm:ruleLst>
            </dgm:layoutNode>
            <dgm:layoutNode name="a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layoutNode>
      </dgm:if>
      <dgm:else name="Name5"/>
    </dgm:choose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rawings/drawing1.xml><?xml version="1.0" encoding="utf-8"?>
<c:userShapes xmlns:c="http://schemas.openxmlformats.org/drawingml/2006/chart">
  <cdr:relSizeAnchor xmlns:cdr="http://schemas.openxmlformats.org/drawingml/2006/chartDrawing">
    <cdr:from>
      <cdr:x>0.16397</cdr:x>
      <cdr:y>0.60813</cdr:y>
    </cdr:from>
    <cdr:to>
      <cdr:x>0.26207</cdr:x>
      <cdr:y>0.7212</cdr:y>
    </cdr:to>
    <cdr:sp macro="" textlink="">
      <cdr:nvSpPr>
        <cdr:cNvPr id="2" name="ZoneTexte 1"/>
        <cdr:cNvSpPr txBox="1"/>
      </cdr:nvSpPr>
      <cdr:spPr>
        <a:xfrm xmlns:a="http://schemas.openxmlformats.org/drawingml/2006/main">
          <a:off x="1348224" y="2123545"/>
          <a:ext cx="806603" cy="394832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square" rtlCol="0"/>
        <a:lstStyle xmlns:a="http://schemas.openxmlformats.org/drawingml/2006/main"/>
        <a:p xmlns:a="http://schemas.openxmlformats.org/drawingml/2006/main">
          <a:r>
            <a:rPr lang="fr-FR" sz="2400" b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0%</a:t>
          </a:r>
        </a:p>
      </cdr:txBody>
    </cdr:sp>
  </cdr:relSizeAnchor>
  <cdr:relSizeAnchor xmlns:cdr="http://schemas.openxmlformats.org/drawingml/2006/chartDrawing">
    <cdr:from>
      <cdr:x>0.3284</cdr:x>
      <cdr:y>0.35301</cdr:y>
    </cdr:from>
    <cdr:to>
      <cdr:x>0.40049</cdr:x>
      <cdr:y>0.52481</cdr:y>
    </cdr:to>
    <cdr:sp macro="" textlink="">
      <cdr:nvSpPr>
        <cdr:cNvPr id="3" name="ZoneTexte 2"/>
        <cdr:cNvSpPr txBox="1"/>
      </cdr:nvSpPr>
      <cdr:spPr>
        <a:xfrm xmlns:a="http://schemas.openxmlformats.org/drawingml/2006/main">
          <a:off x="2700171" y="1232667"/>
          <a:ext cx="592785" cy="599912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square" rtlCol="0"/>
        <a:lstStyle xmlns:a="http://schemas.openxmlformats.org/drawingml/2006/main"/>
        <a:p xmlns:a="http://schemas.openxmlformats.org/drawingml/2006/main">
          <a:endParaRPr lang="fr-FR" sz="1200" b="1" dirty="0">
            <a:solidFill>
              <a:schemeClr val="tx1"/>
            </a:solidFill>
          </a:endParaRPr>
        </a:p>
      </cdr:txBody>
    </cdr:sp>
  </cdr:relSizeAnchor>
  <cdr:relSizeAnchor xmlns:cdr="http://schemas.openxmlformats.org/drawingml/2006/chartDrawing">
    <cdr:from>
      <cdr:x>0.44535</cdr:x>
      <cdr:y>0.12951</cdr:y>
    </cdr:from>
    <cdr:to>
      <cdr:x>0.55465</cdr:x>
      <cdr:y>0.30346</cdr:y>
    </cdr:to>
    <cdr:sp macro="" textlink="">
      <cdr:nvSpPr>
        <cdr:cNvPr id="5" name="ZoneTexte 4"/>
        <cdr:cNvSpPr txBox="1"/>
      </cdr:nvSpPr>
      <cdr:spPr>
        <a:xfrm xmlns:a="http://schemas.openxmlformats.org/drawingml/2006/main">
          <a:off x="3661743" y="452232"/>
          <a:ext cx="898775" cy="607441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square" rtlCol="0"/>
        <a:lstStyle xmlns:a="http://schemas.openxmlformats.org/drawingml/2006/main"/>
        <a:p xmlns:a="http://schemas.openxmlformats.org/drawingml/2006/main">
          <a:endParaRPr lang="fr-FR" sz="2000" b="1" dirty="0">
            <a:solidFill>
              <a:schemeClr val="tx1"/>
            </a:solidFill>
          </a:endParaRPr>
        </a:p>
      </cdr:txBody>
    </cdr:sp>
  </cdr:relSizeAnchor>
  <cdr:relSizeAnchor xmlns:cdr="http://schemas.openxmlformats.org/drawingml/2006/chartDrawing">
    <cdr:from>
      <cdr:x>0.64271</cdr:x>
      <cdr:y>0.03838</cdr:y>
    </cdr:from>
    <cdr:to>
      <cdr:x>0.7562</cdr:x>
      <cdr:y>0.14545</cdr:y>
    </cdr:to>
    <cdr:sp macro="" textlink="">
      <cdr:nvSpPr>
        <cdr:cNvPr id="6" name="ZoneTexte 5"/>
        <cdr:cNvSpPr txBox="1"/>
      </cdr:nvSpPr>
      <cdr:spPr>
        <a:xfrm xmlns:a="http://schemas.openxmlformats.org/drawingml/2006/main">
          <a:off x="5284503" y="134023"/>
          <a:ext cx="933144" cy="373873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square" rtlCol="0"/>
        <a:lstStyle xmlns:a="http://schemas.openxmlformats.org/drawingml/2006/main"/>
        <a:p xmlns:a="http://schemas.openxmlformats.org/drawingml/2006/main">
          <a:r>
            <a:rPr lang="fr-FR" sz="2000" b="1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40%</a:t>
          </a:r>
          <a:endParaRPr lang="fr-FR" sz="2000" b="1" dirty="0">
            <a:solidFill>
              <a:schemeClr val="tx1"/>
            </a:solidFill>
            <a:latin typeface="Times New Roman" pitchFamily="18" charset="0"/>
            <a:cs typeface="Times New Roman" pitchFamily="18" charset="0"/>
          </a:endParaRPr>
        </a:p>
      </cdr:txBody>
    </cdr:sp>
  </cdr:relSizeAnchor>
  <cdr:relSizeAnchor xmlns:cdr="http://schemas.openxmlformats.org/drawingml/2006/chartDrawing">
    <cdr:from>
      <cdr:x>0.80196</cdr:x>
      <cdr:y>0.41732</cdr:y>
    </cdr:from>
    <cdr:to>
      <cdr:x>0.90964</cdr:x>
      <cdr:y>0.52714</cdr:y>
    </cdr:to>
    <cdr:sp macro="" textlink="">
      <cdr:nvSpPr>
        <cdr:cNvPr id="7" name="ZoneTexte 6"/>
        <cdr:cNvSpPr txBox="1"/>
      </cdr:nvSpPr>
      <cdr:spPr>
        <a:xfrm xmlns:a="http://schemas.openxmlformats.org/drawingml/2006/main">
          <a:off x="6593893" y="1457249"/>
          <a:ext cx="885417" cy="383474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square" rtlCol="0"/>
        <a:lstStyle xmlns:a="http://schemas.openxmlformats.org/drawingml/2006/main"/>
        <a:p xmlns:a="http://schemas.openxmlformats.org/drawingml/2006/main">
          <a:r>
            <a:rPr lang="fr-FR" sz="2000" b="1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15%</a:t>
          </a:r>
          <a:endParaRPr lang="fr-FR" sz="2000" b="1" dirty="0">
            <a:solidFill>
              <a:schemeClr val="tx1"/>
            </a:solidFill>
            <a:latin typeface="Times New Roman" pitchFamily="18" charset="0"/>
            <a:cs typeface="Times New Roman" pitchFamily="18" charset="0"/>
          </a:endParaRPr>
        </a:p>
      </cdr:txBody>
    </cdr:sp>
  </cdr:relSizeAnchor>
  <cdr:relSizeAnchor xmlns:cdr="http://schemas.openxmlformats.org/drawingml/2006/chartDrawing">
    <cdr:from>
      <cdr:x>0.1803</cdr:x>
      <cdr:y>0.74935</cdr:y>
    </cdr:from>
    <cdr:to>
      <cdr:x>0.29245</cdr:x>
      <cdr:y>1</cdr:y>
    </cdr:to>
    <cdr:sp macro="" textlink="">
      <cdr:nvSpPr>
        <cdr:cNvPr id="8" name="ZoneTexte 7"/>
        <cdr:cNvSpPr txBox="1"/>
      </cdr:nvSpPr>
      <cdr:spPr>
        <a:xfrm xmlns:a="http://schemas.openxmlformats.org/drawingml/2006/main">
          <a:off x="1729395" y="2243097"/>
          <a:ext cx="1075728" cy="750293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none" rtlCol="0"/>
        <a:lstStyle xmlns:a="http://schemas.openxmlformats.org/drawingml/2006/main"/>
        <a:p xmlns:a="http://schemas.openxmlformats.org/drawingml/2006/main">
          <a:endParaRPr lang="fr-FR" sz="1100"/>
        </a:p>
      </cdr:txBody>
    </cdr:sp>
  </cdr:relSizeAnchor>
  <cdr:relSizeAnchor xmlns:cdr="http://schemas.openxmlformats.org/drawingml/2006/chartDrawing">
    <cdr:from>
      <cdr:x>0.32087</cdr:x>
      <cdr:y>0.38028</cdr:y>
    </cdr:from>
    <cdr:to>
      <cdr:x>0.42085</cdr:x>
      <cdr:y>0.55208</cdr:y>
    </cdr:to>
    <cdr:sp macro="" textlink="">
      <cdr:nvSpPr>
        <cdr:cNvPr id="9" name="ZoneTexte 8"/>
        <cdr:cNvSpPr txBox="1"/>
      </cdr:nvSpPr>
      <cdr:spPr>
        <a:xfrm xmlns:a="http://schemas.openxmlformats.org/drawingml/2006/main">
          <a:off x="2638271" y="1327917"/>
          <a:ext cx="822062" cy="599912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square" rtlCol="0"/>
        <a:lstStyle xmlns:a="http://schemas.openxmlformats.org/drawingml/2006/main"/>
        <a:p xmlns:a="http://schemas.openxmlformats.org/drawingml/2006/main">
          <a:r>
            <a:rPr lang="fr-FR" sz="2000" b="1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18%</a:t>
          </a:r>
          <a:endParaRPr lang="fr-FR" sz="1200" b="1" dirty="0">
            <a:solidFill>
              <a:schemeClr val="tx1"/>
            </a:solidFill>
            <a:latin typeface="Times New Roman" pitchFamily="18" charset="0"/>
            <a:cs typeface="Times New Roman" pitchFamily="18" charset="0"/>
          </a:endParaRPr>
        </a:p>
      </cdr:txBody>
    </cdr:sp>
  </cdr:relSizeAnchor>
  <cdr:relSizeAnchor xmlns:cdr="http://schemas.openxmlformats.org/drawingml/2006/chartDrawing">
    <cdr:from>
      <cdr:x>0.47259</cdr:x>
      <cdr:y>0.2168</cdr:y>
    </cdr:from>
    <cdr:to>
      <cdr:x>0.57185</cdr:x>
      <cdr:y>0.34165</cdr:y>
    </cdr:to>
    <cdr:sp macro="" textlink="">
      <cdr:nvSpPr>
        <cdr:cNvPr id="10" name="ZoneTexte 9"/>
        <cdr:cNvSpPr txBox="1"/>
      </cdr:nvSpPr>
      <cdr:spPr>
        <a:xfrm xmlns:a="http://schemas.openxmlformats.org/drawingml/2006/main">
          <a:off x="3885742" y="757033"/>
          <a:ext cx="816197" cy="435991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square" rtlCol="0"/>
        <a:lstStyle xmlns:a="http://schemas.openxmlformats.org/drawingml/2006/main"/>
        <a:p xmlns:a="http://schemas.openxmlformats.org/drawingml/2006/main">
          <a:r>
            <a:rPr lang="fr-FR" sz="2000" b="1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27%</a:t>
          </a:r>
          <a:endParaRPr lang="fr-FR" sz="2000" b="1" dirty="0">
            <a:solidFill>
              <a:schemeClr val="tx1"/>
            </a:solidFill>
            <a:latin typeface="Times New Roman" pitchFamily="18" charset="0"/>
            <a:cs typeface="Times New Roman" pitchFamily="18" charset="0"/>
          </a:endParaRPr>
        </a:p>
      </cdr:txBody>
    </cdr:sp>
  </cdr:relSizeAnchor>
</c:userShape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6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D7FBCE1-3A80-41DD-A019-F65532A4C502}" type="datetimeFigureOut">
              <a:rPr lang="fr-FR" smtClean="0"/>
              <a:pPr/>
              <a:t>21/08/2015</a:t>
            </a:fld>
            <a:endParaRPr lang="fr-FR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517EF4D-4D51-4CDF-B155-5EA4958F1EA9}" type="slidenum">
              <a:rPr lang="fr-FR" smtClean="0"/>
              <a:pPr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733282362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5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388620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1"/>
          <a:lstStyle>
            <a:lvl1pPr algn="r">
              <a:defRPr sz="1200"/>
            </a:lvl1pPr>
          </a:lstStyle>
          <a:p>
            <a:endParaRPr lang="ar-DZ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1588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1"/>
          <a:lstStyle>
            <a:lvl1pPr algn="l">
              <a:defRPr sz="1200"/>
            </a:lvl1pPr>
          </a:lstStyle>
          <a:p>
            <a:fld id="{14FE82E6-5164-4F3E-B7F4-2BD99DBC8F18}" type="datetimeFigureOut">
              <a:rPr lang="ar-DZ" smtClean="0"/>
              <a:pPr/>
              <a:t>07-11-1436</a:t>
            </a:fld>
            <a:endParaRPr lang="ar-DZ"/>
          </a:p>
        </p:txBody>
      </p:sp>
      <p:sp>
        <p:nvSpPr>
          <p:cNvPr id="5" name="Espace réservé des commentaires 4"/>
          <p:cNvSpPr>
            <a:spLocks noGrp="1"/>
          </p:cNvSpPr>
          <p:nvPr>
            <p:ph type="body" sz="quarter" idx="3"/>
          </p:nvPr>
        </p:nvSpPr>
        <p:spPr>
          <a:xfrm>
            <a:off x="725556" y="4360793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1"/>
          <a:lstStyle/>
          <a:p>
            <a:pPr lvl="0"/>
            <a:r>
              <a:rPr lang="fr-FR" dirty="0" err="1" smtClean="0"/>
              <a:t>Lkdlfk</a:t>
            </a:r>
            <a:r>
              <a:rPr lang="fr-FR" dirty="0" smtClean="0"/>
              <a:t> </a:t>
            </a:r>
            <a:r>
              <a:rPr lang="fr-FR" dirty="0" err="1" smtClean="0"/>
              <a:t>dfkldflkf,g</a:t>
            </a:r>
            <a:endParaRPr lang="fr-FR" dirty="0" smtClean="0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388620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1" anchor="b"/>
          <a:lstStyle>
            <a:lvl1pPr algn="r">
              <a:defRPr sz="1200"/>
            </a:lvl1pPr>
          </a:lstStyle>
          <a:p>
            <a:endParaRPr lang="ar-DZ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1588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1" anchor="b"/>
          <a:lstStyle>
            <a:lvl1pPr algn="l">
              <a:defRPr sz="1200"/>
            </a:lvl1pPr>
          </a:lstStyle>
          <a:p>
            <a:fld id="{BD0B95F6-BD37-4002-8BDD-815BE5FC881A}" type="slidenum">
              <a:rPr lang="ar-DZ" smtClean="0"/>
              <a:pPr/>
              <a:t>‹N°›</a:t>
            </a:fld>
            <a:endParaRPr lang="ar-DZ"/>
          </a:p>
        </p:txBody>
      </p:sp>
    </p:spTree>
    <p:extLst>
      <p:ext uri="{BB962C8B-B14F-4D97-AF65-F5344CB8AC3E}">
        <p14:creationId xmlns:p14="http://schemas.microsoft.com/office/powerpoint/2010/main" val="221458123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marR="0" indent="0" algn="r" defTabSz="914400" rtl="1" eaLnBrk="1" fontAlgn="auto" latinLnBrk="0" hangingPunct="1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</p:spPr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ar-DZ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D0B95F6-BD37-4002-8BDD-815BE5FC881A}" type="slidenum">
              <a:rPr lang="ar-DZ" smtClean="0"/>
              <a:pPr/>
              <a:t>3</a:t>
            </a:fld>
            <a:endParaRPr lang="ar-DZ"/>
          </a:p>
        </p:txBody>
      </p:sp>
    </p:spTree>
    <p:extLst>
      <p:ext uri="{BB962C8B-B14F-4D97-AF65-F5344CB8AC3E}">
        <p14:creationId xmlns:p14="http://schemas.microsoft.com/office/powerpoint/2010/main" val="298228587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</p:spPr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ar-DZ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D0B95F6-BD37-4002-8BDD-815BE5FC881A}" type="slidenum">
              <a:rPr lang="ar-DZ" smtClean="0"/>
              <a:pPr/>
              <a:t>5</a:t>
            </a:fld>
            <a:endParaRPr lang="ar-DZ"/>
          </a:p>
        </p:txBody>
      </p:sp>
    </p:spTree>
    <p:extLst>
      <p:ext uri="{BB962C8B-B14F-4D97-AF65-F5344CB8AC3E}">
        <p14:creationId xmlns:p14="http://schemas.microsoft.com/office/powerpoint/2010/main" val="380961433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</p:spPr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ar-DZ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D0B95F6-BD37-4002-8BDD-815BE5FC881A}" type="slidenum">
              <a:rPr lang="ar-DZ" smtClean="0"/>
              <a:pPr/>
              <a:t>6</a:t>
            </a:fld>
            <a:endParaRPr lang="ar-DZ"/>
          </a:p>
        </p:txBody>
      </p:sp>
    </p:spTree>
    <p:extLst>
      <p:ext uri="{BB962C8B-B14F-4D97-AF65-F5344CB8AC3E}">
        <p14:creationId xmlns:p14="http://schemas.microsoft.com/office/powerpoint/2010/main" val="644430930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</p:spPr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ar-DZ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D0B95F6-BD37-4002-8BDD-815BE5FC881A}" type="slidenum">
              <a:rPr lang="ar-DZ" smtClean="0"/>
              <a:pPr/>
              <a:t>7</a:t>
            </a:fld>
            <a:endParaRPr lang="ar-DZ"/>
          </a:p>
        </p:txBody>
      </p:sp>
    </p:spTree>
    <p:extLst>
      <p:ext uri="{BB962C8B-B14F-4D97-AF65-F5344CB8AC3E}">
        <p14:creationId xmlns:p14="http://schemas.microsoft.com/office/powerpoint/2010/main" val="3809614339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</p:spPr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ar-DZ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D0B95F6-BD37-4002-8BDD-815BE5FC881A}" type="slidenum">
              <a:rPr lang="ar-DZ" smtClean="0"/>
              <a:pPr/>
              <a:t>8</a:t>
            </a:fld>
            <a:endParaRPr lang="ar-DZ"/>
          </a:p>
        </p:txBody>
      </p:sp>
    </p:spTree>
    <p:extLst>
      <p:ext uri="{BB962C8B-B14F-4D97-AF65-F5344CB8AC3E}">
        <p14:creationId xmlns:p14="http://schemas.microsoft.com/office/powerpoint/2010/main" val="3809614339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</p:spPr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ar-DZ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D0B95F6-BD37-4002-8BDD-815BE5FC881A}" type="slidenum">
              <a:rPr lang="ar-DZ" smtClean="0"/>
              <a:pPr/>
              <a:t>9</a:t>
            </a:fld>
            <a:endParaRPr lang="ar-DZ"/>
          </a:p>
        </p:txBody>
      </p:sp>
    </p:spTree>
    <p:extLst>
      <p:ext uri="{BB962C8B-B14F-4D97-AF65-F5344CB8AC3E}">
        <p14:creationId xmlns:p14="http://schemas.microsoft.com/office/powerpoint/2010/main" val="3809614339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</p:spPr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ar-DZ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D0B95F6-BD37-4002-8BDD-815BE5FC881A}" type="slidenum">
              <a:rPr lang="ar-DZ" smtClean="0"/>
              <a:pPr/>
              <a:t>12</a:t>
            </a:fld>
            <a:endParaRPr lang="ar-DZ"/>
          </a:p>
        </p:txBody>
      </p:sp>
    </p:spTree>
    <p:extLst>
      <p:ext uri="{BB962C8B-B14F-4D97-AF65-F5344CB8AC3E}">
        <p14:creationId xmlns:p14="http://schemas.microsoft.com/office/powerpoint/2010/main" val="875892302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</p:spPr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ar-DZ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D0B95F6-BD37-4002-8BDD-815BE5FC881A}" type="slidenum">
              <a:rPr lang="ar-DZ" smtClean="0"/>
              <a:pPr/>
              <a:t>13</a:t>
            </a:fld>
            <a:endParaRPr lang="ar-DZ"/>
          </a:p>
        </p:txBody>
      </p:sp>
    </p:spTree>
    <p:extLst>
      <p:ext uri="{BB962C8B-B14F-4D97-AF65-F5344CB8AC3E}">
        <p14:creationId xmlns:p14="http://schemas.microsoft.com/office/powerpoint/2010/main" val="1044649960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</p:spPr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ar-DZ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D0B95F6-BD37-4002-8BDD-815BE5FC881A}" type="slidenum">
              <a:rPr lang="ar-DZ" smtClean="0"/>
              <a:pPr/>
              <a:t>14</a:t>
            </a:fld>
            <a:endParaRPr lang="ar-DZ"/>
          </a:p>
        </p:txBody>
      </p:sp>
    </p:spTree>
    <p:extLst>
      <p:ext uri="{BB962C8B-B14F-4D97-AF65-F5344CB8AC3E}">
        <p14:creationId xmlns:p14="http://schemas.microsoft.com/office/powerpoint/2010/main" val="4262263832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</p:spPr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ar-DZ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D0B95F6-BD37-4002-8BDD-815BE5FC881A}" type="slidenum">
              <a:rPr lang="ar-DZ" smtClean="0"/>
              <a:pPr/>
              <a:t>15</a:t>
            </a:fld>
            <a:endParaRPr lang="ar-DZ"/>
          </a:p>
        </p:txBody>
      </p:sp>
    </p:spTree>
    <p:extLst>
      <p:ext uri="{BB962C8B-B14F-4D97-AF65-F5344CB8AC3E}">
        <p14:creationId xmlns:p14="http://schemas.microsoft.com/office/powerpoint/2010/main" val="1676285304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</p:spPr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ar-DZ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D0B95F6-BD37-4002-8BDD-815BE5FC881A}" type="slidenum">
              <a:rPr lang="ar-DZ" smtClean="0"/>
              <a:pPr/>
              <a:t>16</a:t>
            </a:fld>
            <a:endParaRPr lang="ar-DZ"/>
          </a:p>
        </p:txBody>
      </p:sp>
    </p:spTree>
    <p:extLst>
      <p:ext uri="{BB962C8B-B14F-4D97-AF65-F5344CB8AC3E}">
        <p14:creationId xmlns:p14="http://schemas.microsoft.com/office/powerpoint/2010/main" val="1676285304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</p:spPr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ar-DZ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D0B95F6-BD37-4002-8BDD-815BE5FC881A}" type="slidenum">
              <a:rPr lang="ar-DZ" smtClean="0"/>
              <a:pPr/>
              <a:t>17</a:t>
            </a:fld>
            <a:endParaRPr lang="ar-DZ"/>
          </a:p>
        </p:txBody>
      </p:sp>
    </p:spTree>
    <p:extLst>
      <p:ext uri="{BB962C8B-B14F-4D97-AF65-F5344CB8AC3E}">
        <p14:creationId xmlns:p14="http://schemas.microsoft.com/office/powerpoint/2010/main" val="2767445629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</p:spPr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ar-DZ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D0B95F6-BD37-4002-8BDD-815BE5FC881A}" type="slidenum">
              <a:rPr lang="ar-DZ" smtClean="0"/>
              <a:pPr/>
              <a:t>18</a:t>
            </a:fld>
            <a:endParaRPr lang="ar-DZ"/>
          </a:p>
        </p:txBody>
      </p:sp>
    </p:spTree>
    <p:extLst>
      <p:ext uri="{BB962C8B-B14F-4D97-AF65-F5344CB8AC3E}">
        <p14:creationId xmlns:p14="http://schemas.microsoft.com/office/powerpoint/2010/main" val="2906743186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</p:spPr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ar-DZ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D0B95F6-BD37-4002-8BDD-815BE5FC881A}" type="slidenum">
              <a:rPr lang="ar-DZ" smtClean="0"/>
              <a:pPr/>
              <a:t>19</a:t>
            </a:fld>
            <a:endParaRPr lang="ar-DZ"/>
          </a:p>
        </p:txBody>
      </p:sp>
    </p:spTree>
    <p:extLst>
      <p:ext uri="{BB962C8B-B14F-4D97-AF65-F5344CB8AC3E}">
        <p14:creationId xmlns:p14="http://schemas.microsoft.com/office/powerpoint/2010/main" val="2768172579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</p:spPr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ar-DZ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D0B95F6-BD37-4002-8BDD-815BE5FC881A}" type="slidenum">
              <a:rPr lang="ar-DZ" smtClean="0"/>
              <a:pPr/>
              <a:t>20</a:t>
            </a:fld>
            <a:endParaRPr lang="ar-DZ"/>
          </a:p>
        </p:txBody>
      </p:sp>
    </p:spTree>
    <p:extLst>
      <p:ext uri="{BB962C8B-B14F-4D97-AF65-F5344CB8AC3E}">
        <p14:creationId xmlns:p14="http://schemas.microsoft.com/office/powerpoint/2010/main" val="1757250852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</p:spPr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ar-DZ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D0B95F6-BD37-4002-8BDD-815BE5FC881A}" type="slidenum">
              <a:rPr lang="ar-DZ" smtClean="0"/>
              <a:pPr/>
              <a:t>21</a:t>
            </a:fld>
            <a:endParaRPr lang="ar-DZ"/>
          </a:p>
        </p:txBody>
      </p:sp>
    </p:spTree>
    <p:extLst>
      <p:ext uri="{BB962C8B-B14F-4D97-AF65-F5344CB8AC3E}">
        <p14:creationId xmlns:p14="http://schemas.microsoft.com/office/powerpoint/2010/main" val="2764405312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</p:spPr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ar-DZ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D0B95F6-BD37-4002-8BDD-815BE5FC881A}" type="slidenum">
              <a:rPr lang="ar-DZ" smtClean="0"/>
              <a:pPr/>
              <a:t>22</a:t>
            </a:fld>
            <a:endParaRPr lang="ar-DZ"/>
          </a:p>
        </p:txBody>
      </p:sp>
    </p:spTree>
    <p:extLst>
      <p:ext uri="{BB962C8B-B14F-4D97-AF65-F5344CB8AC3E}">
        <p14:creationId xmlns:p14="http://schemas.microsoft.com/office/powerpoint/2010/main" val="3352871684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</p:spPr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 smtClean="0"/>
          </a:p>
          <a:p>
            <a:endParaRPr lang="ar-DZ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D0B95F6-BD37-4002-8BDD-815BE5FC881A}" type="slidenum">
              <a:rPr lang="ar-DZ" smtClean="0"/>
              <a:pPr/>
              <a:t>23</a:t>
            </a:fld>
            <a:endParaRPr lang="ar-DZ"/>
          </a:p>
        </p:txBody>
      </p:sp>
    </p:spTree>
    <p:extLst>
      <p:ext uri="{BB962C8B-B14F-4D97-AF65-F5344CB8AC3E}">
        <p14:creationId xmlns:p14="http://schemas.microsoft.com/office/powerpoint/2010/main" val="3820133712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</p:spPr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ar-DZ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D0B95F6-BD37-4002-8BDD-815BE5FC881A}" type="slidenum">
              <a:rPr lang="ar-DZ" smtClean="0"/>
              <a:pPr/>
              <a:t>24</a:t>
            </a:fld>
            <a:endParaRPr lang="ar-DZ"/>
          </a:p>
        </p:txBody>
      </p:sp>
    </p:spTree>
    <p:extLst>
      <p:ext uri="{BB962C8B-B14F-4D97-AF65-F5344CB8AC3E}">
        <p14:creationId xmlns:p14="http://schemas.microsoft.com/office/powerpoint/2010/main" val="2698372374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</p:spPr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ar-DZ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D0B95F6-BD37-4002-8BDD-815BE5FC881A}" type="slidenum">
              <a:rPr lang="ar-DZ" smtClean="0"/>
              <a:pPr/>
              <a:t>25</a:t>
            </a:fld>
            <a:endParaRPr lang="ar-DZ"/>
          </a:p>
        </p:txBody>
      </p:sp>
    </p:spTree>
    <p:extLst>
      <p:ext uri="{BB962C8B-B14F-4D97-AF65-F5344CB8AC3E}">
        <p14:creationId xmlns:p14="http://schemas.microsoft.com/office/powerpoint/2010/main" val="2002340523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</p:spPr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ar-DZ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D0B95F6-BD37-4002-8BDD-815BE5FC881A}" type="slidenum">
              <a:rPr lang="ar-DZ" smtClean="0"/>
              <a:pPr/>
              <a:t>26</a:t>
            </a:fld>
            <a:endParaRPr lang="ar-DZ"/>
          </a:p>
        </p:txBody>
      </p:sp>
    </p:spTree>
    <p:extLst>
      <p:ext uri="{BB962C8B-B14F-4D97-AF65-F5344CB8AC3E}">
        <p14:creationId xmlns:p14="http://schemas.microsoft.com/office/powerpoint/2010/main" val="2712424806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</p:spPr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ar-DZ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D0B95F6-BD37-4002-8BDD-815BE5FC881A}" type="slidenum">
              <a:rPr lang="ar-DZ" smtClean="0"/>
              <a:pPr/>
              <a:t>27</a:t>
            </a:fld>
            <a:endParaRPr lang="ar-DZ"/>
          </a:p>
        </p:txBody>
      </p:sp>
    </p:spTree>
    <p:extLst>
      <p:ext uri="{BB962C8B-B14F-4D97-AF65-F5344CB8AC3E}">
        <p14:creationId xmlns:p14="http://schemas.microsoft.com/office/powerpoint/2010/main" val="3009442645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</p:spPr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ar-DZ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D0B95F6-BD37-4002-8BDD-815BE5FC881A}" type="slidenum">
              <a:rPr lang="ar-DZ" smtClean="0">
                <a:solidFill>
                  <a:prstClr val="black"/>
                </a:solidFill>
              </a:rPr>
              <a:pPr/>
              <a:t>28</a:t>
            </a:fld>
            <a:endParaRPr lang="ar-DZ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40987897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</p:spPr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ar-DZ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D0B95F6-BD37-4002-8BDD-815BE5FC881A}" type="slidenum">
              <a:rPr lang="ar-DZ" smtClean="0">
                <a:solidFill>
                  <a:prstClr val="black"/>
                </a:solidFill>
              </a:rPr>
              <a:pPr/>
              <a:t>29</a:t>
            </a:fld>
            <a:endParaRPr lang="ar-DZ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75038512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</p:spPr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ar-DZ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D0B95F6-BD37-4002-8BDD-815BE5FC881A}" type="slidenum">
              <a:rPr lang="ar-DZ" smtClean="0">
                <a:solidFill>
                  <a:prstClr val="black"/>
                </a:solidFill>
              </a:rPr>
              <a:pPr/>
              <a:t>31</a:t>
            </a:fld>
            <a:endParaRPr lang="ar-DZ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14010248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</p:spPr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ar-DZ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D0B95F6-BD37-4002-8BDD-815BE5FC881A}" type="slidenum">
              <a:rPr lang="ar-DZ" smtClean="0"/>
              <a:pPr/>
              <a:t>32</a:t>
            </a:fld>
            <a:endParaRPr lang="ar-DZ"/>
          </a:p>
        </p:txBody>
      </p:sp>
    </p:spTree>
    <p:extLst>
      <p:ext uri="{BB962C8B-B14F-4D97-AF65-F5344CB8AC3E}">
        <p14:creationId xmlns:p14="http://schemas.microsoft.com/office/powerpoint/2010/main" val="3787340665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</p:spPr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ar-DZ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D0B95F6-BD37-4002-8BDD-815BE5FC881A}" type="slidenum">
              <a:rPr lang="ar-DZ" smtClean="0"/>
              <a:pPr/>
              <a:t>33</a:t>
            </a:fld>
            <a:endParaRPr lang="ar-DZ"/>
          </a:p>
        </p:txBody>
      </p:sp>
    </p:spTree>
    <p:extLst>
      <p:ext uri="{BB962C8B-B14F-4D97-AF65-F5344CB8AC3E}">
        <p14:creationId xmlns:p14="http://schemas.microsoft.com/office/powerpoint/2010/main" val="3787340665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</p:spPr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ar-DZ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D0B95F6-BD37-4002-8BDD-815BE5FC881A}" type="slidenum">
              <a:rPr lang="ar-DZ" smtClean="0"/>
              <a:pPr/>
              <a:t>34</a:t>
            </a:fld>
            <a:endParaRPr lang="ar-DZ"/>
          </a:p>
        </p:txBody>
      </p:sp>
    </p:spTree>
    <p:extLst>
      <p:ext uri="{BB962C8B-B14F-4D97-AF65-F5344CB8AC3E}">
        <p14:creationId xmlns:p14="http://schemas.microsoft.com/office/powerpoint/2010/main" val="3787340665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</p:spPr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ar-DZ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D0B95F6-BD37-4002-8BDD-815BE5FC881A}" type="slidenum">
              <a:rPr lang="ar-DZ" smtClean="0"/>
              <a:pPr/>
              <a:t>35</a:t>
            </a:fld>
            <a:endParaRPr lang="ar-DZ"/>
          </a:p>
        </p:txBody>
      </p:sp>
    </p:spTree>
    <p:extLst>
      <p:ext uri="{BB962C8B-B14F-4D97-AF65-F5344CB8AC3E}">
        <p14:creationId xmlns:p14="http://schemas.microsoft.com/office/powerpoint/2010/main" val="3354085518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</p:spPr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ar-DZ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D0B95F6-BD37-4002-8BDD-815BE5FC881A}" type="slidenum">
              <a:rPr lang="ar-DZ" smtClean="0"/>
              <a:pPr/>
              <a:t>36</a:t>
            </a:fld>
            <a:endParaRPr lang="ar-DZ"/>
          </a:p>
        </p:txBody>
      </p:sp>
    </p:spTree>
    <p:extLst>
      <p:ext uri="{BB962C8B-B14F-4D97-AF65-F5344CB8AC3E}">
        <p14:creationId xmlns:p14="http://schemas.microsoft.com/office/powerpoint/2010/main" val="3354085518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</p:spPr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ar-DZ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D0B95F6-BD37-4002-8BDD-815BE5FC881A}" type="slidenum">
              <a:rPr lang="ar-DZ" smtClean="0"/>
              <a:pPr/>
              <a:t>37</a:t>
            </a:fld>
            <a:endParaRPr lang="ar-DZ"/>
          </a:p>
        </p:txBody>
      </p:sp>
    </p:spTree>
    <p:extLst>
      <p:ext uri="{BB962C8B-B14F-4D97-AF65-F5344CB8AC3E}">
        <p14:creationId xmlns:p14="http://schemas.microsoft.com/office/powerpoint/2010/main" val="3354085518"/>
      </p:ext>
    </p:extLst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</p:spPr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ar-DZ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D0B95F6-BD37-4002-8BDD-815BE5FC881A}" type="slidenum">
              <a:rPr lang="ar-DZ" smtClean="0"/>
              <a:pPr/>
              <a:t>40</a:t>
            </a:fld>
            <a:endParaRPr lang="ar-DZ"/>
          </a:p>
        </p:txBody>
      </p:sp>
    </p:spTree>
    <p:extLst>
      <p:ext uri="{BB962C8B-B14F-4D97-AF65-F5344CB8AC3E}">
        <p14:creationId xmlns:p14="http://schemas.microsoft.com/office/powerpoint/2010/main" val="36471215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/>
        </p:nvSpPr>
        <p:spPr bwMode="ltGray">
          <a:xfrm>
            <a:off x="7" y="3"/>
            <a:ext cx="12191999" cy="5135430"/>
          </a:xfrm>
          <a:prstGeom prst="rect">
            <a:avLst/>
          </a:prstGeom>
          <a:solidFill>
            <a:srgbClr val="000000"/>
          </a:solidFill>
          <a:ln w="48000" cap="flat" cmpd="thickThin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17226" tIns="58613" rIns="117226" bIns="58613" rtlCol="0" anchor="ctr"/>
          <a:lstStyle>
            <a:extLst/>
          </a:lstStyle>
          <a:p>
            <a:pPr algn="ctr" defTabSz="1172261"/>
            <a:endParaRPr lang="en-US" sz="2300">
              <a:solidFill>
                <a:prstClr val="white"/>
              </a:solidFill>
            </a:endParaRPr>
          </a:p>
        </p:txBody>
      </p:sp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914400" y="3355848"/>
            <a:ext cx="10769600" cy="1673352"/>
          </a:xfrm>
        </p:spPr>
        <p:txBody>
          <a:bodyPr vert="horz" lIns="117226" tIns="0" rIns="58613" bIns="0" rtlCol="0" anchor="t">
            <a:normAutofit/>
            <a:scene3d>
              <a:camera prst="orthographicFront"/>
              <a:lightRig rig="threePt" dir="t">
                <a:rot lat="0" lon="0" rev="4800000"/>
              </a:lightRig>
            </a:scene3d>
            <a:sp3d prstMaterial="matte">
              <a:bevelT w="50800" h="10160"/>
            </a:sp3d>
          </a:bodyPr>
          <a:lstStyle>
            <a:lvl1pPr algn="l">
              <a:defRPr sz="6000" b="1"/>
            </a:lvl1pPr>
            <a:extLst/>
          </a:lstStyle>
          <a:p>
            <a:r>
              <a:rPr kumimoji="0" lang="fr-FR" smtClean="0"/>
              <a:t>Modifiez le style du titre</a:t>
            </a:r>
            <a:endParaRPr kumimoji="0" lang="en-US"/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914400" y="1828800"/>
            <a:ext cx="10769600" cy="1499616"/>
          </a:xfrm>
        </p:spPr>
        <p:txBody>
          <a:bodyPr lIns="152394" tIns="0" rIns="58613" bIns="0" anchor="b"/>
          <a:lstStyle>
            <a:lvl1pPr marL="0" indent="0" algn="l">
              <a:buNone/>
              <a:defRPr sz="2600">
                <a:solidFill>
                  <a:srgbClr val="FFFFFF"/>
                </a:solidFill>
              </a:defRPr>
            </a:lvl1pPr>
            <a:lvl2pPr marL="58613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17226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75839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34452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93065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51678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410291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468904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  <a:extLst/>
          </a:lstStyle>
          <a:p>
            <a:r>
              <a:rPr kumimoji="0" lang="fr-FR" smtClean="0"/>
              <a:t>Modifiez le style des sous-titres du masque</a:t>
            </a:r>
            <a:endParaRPr kumimoji="0" lang="en-US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29DF95-A617-4F9D-BB80-1F5E60B82DA9}" type="datetimeFigureOut">
              <a:rPr lang="fr-FR" smtClean="0">
                <a:solidFill>
                  <a:prstClr val="white">
                    <a:tint val="95000"/>
                  </a:prstClr>
                </a:solidFill>
              </a:rPr>
              <a:pPr/>
              <a:t>21/08/2015</a:t>
            </a:fld>
            <a:endParaRPr lang="fr-FR">
              <a:solidFill>
                <a:prstClr val="white">
                  <a:tint val="95000"/>
                </a:prstClr>
              </a:solidFill>
            </a:endParaRPr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>
              <a:solidFill>
                <a:prstClr val="white">
                  <a:tint val="95000"/>
                </a:prstClr>
              </a:solidFill>
            </a:endParaRPr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6086B1-9261-4DD5-8444-C547DC2C59D4}" type="slidenum">
              <a:rPr lang="fr-FR" smtClean="0">
                <a:solidFill>
                  <a:prstClr val="white">
                    <a:tint val="95000"/>
                  </a:prstClr>
                </a:solidFill>
              </a:rPr>
              <a:pPr/>
              <a:t>‹N°›</a:t>
            </a:fld>
            <a:endParaRPr lang="fr-FR">
              <a:solidFill>
                <a:prstClr val="white">
                  <a:tint val="95000"/>
                </a:prstClr>
              </a:solidFill>
            </a:endParaRPr>
          </a:p>
        </p:txBody>
      </p:sp>
      <p:sp>
        <p:nvSpPr>
          <p:cNvPr id="10" name="Rectangle 9"/>
          <p:cNvSpPr/>
          <p:nvPr/>
        </p:nvSpPr>
        <p:spPr bwMode="invGray">
          <a:xfrm>
            <a:off x="0" y="5128334"/>
            <a:ext cx="12192000" cy="45720"/>
          </a:xfrm>
          <a:prstGeom prst="rect">
            <a:avLst/>
          </a:prstGeom>
          <a:solidFill>
            <a:srgbClr val="FFFFFF"/>
          </a:solidFill>
          <a:ln w="48000" cap="flat" cmpd="thickThin" algn="ctr">
            <a:noFill/>
            <a:prstDash val="solid"/>
          </a:ln>
          <a:effectLst>
            <a:outerShdw blurRad="31750" dist="10160" dir="5400000" algn="tl" rotWithShape="0">
              <a:srgbClr val="000000">
                <a:alpha val="60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17226" tIns="58613" rIns="117226" bIns="58613" rtlCol="0" anchor="ctr"/>
          <a:lstStyle>
            <a:extLst/>
          </a:lstStyle>
          <a:p>
            <a:pPr algn="ctr" defTabSz="1172261"/>
            <a:endParaRPr lang="en-US" sz="230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477567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609600" y="155448"/>
            <a:ext cx="10972800" cy="1252728"/>
          </a:xfrm>
        </p:spPr>
        <p:txBody>
          <a:bodyPr/>
          <a:lstStyle>
            <a:extLst/>
          </a:lstStyle>
          <a:p>
            <a:r>
              <a:rPr kumimoji="0" lang="fr-FR" smtClean="0"/>
              <a:t>Modifiez le style du titre</a:t>
            </a:r>
            <a:endParaRPr kumimoji="0" lang="en-US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>
            <a:extLst/>
          </a:lstStyle>
          <a:p>
            <a:pPr lvl="0" eaLnBrk="1" latinLnBrk="0" hangingPunct="1"/>
            <a:r>
              <a:rPr lang="fr-FR" smtClean="0"/>
              <a:t>Modifiez les styles du texte du masque</a:t>
            </a:r>
          </a:p>
          <a:p>
            <a:pPr lvl="1" eaLnBrk="1" latinLnBrk="0" hangingPunct="1"/>
            <a:r>
              <a:rPr lang="fr-FR" smtClean="0"/>
              <a:t>Deuxième niveau</a:t>
            </a:r>
          </a:p>
          <a:p>
            <a:pPr lvl="2" eaLnBrk="1" latinLnBrk="0" hangingPunct="1"/>
            <a:r>
              <a:rPr lang="fr-FR" smtClean="0"/>
              <a:t>Troisième niveau</a:t>
            </a:r>
          </a:p>
          <a:p>
            <a:pPr lvl="3" eaLnBrk="1" latinLnBrk="0" hangingPunct="1"/>
            <a:r>
              <a:rPr lang="fr-FR" smtClean="0"/>
              <a:t>Quatrième niveau</a:t>
            </a:r>
          </a:p>
          <a:p>
            <a:pPr lvl="4" eaLnBrk="1" latinLnBrk="0" hangingPunct="1"/>
            <a:r>
              <a:rPr lang="fr-FR" smtClean="0"/>
              <a:t>Cinquième niveau</a:t>
            </a:r>
            <a:endParaRPr kumimoji="0" lang="en-US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29DF95-A617-4F9D-BB80-1F5E60B82DA9}" type="datetimeFigureOut">
              <a:rPr lang="fr-FR" smtClean="0">
                <a:solidFill>
                  <a:prstClr val="black">
                    <a:tint val="95000"/>
                  </a:prstClr>
                </a:solidFill>
              </a:rPr>
              <a:pPr/>
              <a:t>21/08/2015</a:t>
            </a:fld>
            <a:endParaRPr lang="fr-FR">
              <a:solidFill>
                <a:prstClr val="black">
                  <a:tint val="95000"/>
                </a:prstClr>
              </a:solidFill>
            </a:endParaRPr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>
              <a:solidFill>
                <a:prstClr val="black">
                  <a:tint val="95000"/>
                </a:prstClr>
              </a:solidFill>
            </a:endParaRPr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6086B1-9261-4DD5-8444-C547DC2C59D4}" type="slidenum">
              <a:rPr lang="fr-FR" smtClean="0">
                <a:solidFill>
                  <a:prstClr val="black">
                    <a:tint val="95000"/>
                  </a:prstClr>
                </a:solidFill>
              </a:rPr>
              <a:pPr/>
              <a:t>‹N°›</a:t>
            </a:fld>
            <a:endParaRPr lang="fr-FR">
              <a:solidFill>
                <a:prstClr val="black">
                  <a:tint val="9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3585492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/>
        </p:nvSpPr>
        <p:spPr bwMode="ltGray">
          <a:xfrm>
            <a:off x="0" y="3"/>
            <a:ext cx="12192000" cy="2602520"/>
          </a:xfrm>
          <a:prstGeom prst="rect">
            <a:avLst/>
          </a:prstGeom>
          <a:solidFill>
            <a:srgbClr val="000000"/>
          </a:solidFill>
          <a:ln w="48000" cap="flat" cmpd="thickThin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17226" tIns="58613" rIns="117226" bIns="58613" rtlCol="0" anchor="ctr"/>
          <a:lstStyle>
            <a:extLst/>
          </a:lstStyle>
          <a:p>
            <a:pPr algn="ctr" defTabSz="1172261"/>
            <a:endParaRPr lang="en-US" sz="2300">
              <a:solidFill>
                <a:prstClr val="white"/>
              </a:solidFill>
            </a:endParaRPr>
          </a:p>
        </p:txBody>
      </p:sp>
      <p:sp>
        <p:nvSpPr>
          <p:cNvPr id="12" name="Rectangle 11"/>
          <p:cNvSpPr/>
          <p:nvPr/>
        </p:nvSpPr>
        <p:spPr bwMode="invGray">
          <a:xfrm>
            <a:off x="0" y="2602520"/>
            <a:ext cx="12192000" cy="45720"/>
          </a:xfrm>
          <a:prstGeom prst="rect">
            <a:avLst/>
          </a:prstGeom>
          <a:solidFill>
            <a:srgbClr val="FFFFFF"/>
          </a:solidFill>
          <a:ln w="48000" cap="flat" cmpd="thickThin" algn="ctr">
            <a:noFill/>
            <a:prstDash val="solid"/>
          </a:ln>
          <a:effectLst>
            <a:outerShdw blurRad="31750" dist="10160" dir="5400000" algn="tl" rotWithShape="0">
              <a:srgbClr val="000000">
                <a:alpha val="60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17226" tIns="58613" rIns="117226" bIns="58613" rtlCol="0" anchor="ctr"/>
          <a:lstStyle>
            <a:extLst/>
          </a:lstStyle>
          <a:p>
            <a:pPr algn="ctr" defTabSz="1172261"/>
            <a:endParaRPr lang="en-US" sz="2300">
              <a:solidFill>
                <a:prstClr val="white"/>
              </a:solidFill>
            </a:endParaRPr>
          </a:p>
        </p:txBody>
      </p:sp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999744" y="118872"/>
            <a:ext cx="10684256" cy="1636776"/>
          </a:xfrm>
        </p:spPr>
        <p:txBody>
          <a:bodyPr vert="horz" lIns="117226" tIns="0" rIns="117226" bIns="0" rtlCol="0" anchor="b">
            <a:normAutofit/>
            <a:scene3d>
              <a:camera prst="orthographicFront"/>
              <a:lightRig rig="threePt" dir="t">
                <a:rot lat="0" lon="0" rev="4800000"/>
              </a:lightRig>
            </a:scene3d>
            <a:sp3d prstMaterial="matte">
              <a:bevelT w="50800" h="10160"/>
            </a:sp3d>
          </a:bodyPr>
          <a:lstStyle>
            <a:lvl1pPr algn="l">
              <a:defRPr sz="6000" b="1" cap="none" baseline="0"/>
            </a:lvl1pPr>
            <a:extLst/>
          </a:lstStyle>
          <a:p>
            <a:r>
              <a:rPr kumimoji="0" lang="fr-FR" smtClean="0"/>
              <a:t>Modifiez le style du titre</a:t>
            </a:r>
            <a:endParaRPr kumimoji="0" lang="en-US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987552" y="1828800"/>
            <a:ext cx="10696448" cy="685800"/>
          </a:xfrm>
        </p:spPr>
        <p:txBody>
          <a:bodyPr lIns="187562" tIns="0" rIns="58613" bIns="0" anchor="t"/>
          <a:lstStyle>
            <a:lvl1pPr marL="0" indent="0">
              <a:buNone/>
              <a:defRPr sz="2600">
                <a:solidFill>
                  <a:srgbClr val="FFFFFF"/>
                </a:solidFill>
              </a:defRPr>
            </a:lvl1pPr>
            <a:lvl2pPr marL="586130" indent="0">
              <a:buNone/>
              <a:defRPr sz="2300">
                <a:solidFill>
                  <a:schemeClr val="tx1">
                    <a:tint val="75000"/>
                  </a:schemeClr>
                </a:solidFill>
              </a:defRPr>
            </a:lvl2pPr>
            <a:lvl3pPr marL="1172261" indent="0">
              <a:buNone/>
              <a:defRPr sz="2100">
                <a:solidFill>
                  <a:schemeClr val="tx1">
                    <a:tint val="75000"/>
                  </a:schemeClr>
                </a:solidFill>
              </a:defRPr>
            </a:lvl3pPr>
            <a:lvl4pPr marL="1758391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4pPr>
            <a:lvl5pPr marL="2344522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5pPr>
            <a:lvl6pPr marL="2930652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6pPr>
            <a:lvl7pPr marL="3516782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7pPr>
            <a:lvl8pPr marL="4102913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8pPr>
            <a:lvl9pPr marL="4689043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9pPr>
            <a:extLst/>
          </a:lstStyle>
          <a:p>
            <a:pPr lvl="0" eaLnBrk="1" latinLnBrk="0" hangingPunct="1"/>
            <a:r>
              <a:rPr kumimoji="0" lang="fr-FR" smtClean="0"/>
              <a:t>Modifiez les styles du texte du masque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29DF95-A617-4F9D-BB80-1F5E60B82DA9}" type="datetimeFigureOut">
              <a:rPr lang="fr-FR" smtClean="0">
                <a:solidFill>
                  <a:prstClr val="white">
                    <a:tint val="95000"/>
                  </a:prstClr>
                </a:solidFill>
              </a:rPr>
              <a:pPr/>
              <a:t>21/08/2015</a:t>
            </a:fld>
            <a:endParaRPr lang="fr-FR">
              <a:solidFill>
                <a:prstClr val="white">
                  <a:tint val="95000"/>
                </a:prstClr>
              </a:solidFill>
            </a:endParaRPr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>
              <a:solidFill>
                <a:prstClr val="white">
                  <a:tint val="95000"/>
                </a:prstClr>
              </a:solidFill>
            </a:endParaRPr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6086B1-9261-4DD5-8444-C547DC2C59D4}" type="slidenum">
              <a:rPr lang="fr-FR" smtClean="0">
                <a:solidFill>
                  <a:prstClr val="white">
                    <a:tint val="95000"/>
                  </a:prstClr>
                </a:solidFill>
              </a:rPr>
              <a:pPr/>
              <a:t>‹N°›</a:t>
            </a:fld>
            <a:endParaRPr lang="fr-FR">
              <a:solidFill>
                <a:prstClr val="white">
                  <a:tint val="9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7772263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fr-FR" smtClean="0"/>
              <a:t>Modifiez le style du titre</a:t>
            </a:r>
            <a:endParaRPr kumimoji="0" lang="en-US"/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609600" y="1773936"/>
            <a:ext cx="5384800" cy="4623816"/>
          </a:xfrm>
        </p:spPr>
        <p:txBody>
          <a:bodyPr lIns="117226"/>
          <a:lstStyle>
            <a:lvl1pPr>
              <a:defRPr sz="3600"/>
            </a:lvl1pPr>
            <a:lvl2pPr>
              <a:defRPr sz="3100"/>
            </a:lvl2pPr>
            <a:lvl3pPr>
              <a:defRPr sz="2600"/>
            </a:lvl3pPr>
            <a:lvl4pPr>
              <a:defRPr sz="2300"/>
            </a:lvl4pPr>
            <a:lvl5pPr>
              <a:defRPr sz="2300"/>
            </a:lvl5pPr>
            <a:lvl6pPr>
              <a:defRPr sz="2300"/>
            </a:lvl6pPr>
            <a:lvl7pPr>
              <a:defRPr sz="2300"/>
            </a:lvl7pPr>
            <a:lvl8pPr>
              <a:defRPr sz="2300"/>
            </a:lvl8pPr>
            <a:lvl9pPr>
              <a:defRPr sz="2300"/>
            </a:lvl9pPr>
            <a:extLst/>
          </a:lstStyle>
          <a:p>
            <a:pPr lvl="0" eaLnBrk="1" latinLnBrk="0" hangingPunct="1"/>
            <a:r>
              <a:rPr lang="fr-FR" smtClean="0"/>
              <a:t>Modifiez les styles du texte du masque</a:t>
            </a:r>
          </a:p>
          <a:p>
            <a:pPr lvl="1" eaLnBrk="1" latinLnBrk="0" hangingPunct="1"/>
            <a:r>
              <a:rPr lang="fr-FR" smtClean="0"/>
              <a:t>Deuxième niveau</a:t>
            </a:r>
          </a:p>
          <a:p>
            <a:pPr lvl="2" eaLnBrk="1" latinLnBrk="0" hangingPunct="1"/>
            <a:r>
              <a:rPr lang="fr-FR" smtClean="0"/>
              <a:t>Troisième niveau</a:t>
            </a:r>
          </a:p>
          <a:p>
            <a:pPr lvl="3" eaLnBrk="1" latinLnBrk="0" hangingPunct="1"/>
            <a:r>
              <a:rPr lang="fr-FR" smtClean="0"/>
              <a:t>Quatrième niveau</a:t>
            </a:r>
          </a:p>
          <a:p>
            <a:pPr lvl="4" eaLnBrk="1" latinLnBrk="0" hangingPunct="1"/>
            <a:r>
              <a:rPr lang="fr-FR" smtClean="0"/>
              <a:t>Cinquième niveau</a:t>
            </a:r>
            <a:endParaRPr kumimoji="0" lang="en-US"/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6197600" y="1773936"/>
            <a:ext cx="5384800" cy="4623816"/>
          </a:xfrm>
        </p:spPr>
        <p:txBody>
          <a:bodyPr/>
          <a:lstStyle>
            <a:lvl1pPr>
              <a:defRPr sz="3600"/>
            </a:lvl1pPr>
            <a:lvl2pPr>
              <a:defRPr sz="3100"/>
            </a:lvl2pPr>
            <a:lvl3pPr>
              <a:defRPr sz="2600"/>
            </a:lvl3pPr>
            <a:lvl4pPr>
              <a:defRPr sz="2300"/>
            </a:lvl4pPr>
            <a:lvl5pPr>
              <a:defRPr sz="2300"/>
            </a:lvl5pPr>
            <a:lvl6pPr>
              <a:defRPr sz="2300"/>
            </a:lvl6pPr>
            <a:lvl7pPr>
              <a:defRPr sz="2300"/>
            </a:lvl7pPr>
            <a:lvl8pPr>
              <a:defRPr sz="2300"/>
            </a:lvl8pPr>
            <a:lvl9pPr>
              <a:defRPr sz="2300"/>
            </a:lvl9pPr>
            <a:extLst/>
          </a:lstStyle>
          <a:p>
            <a:pPr lvl="0" eaLnBrk="1" latinLnBrk="0" hangingPunct="1"/>
            <a:r>
              <a:rPr lang="fr-FR" smtClean="0"/>
              <a:t>Modifiez les styles du texte du masque</a:t>
            </a:r>
          </a:p>
          <a:p>
            <a:pPr lvl="1" eaLnBrk="1" latinLnBrk="0" hangingPunct="1"/>
            <a:r>
              <a:rPr lang="fr-FR" smtClean="0"/>
              <a:t>Deuxième niveau</a:t>
            </a:r>
          </a:p>
          <a:p>
            <a:pPr lvl="2" eaLnBrk="1" latinLnBrk="0" hangingPunct="1"/>
            <a:r>
              <a:rPr lang="fr-FR" smtClean="0"/>
              <a:t>Troisième niveau</a:t>
            </a:r>
          </a:p>
          <a:p>
            <a:pPr lvl="3" eaLnBrk="1" latinLnBrk="0" hangingPunct="1"/>
            <a:r>
              <a:rPr lang="fr-FR" smtClean="0"/>
              <a:t>Quatrième niveau</a:t>
            </a:r>
          </a:p>
          <a:p>
            <a:pPr lvl="4" eaLnBrk="1" latinLnBrk="0" hangingPunct="1"/>
            <a:r>
              <a:rPr lang="fr-FR" smtClean="0"/>
              <a:t>Cinquième niveau</a:t>
            </a:r>
            <a:endParaRPr kumimoji="0" lang="en-US"/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29DF95-A617-4F9D-BB80-1F5E60B82DA9}" type="datetimeFigureOut">
              <a:rPr lang="fr-FR" smtClean="0">
                <a:solidFill>
                  <a:prstClr val="black">
                    <a:tint val="95000"/>
                  </a:prstClr>
                </a:solidFill>
              </a:rPr>
              <a:pPr/>
              <a:t>21/08/2015</a:t>
            </a:fld>
            <a:endParaRPr lang="fr-FR">
              <a:solidFill>
                <a:prstClr val="black">
                  <a:tint val="95000"/>
                </a:prstClr>
              </a:solidFill>
            </a:endParaRPr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>
              <a:solidFill>
                <a:prstClr val="black">
                  <a:tint val="95000"/>
                </a:prstClr>
              </a:solidFill>
            </a:endParaRPr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6086B1-9261-4DD5-8444-C547DC2C59D4}" type="slidenum">
              <a:rPr lang="fr-FR" smtClean="0">
                <a:solidFill>
                  <a:prstClr val="black">
                    <a:tint val="95000"/>
                  </a:prstClr>
                </a:solidFill>
              </a:rPr>
              <a:pPr/>
              <a:t>‹N°›</a:t>
            </a:fld>
            <a:endParaRPr lang="fr-FR">
              <a:solidFill>
                <a:prstClr val="black">
                  <a:tint val="9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5102805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r>
              <a:rPr kumimoji="0" lang="fr-FR" smtClean="0"/>
              <a:t>Modifiez le style du titre</a:t>
            </a:r>
            <a:endParaRPr kumimoji="0" lang="en-US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609600" y="1698990"/>
            <a:ext cx="5386917" cy="715355"/>
          </a:xfrm>
        </p:spPr>
        <p:txBody>
          <a:bodyPr lIns="187562" anchor="ctr"/>
          <a:lstStyle>
            <a:lvl1pPr marL="0" indent="0">
              <a:buNone/>
              <a:defRPr sz="2900" b="1" cap="all" baseline="0"/>
            </a:lvl1pPr>
            <a:lvl2pPr marL="586130" indent="0">
              <a:buNone/>
              <a:defRPr sz="2600" b="1"/>
            </a:lvl2pPr>
            <a:lvl3pPr marL="1172261" indent="0">
              <a:buNone/>
              <a:defRPr sz="2300" b="1"/>
            </a:lvl3pPr>
            <a:lvl4pPr marL="1758391" indent="0">
              <a:buNone/>
              <a:defRPr sz="2100" b="1"/>
            </a:lvl4pPr>
            <a:lvl5pPr marL="2344522" indent="0">
              <a:buNone/>
              <a:defRPr sz="2100" b="1"/>
            </a:lvl5pPr>
            <a:lvl6pPr marL="2930652" indent="0">
              <a:buNone/>
              <a:defRPr sz="2100" b="1"/>
            </a:lvl6pPr>
            <a:lvl7pPr marL="3516782" indent="0">
              <a:buNone/>
              <a:defRPr sz="2100" b="1"/>
            </a:lvl7pPr>
            <a:lvl8pPr marL="4102913" indent="0">
              <a:buNone/>
              <a:defRPr sz="2100" b="1"/>
            </a:lvl8pPr>
            <a:lvl9pPr marL="4689043" indent="0">
              <a:buNone/>
              <a:defRPr sz="2100" b="1"/>
            </a:lvl9pPr>
            <a:extLst/>
          </a:lstStyle>
          <a:p>
            <a:pPr lvl="0" eaLnBrk="1" latinLnBrk="0" hangingPunct="1"/>
            <a:r>
              <a:rPr kumimoji="0" lang="fr-FR" smtClean="0"/>
              <a:t>Modifiez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609600" y="2449512"/>
            <a:ext cx="5386917" cy="3951288"/>
          </a:xfrm>
        </p:spPr>
        <p:txBody>
          <a:bodyPr/>
          <a:lstStyle>
            <a:lvl1pPr>
              <a:defRPr sz="3100"/>
            </a:lvl1pPr>
            <a:lvl2pPr>
              <a:defRPr sz="2600"/>
            </a:lvl2pPr>
            <a:lvl3pPr>
              <a:defRPr sz="2300"/>
            </a:lvl3pPr>
            <a:lvl4pPr>
              <a:defRPr sz="2100"/>
            </a:lvl4pPr>
            <a:lvl5pPr>
              <a:defRPr sz="2100"/>
            </a:lvl5pPr>
            <a:lvl6pPr>
              <a:defRPr sz="2100"/>
            </a:lvl6pPr>
            <a:lvl7pPr>
              <a:defRPr sz="2100"/>
            </a:lvl7pPr>
            <a:lvl8pPr>
              <a:defRPr sz="2100"/>
            </a:lvl8pPr>
            <a:lvl9pPr>
              <a:defRPr sz="2100"/>
            </a:lvl9pPr>
            <a:extLst/>
          </a:lstStyle>
          <a:p>
            <a:pPr lvl="0" eaLnBrk="1" latinLnBrk="0" hangingPunct="1"/>
            <a:r>
              <a:rPr lang="fr-FR" smtClean="0"/>
              <a:t>Modifiez les styles du texte du masque</a:t>
            </a:r>
          </a:p>
          <a:p>
            <a:pPr lvl="1" eaLnBrk="1" latinLnBrk="0" hangingPunct="1"/>
            <a:r>
              <a:rPr lang="fr-FR" smtClean="0"/>
              <a:t>Deuxième niveau</a:t>
            </a:r>
          </a:p>
          <a:p>
            <a:pPr lvl="2" eaLnBrk="1" latinLnBrk="0" hangingPunct="1"/>
            <a:r>
              <a:rPr lang="fr-FR" smtClean="0"/>
              <a:t>Troisième niveau</a:t>
            </a:r>
          </a:p>
          <a:p>
            <a:pPr lvl="3" eaLnBrk="1" latinLnBrk="0" hangingPunct="1"/>
            <a:r>
              <a:rPr lang="fr-FR" smtClean="0"/>
              <a:t>Quatrième niveau</a:t>
            </a:r>
          </a:p>
          <a:p>
            <a:pPr lvl="4" eaLnBrk="1" latinLnBrk="0" hangingPunct="1"/>
            <a:r>
              <a:rPr lang="fr-FR" smtClean="0"/>
              <a:t>Cinquième niveau</a:t>
            </a:r>
            <a:endParaRPr kumimoji="0" lang="en-US"/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6193374" y="1698990"/>
            <a:ext cx="5389033" cy="715355"/>
          </a:xfrm>
        </p:spPr>
        <p:txBody>
          <a:bodyPr lIns="187562" anchor="ctr"/>
          <a:lstStyle>
            <a:lvl1pPr marL="0" indent="0">
              <a:buNone/>
              <a:defRPr sz="2900" b="1" cap="all" baseline="0"/>
            </a:lvl1pPr>
            <a:lvl2pPr marL="586130" indent="0">
              <a:buNone/>
              <a:defRPr sz="2600" b="1"/>
            </a:lvl2pPr>
            <a:lvl3pPr marL="1172261" indent="0">
              <a:buNone/>
              <a:defRPr sz="2300" b="1"/>
            </a:lvl3pPr>
            <a:lvl4pPr marL="1758391" indent="0">
              <a:buNone/>
              <a:defRPr sz="2100" b="1"/>
            </a:lvl4pPr>
            <a:lvl5pPr marL="2344522" indent="0">
              <a:buNone/>
              <a:defRPr sz="2100" b="1"/>
            </a:lvl5pPr>
            <a:lvl6pPr marL="2930652" indent="0">
              <a:buNone/>
              <a:defRPr sz="2100" b="1"/>
            </a:lvl6pPr>
            <a:lvl7pPr marL="3516782" indent="0">
              <a:buNone/>
              <a:defRPr sz="2100" b="1"/>
            </a:lvl7pPr>
            <a:lvl8pPr marL="4102913" indent="0">
              <a:buNone/>
              <a:defRPr sz="2100" b="1"/>
            </a:lvl8pPr>
            <a:lvl9pPr marL="4689043" indent="0">
              <a:buNone/>
              <a:defRPr sz="2100" b="1"/>
            </a:lvl9pPr>
            <a:extLst/>
          </a:lstStyle>
          <a:p>
            <a:pPr lvl="0" eaLnBrk="1" latinLnBrk="0" hangingPunct="1"/>
            <a:r>
              <a:rPr kumimoji="0" lang="fr-FR" smtClean="0"/>
              <a:t>Modifiez les styles du texte du masque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6193374" y="2449512"/>
            <a:ext cx="5389033" cy="3951288"/>
          </a:xfrm>
        </p:spPr>
        <p:txBody>
          <a:bodyPr/>
          <a:lstStyle>
            <a:lvl1pPr>
              <a:defRPr sz="3100"/>
            </a:lvl1pPr>
            <a:lvl2pPr>
              <a:defRPr sz="2600"/>
            </a:lvl2pPr>
            <a:lvl3pPr>
              <a:defRPr sz="2300"/>
            </a:lvl3pPr>
            <a:lvl4pPr>
              <a:defRPr sz="2100"/>
            </a:lvl4pPr>
            <a:lvl5pPr>
              <a:defRPr sz="2100"/>
            </a:lvl5pPr>
            <a:lvl6pPr>
              <a:defRPr sz="2100"/>
            </a:lvl6pPr>
            <a:lvl7pPr>
              <a:defRPr sz="2100"/>
            </a:lvl7pPr>
            <a:lvl8pPr>
              <a:defRPr sz="2100"/>
            </a:lvl8pPr>
            <a:lvl9pPr>
              <a:defRPr sz="2100"/>
            </a:lvl9pPr>
            <a:extLst/>
          </a:lstStyle>
          <a:p>
            <a:pPr lvl="0" eaLnBrk="1" latinLnBrk="0" hangingPunct="1"/>
            <a:r>
              <a:rPr lang="fr-FR" smtClean="0"/>
              <a:t>Modifiez les styles du texte du masque</a:t>
            </a:r>
          </a:p>
          <a:p>
            <a:pPr lvl="1" eaLnBrk="1" latinLnBrk="0" hangingPunct="1"/>
            <a:r>
              <a:rPr lang="fr-FR" smtClean="0"/>
              <a:t>Deuxième niveau</a:t>
            </a:r>
          </a:p>
          <a:p>
            <a:pPr lvl="2" eaLnBrk="1" latinLnBrk="0" hangingPunct="1"/>
            <a:r>
              <a:rPr lang="fr-FR" smtClean="0"/>
              <a:t>Troisième niveau</a:t>
            </a:r>
          </a:p>
          <a:p>
            <a:pPr lvl="3" eaLnBrk="1" latinLnBrk="0" hangingPunct="1"/>
            <a:r>
              <a:rPr lang="fr-FR" smtClean="0"/>
              <a:t>Quatrième niveau</a:t>
            </a:r>
          </a:p>
          <a:p>
            <a:pPr lvl="4" eaLnBrk="1" latinLnBrk="0" hangingPunct="1"/>
            <a:r>
              <a:rPr lang="fr-FR" smtClean="0"/>
              <a:t>Cinquième niveau</a:t>
            </a:r>
            <a:endParaRPr kumimoji="0" lang="en-US"/>
          </a:p>
        </p:txBody>
      </p:sp>
      <p:sp>
        <p:nvSpPr>
          <p:cNvPr id="7" name="Espace réservé de la date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29DF95-A617-4F9D-BB80-1F5E60B82DA9}" type="datetimeFigureOut">
              <a:rPr lang="fr-FR" smtClean="0">
                <a:solidFill>
                  <a:prstClr val="black">
                    <a:tint val="95000"/>
                  </a:prstClr>
                </a:solidFill>
              </a:rPr>
              <a:pPr/>
              <a:t>21/08/2015</a:t>
            </a:fld>
            <a:endParaRPr lang="fr-FR">
              <a:solidFill>
                <a:prstClr val="black">
                  <a:tint val="95000"/>
                </a:prstClr>
              </a:solidFill>
            </a:endParaRPr>
          </a:p>
        </p:txBody>
      </p:sp>
      <p:sp>
        <p:nvSpPr>
          <p:cNvPr id="8" name="Espace réservé du pied de page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>
              <a:solidFill>
                <a:prstClr val="black">
                  <a:tint val="95000"/>
                </a:prstClr>
              </a:solidFill>
            </a:endParaRPr>
          </a:p>
        </p:txBody>
      </p:sp>
      <p:sp>
        <p:nvSpPr>
          <p:cNvPr id="9" name="Espace réservé du numéro de diapositiv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6086B1-9261-4DD5-8444-C547DC2C59D4}" type="slidenum">
              <a:rPr lang="fr-FR" smtClean="0">
                <a:solidFill>
                  <a:prstClr val="black">
                    <a:tint val="95000"/>
                  </a:prstClr>
                </a:solidFill>
              </a:rPr>
              <a:pPr/>
              <a:t>‹N°›</a:t>
            </a:fld>
            <a:endParaRPr lang="fr-FR">
              <a:solidFill>
                <a:prstClr val="black">
                  <a:tint val="9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7909714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fr-FR" smtClean="0"/>
              <a:t>Modifiez le style du titre</a:t>
            </a:r>
            <a:endParaRPr kumimoji="0" lang="en-US"/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29DF95-A617-4F9D-BB80-1F5E60B82DA9}" type="datetimeFigureOut">
              <a:rPr lang="fr-FR" smtClean="0">
                <a:solidFill>
                  <a:prstClr val="black">
                    <a:tint val="95000"/>
                  </a:prstClr>
                </a:solidFill>
              </a:rPr>
              <a:pPr/>
              <a:t>21/08/2015</a:t>
            </a:fld>
            <a:endParaRPr lang="fr-FR">
              <a:solidFill>
                <a:prstClr val="black">
                  <a:tint val="95000"/>
                </a:prstClr>
              </a:solidFill>
            </a:endParaRPr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>
              <a:solidFill>
                <a:prstClr val="black">
                  <a:tint val="95000"/>
                </a:prstClr>
              </a:solidFill>
            </a:endParaRPr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6086B1-9261-4DD5-8444-C547DC2C59D4}" type="slidenum">
              <a:rPr lang="fr-FR" smtClean="0">
                <a:solidFill>
                  <a:prstClr val="black">
                    <a:tint val="95000"/>
                  </a:prstClr>
                </a:solidFill>
              </a:rPr>
              <a:pPr/>
              <a:t>‹N°›</a:t>
            </a:fld>
            <a:endParaRPr lang="fr-FR">
              <a:solidFill>
                <a:prstClr val="black">
                  <a:tint val="9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4549559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29DF95-A617-4F9D-BB80-1F5E60B82DA9}" type="datetimeFigureOut">
              <a:rPr lang="fr-FR" smtClean="0">
                <a:solidFill>
                  <a:prstClr val="black">
                    <a:tint val="95000"/>
                  </a:prstClr>
                </a:solidFill>
              </a:rPr>
              <a:pPr/>
              <a:t>21/08/2015</a:t>
            </a:fld>
            <a:endParaRPr lang="fr-FR">
              <a:solidFill>
                <a:prstClr val="black">
                  <a:tint val="95000"/>
                </a:prstClr>
              </a:solidFill>
            </a:endParaRPr>
          </a:p>
        </p:txBody>
      </p:sp>
      <p:sp>
        <p:nvSpPr>
          <p:cNvPr id="3" name="Espace réservé du pied de page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>
              <a:solidFill>
                <a:prstClr val="black">
                  <a:tint val="95000"/>
                </a:prstClr>
              </a:solidFill>
            </a:endParaRPr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6086B1-9261-4DD5-8444-C547DC2C59D4}" type="slidenum">
              <a:rPr lang="fr-FR" smtClean="0">
                <a:solidFill>
                  <a:prstClr val="black">
                    <a:tint val="95000"/>
                  </a:prstClr>
                </a:solidFill>
              </a:rPr>
              <a:pPr/>
              <a:t>‹N°›</a:t>
            </a:fld>
            <a:endParaRPr lang="fr-FR">
              <a:solidFill>
                <a:prstClr val="black">
                  <a:tint val="9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3541842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223784" y="152400"/>
            <a:ext cx="3364992" cy="978408"/>
          </a:xfrm>
        </p:spPr>
        <p:txBody>
          <a:bodyPr vert="horz" lIns="93781" rIns="58613" bIns="0" rtlCol="0" anchor="b">
            <a:normAutofit/>
            <a:sp3d prstMaterial="matte"/>
          </a:bodyPr>
          <a:lstStyle>
            <a:lvl1pPr algn="l">
              <a:defRPr sz="2600" b="0"/>
            </a:lvl1pPr>
            <a:extLst/>
          </a:lstStyle>
          <a:p>
            <a:r>
              <a:rPr kumimoji="0" lang="fr-FR" smtClean="0"/>
              <a:t>Modifiez le style du titre</a:t>
            </a:r>
            <a:endParaRPr kumimoji="0" lang="en-US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4025839" y="1743136"/>
            <a:ext cx="7894188" cy="4558885"/>
          </a:xfrm>
        </p:spPr>
        <p:txBody>
          <a:bodyPr/>
          <a:lstStyle>
            <a:lvl1pPr>
              <a:defRPr sz="4100"/>
            </a:lvl1pPr>
            <a:lvl2pPr>
              <a:defRPr sz="3600"/>
            </a:lvl2pPr>
            <a:lvl3pPr>
              <a:defRPr sz="3100"/>
            </a:lvl3pPr>
            <a:lvl4pPr>
              <a:defRPr sz="2600"/>
            </a:lvl4pPr>
            <a:lvl5pPr>
              <a:defRPr sz="2600"/>
            </a:lvl5pPr>
            <a:lvl6pPr>
              <a:defRPr sz="2600"/>
            </a:lvl6pPr>
            <a:lvl7pPr>
              <a:defRPr sz="2600"/>
            </a:lvl7pPr>
            <a:lvl8pPr>
              <a:defRPr sz="2600"/>
            </a:lvl8pPr>
            <a:lvl9pPr>
              <a:defRPr sz="2600"/>
            </a:lvl9pPr>
            <a:extLst/>
          </a:lstStyle>
          <a:p>
            <a:pPr lvl="0" eaLnBrk="1" latinLnBrk="0" hangingPunct="1"/>
            <a:r>
              <a:rPr lang="fr-FR" smtClean="0"/>
              <a:t>Modifiez les styles du texte du masque</a:t>
            </a:r>
          </a:p>
          <a:p>
            <a:pPr lvl="1" eaLnBrk="1" latinLnBrk="0" hangingPunct="1"/>
            <a:r>
              <a:rPr lang="fr-FR" smtClean="0"/>
              <a:t>Deuxième niveau</a:t>
            </a:r>
          </a:p>
          <a:p>
            <a:pPr lvl="2" eaLnBrk="1" latinLnBrk="0" hangingPunct="1"/>
            <a:r>
              <a:rPr lang="fr-FR" smtClean="0"/>
              <a:t>Troisième niveau</a:t>
            </a:r>
          </a:p>
          <a:p>
            <a:pPr lvl="3" eaLnBrk="1" latinLnBrk="0" hangingPunct="1"/>
            <a:r>
              <a:rPr lang="fr-FR" smtClean="0"/>
              <a:t>Quatrième niveau</a:t>
            </a:r>
          </a:p>
          <a:p>
            <a:pPr lvl="4" eaLnBrk="1" latinLnBrk="0" hangingPunct="1"/>
            <a:r>
              <a:rPr lang="fr-FR" smtClean="0"/>
              <a:t>Cinquième niveau</a:t>
            </a:r>
            <a:endParaRPr kumimoji="0" lang="en-US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223784" y="1730018"/>
            <a:ext cx="3291840" cy="4572000"/>
          </a:xfrm>
        </p:spPr>
        <p:txBody>
          <a:bodyPr/>
          <a:lstStyle>
            <a:lvl1pPr marL="0" indent="0">
              <a:buNone/>
              <a:defRPr sz="1800"/>
            </a:lvl1pPr>
            <a:lvl2pPr marL="586130" indent="0">
              <a:buNone/>
              <a:defRPr sz="1500"/>
            </a:lvl2pPr>
            <a:lvl3pPr marL="1172261" indent="0">
              <a:buNone/>
              <a:defRPr sz="1300"/>
            </a:lvl3pPr>
            <a:lvl4pPr marL="1758391" indent="0">
              <a:buNone/>
              <a:defRPr sz="1200"/>
            </a:lvl4pPr>
            <a:lvl5pPr marL="2344522" indent="0">
              <a:buNone/>
              <a:defRPr sz="1200"/>
            </a:lvl5pPr>
            <a:lvl6pPr marL="2930652" indent="0">
              <a:buNone/>
              <a:defRPr sz="1200"/>
            </a:lvl6pPr>
            <a:lvl7pPr marL="3516782" indent="0">
              <a:buNone/>
              <a:defRPr sz="1200"/>
            </a:lvl7pPr>
            <a:lvl8pPr marL="4102913" indent="0">
              <a:buNone/>
              <a:defRPr sz="1200"/>
            </a:lvl8pPr>
            <a:lvl9pPr marL="4689043" indent="0">
              <a:buNone/>
              <a:defRPr sz="1200"/>
            </a:lvl9pPr>
            <a:extLst/>
          </a:lstStyle>
          <a:p>
            <a:pPr lvl="0" eaLnBrk="1" latinLnBrk="0" hangingPunct="1"/>
            <a:r>
              <a:rPr kumimoji="0" lang="fr-FR" smtClean="0"/>
              <a:t>Modifiez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29DF95-A617-4F9D-BB80-1F5E60B82DA9}" type="datetimeFigureOut">
              <a:rPr lang="fr-FR" smtClean="0">
                <a:solidFill>
                  <a:prstClr val="black">
                    <a:tint val="95000"/>
                  </a:prstClr>
                </a:solidFill>
              </a:rPr>
              <a:pPr/>
              <a:t>21/08/2015</a:t>
            </a:fld>
            <a:endParaRPr lang="fr-FR">
              <a:solidFill>
                <a:prstClr val="black">
                  <a:tint val="95000"/>
                </a:prstClr>
              </a:solidFill>
            </a:endParaRPr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>
              <a:solidFill>
                <a:prstClr val="black">
                  <a:tint val="95000"/>
                </a:prstClr>
              </a:solidFill>
            </a:endParaRPr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6086B1-9261-4DD5-8444-C547DC2C59D4}" type="slidenum">
              <a:rPr lang="fr-FR" smtClean="0">
                <a:solidFill>
                  <a:prstClr val="black">
                    <a:tint val="95000"/>
                  </a:prstClr>
                </a:solidFill>
              </a:rPr>
              <a:pPr/>
              <a:t>‹N°›</a:t>
            </a:fld>
            <a:endParaRPr lang="fr-FR">
              <a:solidFill>
                <a:prstClr val="black">
                  <a:tint val="95000"/>
                </a:prstClr>
              </a:solidFill>
            </a:endParaRPr>
          </a:p>
        </p:txBody>
      </p:sp>
      <p:sp>
        <p:nvSpPr>
          <p:cNvPr id="12" name="Rectangle 11"/>
          <p:cNvSpPr/>
          <p:nvPr/>
        </p:nvSpPr>
        <p:spPr bwMode="invGray">
          <a:xfrm>
            <a:off x="3807649" y="0"/>
            <a:ext cx="60960" cy="1453896"/>
          </a:xfrm>
          <a:prstGeom prst="rect">
            <a:avLst/>
          </a:prstGeom>
          <a:solidFill>
            <a:srgbClr val="FFFFFF"/>
          </a:solidFill>
          <a:ln w="48000" cap="flat" cmpd="thickThin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17226" tIns="58613" rIns="117226" bIns="58613" rtlCol="0" anchor="ctr"/>
          <a:lstStyle>
            <a:extLst/>
          </a:lstStyle>
          <a:p>
            <a:pPr algn="ctr" defTabSz="1172261"/>
            <a:endParaRPr lang="en-US" sz="2300">
              <a:solidFill>
                <a:prstClr val="white"/>
              </a:solidFill>
            </a:endParaRPr>
          </a:p>
        </p:txBody>
      </p:sp>
      <p:sp>
        <p:nvSpPr>
          <p:cNvPr id="9" name="Rectangle 8"/>
          <p:cNvSpPr/>
          <p:nvPr/>
        </p:nvSpPr>
        <p:spPr bwMode="invGray">
          <a:xfrm>
            <a:off x="3807649" y="0"/>
            <a:ext cx="60960" cy="1453896"/>
          </a:xfrm>
          <a:prstGeom prst="rect">
            <a:avLst/>
          </a:prstGeom>
          <a:solidFill>
            <a:srgbClr val="FFFFFF"/>
          </a:solidFill>
          <a:ln w="48000" cap="flat" cmpd="thickThin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17226" tIns="58613" rIns="117226" bIns="58613" rtlCol="0" anchor="ctr"/>
          <a:lstStyle>
            <a:extLst/>
          </a:lstStyle>
          <a:p>
            <a:pPr algn="ctr" defTabSz="1172261"/>
            <a:endParaRPr lang="en-US" sz="230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462750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219456" y="155448"/>
            <a:ext cx="3366867" cy="978408"/>
          </a:xfrm>
        </p:spPr>
        <p:txBody>
          <a:bodyPr lIns="93781" bIns="0" anchor="b">
            <a:sp3d prstMaterial="matte"/>
          </a:bodyPr>
          <a:lstStyle>
            <a:lvl1pPr algn="l">
              <a:defRPr sz="2600" b="0"/>
            </a:lvl1pPr>
            <a:extLst/>
          </a:lstStyle>
          <a:p>
            <a:r>
              <a:rPr kumimoji="0" lang="fr-FR" smtClean="0"/>
              <a:t>Modifiez le style du titre</a:t>
            </a:r>
            <a:endParaRPr kumimoji="0" lang="en-US"/>
          </a:p>
        </p:txBody>
      </p:sp>
      <p:sp>
        <p:nvSpPr>
          <p:cNvPr id="3" name="Espace réservé pour une image  2"/>
          <p:cNvSpPr>
            <a:spLocks noGrp="1"/>
          </p:cNvSpPr>
          <p:nvPr>
            <p:ph type="pic" idx="1"/>
          </p:nvPr>
        </p:nvSpPr>
        <p:spPr>
          <a:xfrm>
            <a:off x="3871747" y="1484808"/>
            <a:ext cx="8329863" cy="5373192"/>
          </a:xfrm>
          <a:solidFill>
            <a:schemeClr val="bg2">
              <a:shade val="75000"/>
            </a:schemeClr>
          </a:solidFill>
        </p:spPr>
        <p:txBody>
          <a:bodyPr/>
          <a:lstStyle>
            <a:lvl1pPr marL="0" indent="0">
              <a:buNone/>
              <a:defRPr sz="4100"/>
            </a:lvl1pPr>
            <a:lvl2pPr marL="586130" indent="0">
              <a:buNone/>
              <a:defRPr sz="3600"/>
            </a:lvl2pPr>
            <a:lvl3pPr marL="1172261" indent="0">
              <a:buNone/>
              <a:defRPr sz="3100"/>
            </a:lvl3pPr>
            <a:lvl4pPr marL="1758391" indent="0">
              <a:buNone/>
              <a:defRPr sz="2600"/>
            </a:lvl4pPr>
            <a:lvl5pPr marL="2344522" indent="0">
              <a:buNone/>
              <a:defRPr sz="2600"/>
            </a:lvl5pPr>
            <a:lvl6pPr marL="2930652" indent="0">
              <a:buNone/>
              <a:defRPr sz="2600"/>
            </a:lvl6pPr>
            <a:lvl7pPr marL="3516782" indent="0">
              <a:buNone/>
              <a:defRPr sz="2600"/>
            </a:lvl7pPr>
            <a:lvl8pPr marL="4102913" indent="0">
              <a:buNone/>
              <a:defRPr sz="2600"/>
            </a:lvl8pPr>
            <a:lvl9pPr marL="4689043" indent="0">
              <a:buNone/>
              <a:defRPr sz="2600"/>
            </a:lvl9pPr>
            <a:extLst/>
          </a:lstStyle>
          <a:p>
            <a:r>
              <a:rPr kumimoji="0" lang="fr-FR" smtClean="0"/>
              <a:t>Cliquez sur l'icône pour ajouter une image</a:t>
            </a:r>
            <a:endParaRPr kumimoji="0" lang="en-US" dirty="0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219456" y="1728216"/>
            <a:ext cx="3291840" cy="4572000"/>
          </a:xfrm>
        </p:spPr>
        <p:txBody>
          <a:bodyPr/>
          <a:lstStyle>
            <a:lvl1pPr marL="0" indent="0">
              <a:buNone/>
              <a:defRPr sz="1800"/>
            </a:lvl1pPr>
            <a:lvl2pPr marL="586130" indent="0">
              <a:buNone/>
              <a:defRPr sz="1500"/>
            </a:lvl2pPr>
            <a:lvl3pPr marL="1172261" indent="0">
              <a:buNone/>
              <a:defRPr sz="1300"/>
            </a:lvl3pPr>
            <a:lvl4pPr marL="1758391" indent="0">
              <a:buNone/>
              <a:defRPr sz="1200"/>
            </a:lvl4pPr>
            <a:lvl5pPr marL="2344522" indent="0">
              <a:buNone/>
              <a:defRPr sz="1200"/>
            </a:lvl5pPr>
            <a:lvl6pPr marL="2930652" indent="0">
              <a:buNone/>
              <a:defRPr sz="1200"/>
            </a:lvl6pPr>
            <a:lvl7pPr marL="3516782" indent="0">
              <a:buNone/>
              <a:defRPr sz="1200"/>
            </a:lvl7pPr>
            <a:lvl8pPr marL="4102913" indent="0">
              <a:buNone/>
              <a:defRPr sz="1200"/>
            </a:lvl8pPr>
            <a:lvl9pPr marL="4689043" indent="0">
              <a:buNone/>
              <a:defRPr sz="1200"/>
            </a:lvl9pPr>
            <a:extLst/>
          </a:lstStyle>
          <a:p>
            <a:pPr lvl="0" eaLnBrk="1" latinLnBrk="0" hangingPunct="1"/>
            <a:r>
              <a:rPr kumimoji="0" lang="fr-FR" smtClean="0"/>
              <a:t>Modifiez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>
          <a:xfrm>
            <a:off x="219456" y="1170432"/>
            <a:ext cx="3364992" cy="201168"/>
          </a:xfrm>
        </p:spPr>
        <p:txBody>
          <a:bodyPr/>
          <a:lstStyle/>
          <a:p>
            <a:fld id="{FF29DF95-A617-4F9D-BB80-1F5E60B82DA9}" type="datetimeFigureOut">
              <a:rPr lang="fr-FR" smtClean="0">
                <a:solidFill>
                  <a:prstClr val="black">
                    <a:tint val="95000"/>
                  </a:prstClr>
                </a:solidFill>
              </a:rPr>
              <a:pPr/>
              <a:t>21/08/2015</a:t>
            </a:fld>
            <a:endParaRPr lang="fr-FR">
              <a:solidFill>
                <a:prstClr val="black">
                  <a:tint val="95000"/>
                </a:prstClr>
              </a:solidFill>
            </a:endParaRPr>
          </a:p>
        </p:txBody>
      </p:sp>
      <p:sp>
        <p:nvSpPr>
          <p:cNvPr id="11" name="Rectangle 10"/>
          <p:cNvSpPr/>
          <p:nvPr/>
        </p:nvSpPr>
        <p:spPr>
          <a:xfrm>
            <a:off x="3807649" y="0"/>
            <a:ext cx="60960" cy="6858000"/>
          </a:xfrm>
          <a:prstGeom prst="rect">
            <a:avLst/>
          </a:prstGeom>
          <a:solidFill>
            <a:srgbClr val="FFFFFF"/>
          </a:solidFill>
          <a:ln w="48000" cap="flat" cmpd="thickThin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17226" tIns="58613" rIns="117226" bIns="58613" rtlCol="0" anchor="ctr"/>
          <a:lstStyle>
            <a:extLst/>
          </a:lstStyle>
          <a:p>
            <a:pPr algn="ctr" defTabSz="1172261"/>
            <a:endParaRPr lang="en-US" sz="2300">
              <a:solidFill>
                <a:prstClr val="white"/>
              </a:solidFill>
            </a:endParaRPr>
          </a:p>
        </p:txBody>
      </p:sp>
      <p:sp>
        <p:nvSpPr>
          <p:cNvPr id="9" name="Rectangle 8"/>
          <p:cNvSpPr/>
          <p:nvPr/>
        </p:nvSpPr>
        <p:spPr bwMode="invGray">
          <a:xfrm>
            <a:off x="3807649" y="0"/>
            <a:ext cx="60960" cy="6858000"/>
          </a:xfrm>
          <a:prstGeom prst="rect">
            <a:avLst/>
          </a:prstGeom>
          <a:solidFill>
            <a:srgbClr val="FFFFFF"/>
          </a:solidFill>
          <a:ln w="48000" cap="flat" cmpd="thickThin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17226" tIns="58613" rIns="117226" bIns="58613" rtlCol="0" anchor="ctr"/>
          <a:lstStyle>
            <a:extLst/>
          </a:lstStyle>
          <a:p>
            <a:pPr algn="ctr" defTabSz="1172261"/>
            <a:endParaRPr lang="en-US" sz="2300">
              <a:solidFill>
                <a:prstClr val="white"/>
              </a:solidFill>
            </a:endParaRPr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>
          <a:xfrm>
            <a:off x="4047744" y="1170432"/>
            <a:ext cx="6925056" cy="201168"/>
          </a:xfrm>
        </p:spPr>
        <p:txBody>
          <a:bodyPr/>
          <a:lstStyle>
            <a:lvl1pPr>
              <a:defRPr>
                <a:solidFill>
                  <a:schemeClr val="bg1">
                    <a:shade val="50000"/>
                  </a:schemeClr>
                </a:solidFill>
              </a:defRPr>
            </a:lvl1pPr>
          </a:lstStyle>
          <a:p>
            <a:endParaRPr lang="fr-FR">
              <a:solidFill>
                <a:prstClr val="white">
                  <a:shade val="50000"/>
                </a:prstClr>
              </a:solidFill>
            </a:endParaRPr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>
          <a:xfrm>
            <a:off x="11119104" y="1170432"/>
            <a:ext cx="978485" cy="201168"/>
          </a:xfrm>
        </p:spPr>
        <p:txBody>
          <a:bodyPr/>
          <a:lstStyle/>
          <a:p>
            <a:fld id="{176086B1-9261-4DD5-8444-C547DC2C59D4}" type="slidenum">
              <a:rPr lang="fr-FR" smtClean="0">
                <a:solidFill>
                  <a:prstClr val="black">
                    <a:tint val="95000"/>
                  </a:prstClr>
                </a:solidFill>
              </a:rPr>
              <a:pPr/>
              <a:t>‹N°›</a:t>
            </a:fld>
            <a:endParaRPr lang="fr-FR">
              <a:solidFill>
                <a:prstClr val="black">
                  <a:tint val="9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955253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fr-FR" smtClean="0"/>
              <a:t>Modifiez le style du titre</a:t>
            </a:r>
            <a:endParaRPr kumimoji="0" lang="en-US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>
            <a:extLst/>
          </a:lstStyle>
          <a:p>
            <a:pPr lvl="0" eaLnBrk="1" latinLnBrk="0" hangingPunct="1"/>
            <a:r>
              <a:rPr lang="fr-FR" smtClean="0"/>
              <a:t>Modifiez les styles du texte du masque</a:t>
            </a:r>
          </a:p>
          <a:p>
            <a:pPr lvl="1" eaLnBrk="1" latinLnBrk="0" hangingPunct="1"/>
            <a:r>
              <a:rPr lang="fr-FR" smtClean="0"/>
              <a:t>Deuxième niveau</a:t>
            </a:r>
          </a:p>
          <a:p>
            <a:pPr lvl="2" eaLnBrk="1" latinLnBrk="0" hangingPunct="1"/>
            <a:r>
              <a:rPr lang="fr-FR" smtClean="0"/>
              <a:t>Troisième niveau</a:t>
            </a:r>
          </a:p>
          <a:p>
            <a:pPr lvl="3" eaLnBrk="1" latinLnBrk="0" hangingPunct="1"/>
            <a:r>
              <a:rPr lang="fr-FR" smtClean="0"/>
              <a:t>Quatrième niveau</a:t>
            </a:r>
          </a:p>
          <a:p>
            <a:pPr lvl="4" eaLnBrk="1" latinLnBrk="0" hangingPunct="1"/>
            <a:r>
              <a:rPr lang="fr-FR" smtClean="0"/>
              <a:t>Cinquième niveau</a:t>
            </a:r>
            <a:endParaRPr kumimoji="0" lang="en-US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29DF95-A617-4F9D-BB80-1F5E60B82DA9}" type="datetimeFigureOut">
              <a:rPr lang="fr-FR" smtClean="0">
                <a:solidFill>
                  <a:prstClr val="black">
                    <a:tint val="95000"/>
                  </a:prstClr>
                </a:solidFill>
              </a:rPr>
              <a:pPr/>
              <a:t>21/08/2015</a:t>
            </a:fld>
            <a:endParaRPr lang="fr-FR">
              <a:solidFill>
                <a:prstClr val="black">
                  <a:tint val="95000"/>
                </a:prstClr>
              </a:solidFill>
            </a:endParaRPr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>
              <a:solidFill>
                <a:prstClr val="black">
                  <a:tint val="95000"/>
                </a:prstClr>
              </a:solidFill>
            </a:endParaRPr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6086B1-9261-4DD5-8444-C547DC2C59D4}" type="slidenum">
              <a:rPr lang="fr-FR" smtClean="0">
                <a:solidFill>
                  <a:prstClr val="black">
                    <a:tint val="95000"/>
                  </a:prstClr>
                </a:solidFill>
              </a:rPr>
              <a:pPr/>
              <a:t>‹N°›</a:t>
            </a:fld>
            <a:endParaRPr lang="fr-FR">
              <a:solidFill>
                <a:prstClr val="black">
                  <a:tint val="9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4039670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/>
        </p:nvSpPr>
        <p:spPr bwMode="invGray">
          <a:xfrm>
            <a:off x="8798560" y="0"/>
            <a:ext cx="60960" cy="6858000"/>
          </a:xfrm>
          <a:prstGeom prst="rect">
            <a:avLst/>
          </a:prstGeom>
          <a:solidFill>
            <a:srgbClr val="FFFFFF"/>
          </a:solidFill>
          <a:ln w="48000" cap="flat" cmpd="thickThin" algn="ctr">
            <a:noFill/>
            <a:prstDash val="solid"/>
          </a:ln>
          <a:effectLst>
            <a:outerShdw blurRad="31750" dist="10160" dir="10800000" algn="tl" rotWithShape="0">
              <a:srgbClr val="000000">
                <a:alpha val="60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17226" tIns="58613" rIns="117226" bIns="58613" rtlCol="0" anchor="ctr"/>
          <a:lstStyle>
            <a:extLst/>
          </a:lstStyle>
          <a:p>
            <a:pPr algn="ctr" defTabSz="1172261"/>
            <a:endParaRPr lang="en-US" sz="2300">
              <a:solidFill>
                <a:prstClr val="white"/>
              </a:solidFill>
            </a:endParaRPr>
          </a:p>
        </p:txBody>
      </p:sp>
      <p:sp>
        <p:nvSpPr>
          <p:cNvPr id="8" name="Rectangle 7"/>
          <p:cNvSpPr/>
          <p:nvPr/>
        </p:nvSpPr>
        <p:spPr bwMode="ltGray">
          <a:xfrm>
            <a:off x="8863590" y="0"/>
            <a:ext cx="3352801" cy="6858000"/>
          </a:xfrm>
          <a:prstGeom prst="rect">
            <a:avLst/>
          </a:prstGeom>
          <a:solidFill>
            <a:srgbClr val="000000"/>
          </a:solidFill>
          <a:ln w="48000" cap="flat" cmpd="thickThin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17226" tIns="58613" rIns="117226" bIns="58613" rtlCol="0" anchor="ctr"/>
          <a:lstStyle>
            <a:extLst/>
          </a:lstStyle>
          <a:p>
            <a:pPr algn="ctr" defTabSz="1172261"/>
            <a:endParaRPr lang="en-US" sz="2300">
              <a:solidFill>
                <a:prstClr val="white"/>
              </a:solidFill>
            </a:endParaRPr>
          </a:p>
        </p:txBody>
      </p:sp>
      <p:sp>
        <p:nvSpPr>
          <p:cNvPr id="2" name="Titre vertical 1"/>
          <p:cNvSpPr>
            <a:spLocks noGrp="1"/>
          </p:cNvSpPr>
          <p:nvPr>
            <p:ph type="title" orient="vert"/>
          </p:nvPr>
        </p:nvSpPr>
        <p:spPr>
          <a:xfrm>
            <a:off x="9042400" y="274644"/>
            <a:ext cx="2540000" cy="5851525"/>
          </a:xfrm>
        </p:spPr>
        <p:txBody>
          <a:bodyPr vert="eaVert"/>
          <a:lstStyle>
            <a:extLst/>
          </a:lstStyle>
          <a:p>
            <a:r>
              <a:rPr kumimoji="0" lang="fr-FR" smtClean="0"/>
              <a:t>Modifiez le style du titre</a:t>
            </a:r>
            <a:endParaRPr kumimoji="0" lang="en-US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>
          <a:xfrm>
            <a:off x="609600" y="304803"/>
            <a:ext cx="8026400" cy="5851525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fr-FR" smtClean="0"/>
              <a:t>Modifiez les styles du texte du masque</a:t>
            </a:r>
          </a:p>
          <a:p>
            <a:pPr lvl="1" eaLnBrk="1" latinLnBrk="0" hangingPunct="1"/>
            <a:r>
              <a:rPr lang="fr-FR" smtClean="0"/>
              <a:t>Deuxième niveau</a:t>
            </a:r>
          </a:p>
          <a:p>
            <a:pPr lvl="2" eaLnBrk="1" latinLnBrk="0" hangingPunct="1"/>
            <a:r>
              <a:rPr lang="fr-FR" smtClean="0"/>
              <a:t>Troisième niveau</a:t>
            </a:r>
          </a:p>
          <a:p>
            <a:pPr lvl="3" eaLnBrk="1" latinLnBrk="0" hangingPunct="1"/>
            <a:r>
              <a:rPr lang="fr-FR" smtClean="0"/>
              <a:t>Quatrième niveau</a:t>
            </a:r>
          </a:p>
          <a:p>
            <a:pPr lvl="4" eaLnBrk="1" latinLnBrk="0" hangingPunct="1"/>
            <a:r>
              <a:rPr lang="fr-FR" smtClean="0"/>
              <a:t>Cinquième niveau</a:t>
            </a:r>
            <a:endParaRPr kumimoji="0" lang="en-US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29DF95-A617-4F9D-BB80-1F5E60B82DA9}" type="datetimeFigureOut">
              <a:rPr lang="fr-FR" smtClean="0">
                <a:solidFill>
                  <a:prstClr val="black">
                    <a:tint val="95000"/>
                  </a:prstClr>
                </a:solidFill>
              </a:rPr>
              <a:pPr/>
              <a:t>21/08/2015</a:t>
            </a:fld>
            <a:endParaRPr lang="fr-FR">
              <a:solidFill>
                <a:prstClr val="black">
                  <a:tint val="95000"/>
                </a:prstClr>
              </a:solidFill>
            </a:endParaRPr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>
          <a:xfrm>
            <a:off x="3520796" y="6377463"/>
            <a:ext cx="5115205" cy="365125"/>
          </a:xfrm>
        </p:spPr>
        <p:txBody>
          <a:bodyPr/>
          <a:lstStyle/>
          <a:p>
            <a:endParaRPr lang="fr-FR">
              <a:solidFill>
                <a:prstClr val="black">
                  <a:tint val="95000"/>
                </a:prstClr>
              </a:solidFill>
            </a:endParaRPr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6086B1-9261-4DD5-8444-C547DC2C59D4}" type="slidenum">
              <a:rPr lang="fr-FR" smtClean="0">
                <a:solidFill>
                  <a:prstClr val="black">
                    <a:tint val="95000"/>
                  </a:prstClr>
                </a:solidFill>
              </a:rPr>
              <a:pPr/>
              <a:t>‹N°›</a:t>
            </a:fld>
            <a:endParaRPr lang="fr-FR">
              <a:solidFill>
                <a:prstClr val="black">
                  <a:tint val="9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24870280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/>
          <p:cNvSpPr/>
          <p:nvPr/>
        </p:nvSpPr>
        <p:spPr>
          <a:xfrm>
            <a:off x="0" y="0"/>
            <a:ext cx="12192000" cy="4572001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1" name="Oval 5"/>
          <p:cNvSpPr/>
          <p:nvPr/>
        </p:nvSpPr>
        <p:spPr>
          <a:xfrm>
            <a:off x="-1" y="0"/>
            <a:ext cx="12192000" cy="4572001"/>
          </a:xfrm>
          <a:custGeom>
            <a:avLst/>
            <a:gdLst/>
            <a:ahLst/>
            <a:cxnLst/>
            <a:rect l="l" t="t" r="r" b="b"/>
            <a:pathLst>
              <a:path w="12192000" h="4572001">
                <a:moveTo>
                  <a:pt x="12192000" y="4387986"/>
                </a:moveTo>
                <a:lnTo>
                  <a:pt x="12192000" y="4572001"/>
                </a:lnTo>
                <a:lnTo>
                  <a:pt x="12013927" y="4572001"/>
                </a:lnTo>
                <a:cubicBezTo>
                  <a:pt x="12084901" y="4522707"/>
                  <a:pt x="12145198" y="4460004"/>
                  <a:pt x="12192000" y="4387986"/>
                </a:cubicBezTo>
                <a:close/>
                <a:moveTo>
                  <a:pt x="12192000" y="4041440"/>
                </a:moveTo>
                <a:lnTo>
                  <a:pt x="12192000" y="4174488"/>
                </a:lnTo>
                <a:cubicBezTo>
                  <a:pt x="12005469" y="4244657"/>
                  <a:pt x="11857227" y="4389538"/>
                  <a:pt x="11786673" y="4572001"/>
                </a:cubicBezTo>
                <a:lnTo>
                  <a:pt x="11649784" y="4572001"/>
                </a:lnTo>
                <a:cubicBezTo>
                  <a:pt x="11730542" y="4320085"/>
                  <a:pt x="11933879" y="4121396"/>
                  <a:pt x="12192000" y="4041440"/>
                </a:cubicBezTo>
                <a:close/>
                <a:moveTo>
                  <a:pt x="10767111" y="3999419"/>
                </a:moveTo>
                <a:lnTo>
                  <a:pt x="10784198" y="4001042"/>
                </a:lnTo>
                <a:cubicBezTo>
                  <a:pt x="10816584" y="4001569"/>
                  <a:pt x="10848477" y="4004550"/>
                  <a:pt x="10879660" y="4010107"/>
                </a:cubicBezTo>
                <a:cubicBezTo>
                  <a:pt x="10885236" y="4009688"/>
                  <a:pt x="10890564" y="4010636"/>
                  <a:pt x="10895873" y="4011646"/>
                </a:cubicBezTo>
                <a:lnTo>
                  <a:pt x="10895990" y="4012794"/>
                </a:lnTo>
                <a:cubicBezTo>
                  <a:pt x="11208069" y="4064450"/>
                  <a:pt x="11461298" y="4283539"/>
                  <a:pt x="11554662" y="4572001"/>
                </a:cubicBezTo>
                <a:lnTo>
                  <a:pt x="11417114" y="4572001"/>
                </a:lnTo>
                <a:cubicBezTo>
                  <a:pt x="11333731" y="4357380"/>
                  <a:pt x="11143362" y="4194541"/>
                  <a:pt x="10909360" y="4144250"/>
                </a:cubicBezTo>
                <a:cubicBezTo>
                  <a:pt x="10943854" y="4319651"/>
                  <a:pt x="11046077" y="4471530"/>
                  <a:pt x="11189175" y="4572001"/>
                </a:cubicBezTo>
                <a:lnTo>
                  <a:pt x="10994934" y="4572001"/>
                </a:lnTo>
                <a:cubicBezTo>
                  <a:pt x="10878802" y="4452596"/>
                  <a:pt x="10800240" y="4298519"/>
                  <a:pt x="10775875" y="4127511"/>
                </a:cubicBezTo>
                <a:cubicBezTo>
                  <a:pt x="10775707" y="4127458"/>
                  <a:pt x="10775539" y="4127453"/>
                  <a:pt x="10775369" y="4127448"/>
                </a:cubicBezTo>
                <a:lnTo>
                  <a:pt x="10774831" y="4120772"/>
                </a:lnTo>
                <a:cubicBezTo>
                  <a:pt x="10769772" y="4090522"/>
                  <a:pt x="10767321" y="4059631"/>
                  <a:pt x="10767364" y="4028296"/>
                </a:cubicBezTo>
                <a:cubicBezTo>
                  <a:pt x="10766052" y="4022668"/>
                  <a:pt x="10765993" y="4017001"/>
                  <a:pt x="10765993" y="4011320"/>
                </a:cubicBezTo>
                <a:lnTo>
                  <a:pt x="10766587" y="3999880"/>
                </a:lnTo>
                <a:lnTo>
                  <a:pt x="10767085" y="3999913"/>
                </a:lnTo>
                <a:close/>
                <a:moveTo>
                  <a:pt x="10744358" y="3999419"/>
                </a:moveTo>
                <a:lnTo>
                  <a:pt x="10744384" y="3999913"/>
                </a:lnTo>
                <a:lnTo>
                  <a:pt x="10744882" y="3999880"/>
                </a:lnTo>
                <a:lnTo>
                  <a:pt x="10745476" y="4011320"/>
                </a:lnTo>
                <a:cubicBezTo>
                  <a:pt x="10745476" y="4017001"/>
                  <a:pt x="10745417" y="4022668"/>
                  <a:pt x="10744105" y="4028296"/>
                </a:cubicBezTo>
                <a:cubicBezTo>
                  <a:pt x="10744148" y="4059631"/>
                  <a:pt x="10741697" y="4090522"/>
                  <a:pt x="10736638" y="4120772"/>
                </a:cubicBezTo>
                <a:lnTo>
                  <a:pt x="10736100" y="4127448"/>
                </a:lnTo>
                <a:cubicBezTo>
                  <a:pt x="10735930" y="4127453"/>
                  <a:pt x="10735762" y="4127458"/>
                  <a:pt x="10735594" y="4127511"/>
                </a:cubicBezTo>
                <a:cubicBezTo>
                  <a:pt x="10711229" y="4298519"/>
                  <a:pt x="10632667" y="4452596"/>
                  <a:pt x="10516535" y="4572001"/>
                </a:cubicBezTo>
                <a:lnTo>
                  <a:pt x="10322294" y="4572001"/>
                </a:lnTo>
                <a:cubicBezTo>
                  <a:pt x="10465392" y="4471530"/>
                  <a:pt x="10567615" y="4319650"/>
                  <a:pt x="10602109" y="4144250"/>
                </a:cubicBezTo>
                <a:cubicBezTo>
                  <a:pt x="10368107" y="4194541"/>
                  <a:pt x="10177738" y="4357380"/>
                  <a:pt x="10094355" y="4572001"/>
                </a:cubicBezTo>
                <a:lnTo>
                  <a:pt x="9956808" y="4572001"/>
                </a:lnTo>
                <a:cubicBezTo>
                  <a:pt x="10050171" y="4283539"/>
                  <a:pt x="10303400" y="4064450"/>
                  <a:pt x="10615479" y="4012794"/>
                </a:cubicBezTo>
                <a:lnTo>
                  <a:pt x="10615596" y="4011646"/>
                </a:lnTo>
                <a:cubicBezTo>
                  <a:pt x="10620905" y="4010636"/>
                  <a:pt x="10626233" y="4009688"/>
                  <a:pt x="10631809" y="4010107"/>
                </a:cubicBezTo>
                <a:cubicBezTo>
                  <a:pt x="10662992" y="4004550"/>
                  <a:pt x="10694885" y="4001569"/>
                  <a:pt x="10727271" y="4001042"/>
                </a:cubicBezTo>
                <a:close/>
                <a:moveTo>
                  <a:pt x="9074958" y="3999419"/>
                </a:moveTo>
                <a:lnTo>
                  <a:pt x="9092045" y="4001042"/>
                </a:lnTo>
                <a:cubicBezTo>
                  <a:pt x="9124431" y="4001569"/>
                  <a:pt x="9156324" y="4004550"/>
                  <a:pt x="9187507" y="4010107"/>
                </a:cubicBezTo>
                <a:cubicBezTo>
                  <a:pt x="9193083" y="4009688"/>
                  <a:pt x="9198411" y="4010636"/>
                  <a:pt x="9203720" y="4011646"/>
                </a:cubicBezTo>
                <a:lnTo>
                  <a:pt x="9203837" y="4012794"/>
                </a:lnTo>
                <a:cubicBezTo>
                  <a:pt x="9515916" y="4064450"/>
                  <a:pt x="9769145" y="4283539"/>
                  <a:pt x="9862508" y="4572001"/>
                </a:cubicBezTo>
                <a:lnTo>
                  <a:pt x="9724961" y="4572001"/>
                </a:lnTo>
                <a:cubicBezTo>
                  <a:pt x="9641578" y="4357380"/>
                  <a:pt x="9451209" y="4194541"/>
                  <a:pt x="9217207" y="4144250"/>
                </a:cubicBezTo>
                <a:cubicBezTo>
                  <a:pt x="9251701" y="4319651"/>
                  <a:pt x="9353924" y="4471530"/>
                  <a:pt x="9497022" y="4572001"/>
                </a:cubicBezTo>
                <a:lnTo>
                  <a:pt x="9302781" y="4572001"/>
                </a:lnTo>
                <a:cubicBezTo>
                  <a:pt x="9186649" y="4452596"/>
                  <a:pt x="9108087" y="4298519"/>
                  <a:pt x="9083722" y="4127511"/>
                </a:cubicBezTo>
                <a:cubicBezTo>
                  <a:pt x="9083554" y="4127458"/>
                  <a:pt x="9083386" y="4127453"/>
                  <a:pt x="9083216" y="4127448"/>
                </a:cubicBezTo>
                <a:lnTo>
                  <a:pt x="9082678" y="4120772"/>
                </a:lnTo>
                <a:cubicBezTo>
                  <a:pt x="9077619" y="4090522"/>
                  <a:pt x="9075168" y="4059631"/>
                  <a:pt x="9075211" y="4028296"/>
                </a:cubicBezTo>
                <a:cubicBezTo>
                  <a:pt x="9073899" y="4022668"/>
                  <a:pt x="9073840" y="4017001"/>
                  <a:pt x="9073840" y="4011320"/>
                </a:cubicBezTo>
                <a:lnTo>
                  <a:pt x="9074434" y="3999880"/>
                </a:lnTo>
                <a:lnTo>
                  <a:pt x="9074932" y="3999913"/>
                </a:lnTo>
                <a:close/>
                <a:moveTo>
                  <a:pt x="9052207" y="3999419"/>
                </a:moveTo>
                <a:lnTo>
                  <a:pt x="9052233" y="3999913"/>
                </a:lnTo>
                <a:lnTo>
                  <a:pt x="9052731" y="3999880"/>
                </a:lnTo>
                <a:lnTo>
                  <a:pt x="9053325" y="4011320"/>
                </a:lnTo>
                <a:cubicBezTo>
                  <a:pt x="9053325" y="4017001"/>
                  <a:pt x="9053266" y="4022668"/>
                  <a:pt x="9051954" y="4028296"/>
                </a:cubicBezTo>
                <a:cubicBezTo>
                  <a:pt x="9051997" y="4059631"/>
                  <a:pt x="9049546" y="4090522"/>
                  <a:pt x="9044487" y="4120772"/>
                </a:cubicBezTo>
                <a:lnTo>
                  <a:pt x="9043949" y="4127448"/>
                </a:lnTo>
                <a:cubicBezTo>
                  <a:pt x="9043779" y="4127453"/>
                  <a:pt x="9043611" y="4127458"/>
                  <a:pt x="9043443" y="4127511"/>
                </a:cubicBezTo>
                <a:cubicBezTo>
                  <a:pt x="9019078" y="4298519"/>
                  <a:pt x="8940516" y="4452596"/>
                  <a:pt x="8824384" y="4572001"/>
                </a:cubicBezTo>
                <a:lnTo>
                  <a:pt x="8630143" y="4572001"/>
                </a:lnTo>
                <a:cubicBezTo>
                  <a:pt x="8773241" y="4471530"/>
                  <a:pt x="8875464" y="4319651"/>
                  <a:pt x="8909958" y="4144250"/>
                </a:cubicBezTo>
                <a:cubicBezTo>
                  <a:pt x="8675956" y="4194541"/>
                  <a:pt x="8485587" y="4357380"/>
                  <a:pt x="8402204" y="4572001"/>
                </a:cubicBezTo>
                <a:lnTo>
                  <a:pt x="8264656" y="4572001"/>
                </a:lnTo>
                <a:cubicBezTo>
                  <a:pt x="8358019" y="4283539"/>
                  <a:pt x="8611249" y="4064450"/>
                  <a:pt x="8923328" y="4012794"/>
                </a:cubicBezTo>
                <a:lnTo>
                  <a:pt x="8923445" y="4011646"/>
                </a:lnTo>
                <a:cubicBezTo>
                  <a:pt x="8928754" y="4010636"/>
                  <a:pt x="8934082" y="4009688"/>
                  <a:pt x="8939658" y="4010107"/>
                </a:cubicBezTo>
                <a:cubicBezTo>
                  <a:pt x="8970841" y="4004550"/>
                  <a:pt x="9002734" y="4001569"/>
                  <a:pt x="9035120" y="4001042"/>
                </a:cubicBezTo>
                <a:close/>
                <a:moveTo>
                  <a:pt x="7382807" y="3999419"/>
                </a:moveTo>
                <a:lnTo>
                  <a:pt x="7399895" y="4001042"/>
                </a:lnTo>
                <a:cubicBezTo>
                  <a:pt x="7432280" y="4001569"/>
                  <a:pt x="7464173" y="4004550"/>
                  <a:pt x="7495356" y="4010107"/>
                </a:cubicBezTo>
                <a:cubicBezTo>
                  <a:pt x="7500932" y="4009688"/>
                  <a:pt x="7506260" y="4010636"/>
                  <a:pt x="7511569" y="4011646"/>
                </a:cubicBezTo>
                <a:lnTo>
                  <a:pt x="7511686" y="4012794"/>
                </a:lnTo>
                <a:cubicBezTo>
                  <a:pt x="7823765" y="4064450"/>
                  <a:pt x="8076994" y="4283539"/>
                  <a:pt x="8170358" y="4572001"/>
                </a:cubicBezTo>
                <a:lnTo>
                  <a:pt x="8032809" y="4572001"/>
                </a:lnTo>
                <a:cubicBezTo>
                  <a:pt x="7949426" y="4357380"/>
                  <a:pt x="7759058" y="4194541"/>
                  <a:pt x="7525056" y="4144250"/>
                </a:cubicBezTo>
                <a:cubicBezTo>
                  <a:pt x="7559550" y="4319650"/>
                  <a:pt x="7661773" y="4471530"/>
                  <a:pt x="7804870" y="4572001"/>
                </a:cubicBezTo>
                <a:lnTo>
                  <a:pt x="7610630" y="4572001"/>
                </a:lnTo>
                <a:cubicBezTo>
                  <a:pt x="7494498" y="4452596"/>
                  <a:pt x="7415935" y="4298519"/>
                  <a:pt x="7391571" y="4127511"/>
                </a:cubicBezTo>
                <a:cubicBezTo>
                  <a:pt x="7391403" y="4127458"/>
                  <a:pt x="7391235" y="4127453"/>
                  <a:pt x="7391065" y="4127448"/>
                </a:cubicBezTo>
                <a:lnTo>
                  <a:pt x="7390527" y="4120772"/>
                </a:lnTo>
                <a:cubicBezTo>
                  <a:pt x="7385468" y="4090522"/>
                  <a:pt x="7383018" y="4059631"/>
                  <a:pt x="7383060" y="4028296"/>
                </a:cubicBezTo>
                <a:cubicBezTo>
                  <a:pt x="7381748" y="4022668"/>
                  <a:pt x="7381689" y="4017001"/>
                  <a:pt x="7381689" y="4011320"/>
                </a:cubicBezTo>
                <a:lnTo>
                  <a:pt x="7382283" y="3999880"/>
                </a:lnTo>
                <a:lnTo>
                  <a:pt x="7382781" y="3999913"/>
                </a:lnTo>
                <a:close/>
                <a:moveTo>
                  <a:pt x="7360056" y="3999419"/>
                </a:moveTo>
                <a:lnTo>
                  <a:pt x="7360082" y="3999913"/>
                </a:lnTo>
                <a:lnTo>
                  <a:pt x="7360580" y="3999880"/>
                </a:lnTo>
                <a:lnTo>
                  <a:pt x="7361174" y="4011320"/>
                </a:lnTo>
                <a:cubicBezTo>
                  <a:pt x="7361174" y="4017001"/>
                  <a:pt x="7361115" y="4022668"/>
                  <a:pt x="7359803" y="4028296"/>
                </a:cubicBezTo>
                <a:cubicBezTo>
                  <a:pt x="7359845" y="4059631"/>
                  <a:pt x="7357395" y="4090522"/>
                  <a:pt x="7352336" y="4120772"/>
                </a:cubicBezTo>
                <a:lnTo>
                  <a:pt x="7351798" y="4127448"/>
                </a:lnTo>
                <a:cubicBezTo>
                  <a:pt x="7351628" y="4127453"/>
                  <a:pt x="7351460" y="4127458"/>
                  <a:pt x="7351292" y="4127511"/>
                </a:cubicBezTo>
                <a:cubicBezTo>
                  <a:pt x="7326927" y="4298519"/>
                  <a:pt x="7248364" y="4452596"/>
                  <a:pt x="7132233" y="4572001"/>
                </a:cubicBezTo>
                <a:lnTo>
                  <a:pt x="6937992" y="4572001"/>
                </a:lnTo>
                <a:cubicBezTo>
                  <a:pt x="7081090" y="4471530"/>
                  <a:pt x="7183313" y="4319650"/>
                  <a:pt x="7217807" y="4144250"/>
                </a:cubicBezTo>
                <a:cubicBezTo>
                  <a:pt x="6983804" y="4194541"/>
                  <a:pt x="6793436" y="4357380"/>
                  <a:pt x="6710053" y="4572001"/>
                </a:cubicBezTo>
                <a:lnTo>
                  <a:pt x="6572505" y="4572001"/>
                </a:lnTo>
                <a:cubicBezTo>
                  <a:pt x="6665868" y="4283539"/>
                  <a:pt x="6919098" y="4064450"/>
                  <a:pt x="7231177" y="4012794"/>
                </a:cubicBezTo>
                <a:lnTo>
                  <a:pt x="7231294" y="4011646"/>
                </a:lnTo>
                <a:cubicBezTo>
                  <a:pt x="7236603" y="4010636"/>
                  <a:pt x="7241931" y="4009688"/>
                  <a:pt x="7247507" y="4010107"/>
                </a:cubicBezTo>
                <a:cubicBezTo>
                  <a:pt x="7278690" y="4004550"/>
                  <a:pt x="7310583" y="4001569"/>
                  <a:pt x="7342968" y="4001042"/>
                </a:cubicBezTo>
                <a:close/>
                <a:moveTo>
                  <a:pt x="5690656" y="3999419"/>
                </a:moveTo>
                <a:lnTo>
                  <a:pt x="5707743" y="4001042"/>
                </a:lnTo>
                <a:cubicBezTo>
                  <a:pt x="5740129" y="4001569"/>
                  <a:pt x="5772021" y="4004550"/>
                  <a:pt x="5803205" y="4010107"/>
                </a:cubicBezTo>
                <a:cubicBezTo>
                  <a:pt x="5808781" y="4009688"/>
                  <a:pt x="5814109" y="4010636"/>
                  <a:pt x="5819417" y="4011646"/>
                </a:cubicBezTo>
                <a:lnTo>
                  <a:pt x="5819534" y="4012794"/>
                </a:lnTo>
                <a:cubicBezTo>
                  <a:pt x="6131614" y="4064450"/>
                  <a:pt x="6384843" y="4283539"/>
                  <a:pt x="6478206" y="4572001"/>
                </a:cubicBezTo>
                <a:lnTo>
                  <a:pt x="6340658" y="4572001"/>
                </a:lnTo>
                <a:cubicBezTo>
                  <a:pt x="6257275" y="4357380"/>
                  <a:pt x="6066907" y="4194541"/>
                  <a:pt x="5832905" y="4144250"/>
                </a:cubicBezTo>
                <a:cubicBezTo>
                  <a:pt x="5867399" y="4319651"/>
                  <a:pt x="5969622" y="4471530"/>
                  <a:pt x="6112719" y="4572001"/>
                </a:cubicBezTo>
                <a:lnTo>
                  <a:pt x="5918478" y="4572001"/>
                </a:lnTo>
                <a:cubicBezTo>
                  <a:pt x="5802347" y="4452596"/>
                  <a:pt x="5723784" y="4298519"/>
                  <a:pt x="5699419" y="4127511"/>
                </a:cubicBezTo>
                <a:cubicBezTo>
                  <a:pt x="5699252" y="4127458"/>
                  <a:pt x="5699083" y="4127453"/>
                  <a:pt x="5698914" y="4127448"/>
                </a:cubicBezTo>
                <a:lnTo>
                  <a:pt x="5698375" y="4120772"/>
                </a:lnTo>
                <a:cubicBezTo>
                  <a:pt x="5693317" y="4090522"/>
                  <a:pt x="5690866" y="4059631"/>
                  <a:pt x="5690908" y="4028296"/>
                </a:cubicBezTo>
                <a:cubicBezTo>
                  <a:pt x="5689596" y="4022668"/>
                  <a:pt x="5689538" y="4017001"/>
                  <a:pt x="5689538" y="4011320"/>
                </a:cubicBezTo>
                <a:lnTo>
                  <a:pt x="5690132" y="3999880"/>
                </a:lnTo>
                <a:lnTo>
                  <a:pt x="5690630" y="3999913"/>
                </a:lnTo>
                <a:close/>
                <a:moveTo>
                  <a:pt x="5667905" y="3999419"/>
                </a:moveTo>
                <a:lnTo>
                  <a:pt x="5667931" y="3999913"/>
                </a:lnTo>
                <a:lnTo>
                  <a:pt x="5668429" y="3999880"/>
                </a:lnTo>
                <a:lnTo>
                  <a:pt x="5669023" y="4011320"/>
                </a:lnTo>
                <a:cubicBezTo>
                  <a:pt x="5669023" y="4017001"/>
                  <a:pt x="5668964" y="4022668"/>
                  <a:pt x="5667652" y="4028296"/>
                </a:cubicBezTo>
                <a:cubicBezTo>
                  <a:pt x="5667694" y="4059631"/>
                  <a:pt x="5665244" y="4090522"/>
                  <a:pt x="5660185" y="4120772"/>
                </a:cubicBezTo>
                <a:lnTo>
                  <a:pt x="5659647" y="4127448"/>
                </a:lnTo>
                <a:cubicBezTo>
                  <a:pt x="5659477" y="4127453"/>
                  <a:pt x="5659309" y="4127458"/>
                  <a:pt x="5659141" y="4127511"/>
                </a:cubicBezTo>
                <a:cubicBezTo>
                  <a:pt x="5634776" y="4298519"/>
                  <a:pt x="5556213" y="4452596"/>
                  <a:pt x="5440082" y="4572001"/>
                </a:cubicBezTo>
                <a:lnTo>
                  <a:pt x="5245841" y="4572001"/>
                </a:lnTo>
                <a:cubicBezTo>
                  <a:pt x="5388939" y="4471530"/>
                  <a:pt x="5491162" y="4319651"/>
                  <a:pt x="5525656" y="4144250"/>
                </a:cubicBezTo>
                <a:cubicBezTo>
                  <a:pt x="5291653" y="4194541"/>
                  <a:pt x="5101285" y="4357380"/>
                  <a:pt x="5017902" y="4572001"/>
                </a:cubicBezTo>
                <a:lnTo>
                  <a:pt x="4880354" y="4572001"/>
                </a:lnTo>
                <a:cubicBezTo>
                  <a:pt x="4973717" y="4283539"/>
                  <a:pt x="5226947" y="4064450"/>
                  <a:pt x="5539026" y="4012794"/>
                </a:cubicBezTo>
                <a:lnTo>
                  <a:pt x="5539143" y="4011646"/>
                </a:lnTo>
                <a:cubicBezTo>
                  <a:pt x="5544452" y="4010636"/>
                  <a:pt x="5549780" y="4009688"/>
                  <a:pt x="5555356" y="4010107"/>
                </a:cubicBezTo>
                <a:cubicBezTo>
                  <a:pt x="5586539" y="4004550"/>
                  <a:pt x="5618432" y="4001569"/>
                  <a:pt x="5650817" y="4001042"/>
                </a:cubicBezTo>
                <a:close/>
                <a:moveTo>
                  <a:pt x="3998505" y="3999419"/>
                </a:moveTo>
                <a:lnTo>
                  <a:pt x="4015592" y="4001042"/>
                </a:lnTo>
                <a:cubicBezTo>
                  <a:pt x="4047978" y="4001569"/>
                  <a:pt x="4079870" y="4004550"/>
                  <a:pt x="4111054" y="4010107"/>
                </a:cubicBezTo>
                <a:cubicBezTo>
                  <a:pt x="4116630" y="4009688"/>
                  <a:pt x="4121958" y="4010636"/>
                  <a:pt x="4127266" y="4011646"/>
                </a:cubicBezTo>
                <a:lnTo>
                  <a:pt x="4127384" y="4012794"/>
                </a:lnTo>
                <a:cubicBezTo>
                  <a:pt x="4439463" y="4064450"/>
                  <a:pt x="4692692" y="4283539"/>
                  <a:pt x="4786055" y="4572001"/>
                </a:cubicBezTo>
                <a:lnTo>
                  <a:pt x="4648508" y="4572001"/>
                </a:lnTo>
                <a:cubicBezTo>
                  <a:pt x="4565124" y="4357380"/>
                  <a:pt x="4374756" y="4194541"/>
                  <a:pt x="4140754" y="4144250"/>
                </a:cubicBezTo>
                <a:cubicBezTo>
                  <a:pt x="4175248" y="4319650"/>
                  <a:pt x="4277471" y="4471530"/>
                  <a:pt x="4420568" y="4572001"/>
                </a:cubicBezTo>
                <a:lnTo>
                  <a:pt x="4226327" y="4572001"/>
                </a:lnTo>
                <a:cubicBezTo>
                  <a:pt x="4110196" y="4452596"/>
                  <a:pt x="4031633" y="4298519"/>
                  <a:pt x="4007268" y="4127511"/>
                </a:cubicBezTo>
                <a:cubicBezTo>
                  <a:pt x="4007101" y="4127458"/>
                  <a:pt x="4006932" y="4127453"/>
                  <a:pt x="4006763" y="4127448"/>
                </a:cubicBezTo>
                <a:lnTo>
                  <a:pt x="4006225" y="4120772"/>
                </a:lnTo>
                <a:cubicBezTo>
                  <a:pt x="4001166" y="4090522"/>
                  <a:pt x="3998715" y="4059631"/>
                  <a:pt x="3998757" y="4028296"/>
                </a:cubicBezTo>
                <a:cubicBezTo>
                  <a:pt x="3997445" y="4022668"/>
                  <a:pt x="3997387" y="4017001"/>
                  <a:pt x="3997387" y="4011320"/>
                </a:cubicBezTo>
                <a:lnTo>
                  <a:pt x="3997981" y="3999880"/>
                </a:lnTo>
                <a:lnTo>
                  <a:pt x="3998479" y="3999913"/>
                </a:lnTo>
                <a:close/>
                <a:moveTo>
                  <a:pt x="3975754" y="3999419"/>
                </a:moveTo>
                <a:lnTo>
                  <a:pt x="3975780" y="3999913"/>
                </a:lnTo>
                <a:lnTo>
                  <a:pt x="3976278" y="3999880"/>
                </a:lnTo>
                <a:lnTo>
                  <a:pt x="3976872" y="4011320"/>
                </a:lnTo>
                <a:cubicBezTo>
                  <a:pt x="3976872" y="4017001"/>
                  <a:pt x="3976813" y="4022668"/>
                  <a:pt x="3975501" y="4028296"/>
                </a:cubicBezTo>
                <a:cubicBezTo>
                  <a:pt x="3975543" y="4059631"/>
                  <a:pt x="3973093" y="4090522"/>
                  <a:pt x="3968034" y="4120772"/>
                </a:cubicBezTo>
                <a:lnTo>
                  <a:pt x="3967496" y="4127448"/>
                </a:lnTo>
                <a:cubicBezTo>
                  <a:pt x="3967326" y="4127453"/>
                  <a:pt x="3967158" y="4127458"/>
                  <a:pt x="3966990" y="4127511"/>
                </a:cubicBezTo>
                <a:cubicBezTo>
                  <a:pt x="3942625" y="4298519"/>
                  <a:pt x="3864063" y="4452596"/>
                  <a:pt x="3747931" y="4572001"/>
                </a:cubicBezTo>
                <a:lnTo>
                  <a:pt x="3553690" y="4572001"/>
                </a:lnTo>
                <a:cubicBezTo>
                  <a:pt x="3696788" y="4471530"/>
                  <a:pt x="3799011" y="4319651"/>
                  <a:pt x="3833505" y="4144250"/>
                </a:cubicBezTo>
                <a:cubicBezTo>
                  <a:pt x="3599503" y="4194541"/>
                  <a:pt x="3409134" y="4357380"/>
                  <a:pt x="3325751" y="4572001"/>
                </a:cubicBezTo>
                <a:lnTo>
                  <a:pt x="3188203" y="4572001"/>
                </a:lnTo>
                <a:cubicBezTo>
                  <a:pt x="3281566" y="4283539"/>
                  <a:pt x="3534796" y="4064450"/>
                  <a:pt x="3846875" y="4012794"/>
                </a:cubicBezTo>
                <a:lnTo>
                  <a:pt x="3846992" y="4011646"/>
                </a:lnTo>
                <a:cubicBezTo>
                  <a:pt x="3852301" y="4010636"/>
                  <a:pt x="3857629" y="4009688"/>
                  <a:pt x="3863205" y="4010107"/>
                </a:cubicBezTo>
                <a:cubicBezTo>
                  <a:pt x="3894388" y="4004550"/>
                  <a:pt x="3926281" y="4001569"/>
                  <a:pt x="3958666" y="4001042"/>
                </a:cubicBezTo>
                <a:close/>
                <a:moveTo>
                  <a:pt x="2306354" y="3999419"/>
                </a:moveTo>
                <a:lnTo>
                  <a:pt x="2323441" y="4001042"/>
                </a:lnTo>
                <a:cubicBezTo>
                  <a:pt x="2355827" y="4001569"/>
                  <a:pt x="2387719" y="4004550"/>
                  <a:pt x="2418903" y="4010107"/>
                </a:cubicBezTo>
                <a:cubicBezTo>
                  <a:pt x="2424479" y="4009688"/>
                  <a:pt x="2429807" y="4010636"/>
                  <a:pt x="2435115" y="4011646"/>
                </a:cubicBezTo>
                <a:lnTo>
                  <a:pt x="2435233" y="4012794"/>
                </a:lnTo>
                <a:cubicBezTo>
                  <a:pt x="2747312" y="4064450"/>
                  <a:pt x="3000542" y="4283539"/>
                  <a:pt x="3093904" y="4572001"/>
                </a:cubicBezTo>
                <a:lnTo>
                  <a:pt x="2956357" y="4572001"/>
                </a:lnTo>
                <a:cubicBezTo>
                  <a:pt x="2872974" y="4357380"/>
                  <a:pt x="2682605" y="4194541"/>
                  <a:pt x="2448603" y="4144250"/>
                </a:cubicBezTo>
                <a:cubicBezTo>
                  <a:pt x="2483097" y="4319651"/>
                  <a:pt x="2585320" y="4471530"/>
                  <a:pt x="2728418" y="4572001"/>
                </a:cubicBezTo>
                <a:lnTo>
                  <a:pt x="2534177" y="4572001"/>
                </a:lnTo>
                <a:cubicBezTo>
                  <a:pt x="2418045" y="4452596"/>
                  <a:pt x="2339482" y="4298519"/>
                  <a:pt x="2315117" y="4127511"/>
                </a:cubicBezTo>
                <a:cubicBezTo>
                  <a:pt x="2314950" y="4127458"/>
                  <a:pt x="2314781" y="4127453"/>
                  <a:pt x="2314612" y="4127448"/>
                </a:cubicBezTo>
                <a:lnTo>
                  <a:pt x="2314074" y="4120772"/>
                </a:lnTo>
                <a:cubicBezTo>
                  <a:pt x="2309015" y="4090522"/>
                  <a:pt x="2306564" y="4059631"/>
                  <a:pt x="2306606" y="4028296"/>
                </a:cubicBezTo>
                <a:cubicBezTo>
                  <a:pt x="2305294" y="4022668"/>
                  <a:pt x="2305236" y="4017001"/>
                  <a:pt x="2305236" y="4011320"/>
                </a:cubicBezTo>
                <a:lnTo>
                  <a:pt x="2305830" y="3999880"/>
                </a:lnTo>
                <a:lnTo>
                  <a:pt x="2306328" y="3999913"/>
                </a:lnTo>
                <a:close/>
                <a:moveTo>
                  <a:pt x="2283603" y="3999419"/>
                </a:moveTo>
                <a:lnTo>
                  <a:pt x="2283629" y="3999913"/>
                </a:lnTo>
                <a:lnTo>
                  <a:pt x="2284127" y="3999880"/>
                </a:lnTo>
                <a:lnTo>
                  <a:pt x="2284721" y="4011320"/>
                </a:lnTo>
                <a:cubicBezTo>
                  <a:pt x="2284721" y="4017001"/>
                  <a:pt x="2284662" y="4022668"/>
                  <a:pt x="2283350" y="4028296"/>
                </a:cubicBezTo>
                <a:cubicBezTo>
                  <a:pt x="2283392" y="4059631"/>
                  <a:pt x="2280942" y="4090522"/>
                  <a:pt x="2275883" y="4120772"/>
                </a:cubicBezTo>
                <a:lnTo>
                  <a:pt x="2275345" y="4127448"/>
                </a:lnTo>
                <a:cubicBezTo>
                  <a:pt x="2275175" y="4127453"/>
                  <a:pt x="2275007" y="4127458"/>
                  <a:pt x="2274839" y="4127511"/>
                </a:cubicBezTo>
                <a:cubicBezTo>
                  <a:pt x="2250474" y="4298519"/>
                  <a:pt x="2171912" y="4452596"/>
                  <a:pt x="2055780" y="4572001"/>
                </a:cubicBezTo>
                <a:lnTo>
                  <a:pt x="1861539" y="4572001"/>
                </a:lnTo>
                <a:cubicBezTo>
                  <a:pt x="2004637" y="4471530"/>
                  <a:pt x="2106860" y="4319650"/>
                  <a:pt x="2141354" y="4144250"/>
                </a:cubicBezTo>
                <a:cubicBezTo>
                  <a:pt x="1907352" y="4194541"/>
                  <a:pt x="1716983" y="4357380"/>
                  <a:pt x="1633600" y="4572001"/>
                </a:cubicBezTo>
                <a:lnTo>
                  <a:pt x="1496052" y="4572001"/>
                </a:lnTo>
                <a:cubicBezTo>
                  <a:pt x="1589416" y="4283539"/>
                  <a:pt x="1842645" y="4064450"/>
                  <a:pt x="2154724" y="4012794"/>
                </a:cubicBezTo>
                <a:lnTo>
                  <a:pt x="2154841" y="4011646"/>
                </a:lnTo>
                <a:cubicBezTo>
                  <a:pt x="2160150" y="4010636"/>
                  <a:pt x="2165478" y="4009688"/>
                  <a:pt x="2171054" y="4010107"/>
                </a:cubicBezTo>
                <a:cubicBezTo>
                  <a:pt x="2202237" y="4004550"/>
                  <a:pt x="2234130" y="4001569"/>
                  <a:pt x="2266515" y="4001042"/>
                </a:cubicBezTo>
                <a:close/>
                <a:moveTo>
                  <a:pt x="614203" y="3999419"/>
                </a:moveTo>
                <a:lnTo>
                  <a:pt x="631290" y="4001042"/>
                </a:lnTo>
                <a:cubicBezTo>
                  <a:pt x="663676" y="4001569"/>
                  <a:pt x="695568" y="4004550"/>
                  <a:pt x="726752" y="4010107"/>
                </a:cubicBezTo>
                <a:cubicBezTo>
                  <a:pt x="732328" y="4009688"/>
                  <a:pt x="737656" y="4010636"/>
                  <a:pt x="742964" y="4011646"/>
                </a:cubicBezTo>
                <a:lnTo>
                  <a:pt x="743081" y="4012794"/>
                </a:lnTo>
                <a:cubicBezTo>
                  <a:pt x="1055161" y="4064450"/>
                  <a:pt x="1308390" y="4283539"/>
                  <a:pt x="1401754" y="4572001"/>
                </a:cubicBezTo>
                <a:lnTo>
                  <a:pt x="1264205" y="4572001"/>
                </a:lnTo>
                <a:cubicBezTo>
                  <a:pt x="1180823" y="4357380"/>
                  <a:pt x="990454" y="4194541"/>
                  <a:pt x="756452" y="4144250"/>
                </a:cubicBezTo>
                <a:cubicBezTo>
                  <a:pt x="790946" y="4319651"/>
                  <a:pt x="893169" y="4471530"/>
                  <a:pt x="1036266" y="4572001"/>
                </a:cubicBezTo>
                <a:lnTo>
                  <a:pt x="842026" y="4572001"/>
                </a:lnTo>
                <a:cubicBezTo>
                  <a:pt x="725894" y="4452596"/>
                  <a:pt x="647331" y="4298519"/>
                  <a:pt x="622966" y="4127511"/>
                </a:cubicBezTo>
                <a:cubicBezTo>
                  <a:pt x="622799" y="4127458"/>
                  <a:pt x="622630" y="4127453"/>
                  <a:pt x="622461" y="4127448"/>
                </a:cubicBezTo>
                <a:lnTo>
                  <a:pt x="621923" y="4120772"/>
                </a:lnTo>
                <a:cubicBezTo>
                  <a:pt x="616864" y="4090522"/>
                  <a:pt x="614413" y="4059631"/>
                  <a:pt x="614455" y="4028296"/>
                </a:cubicBezTo>
                <a:cubicBezTo>
                  <a:pt x="613143" y="4022668"/>
                  <a:pt x="613085" y="4017001"/>
                  <a:pt x="613085" y="4011320"/>
                </a:cubicBezTo>
                <a:lnTo>
                  <a:pt x="613679" y="3999880"/>
                </a:lnTo>
                <a:lnTo>
                  <a:pt x="614177" y="3999913"/>
                </a:lnTo>
                <a:close/>
                <a:moveTo>
                  <a:pt x="591452" y="3999419"/>
                </a:moveTo>
                <a:lnTo>
                  <a:pt x="591478" y="3999913"/>
                </a:lnTo>
                <a:lnTo>
                  <a:pt x="591976" y="3999880"/>
                </a:lnTo>
                <a:lnTo>
                  <a:pt x="592570" y="4011320"/>
                </a:lnTo>
                <a:cubicBezTo>
                  <a:pt x="592570" y="4017001"/>
                  <a:pt x="592511" y="4022668"/>
                  <a:pt x="591199" y="4028296"/>
                </a:cubicBezTo>
                <a:cubicBezTo>
                  <a:pt x="591242" y="4059631"/>
                  <a:pt x="588791" y="4090522"/>
                  <a:pt x="583732" y="4120772"/>
                </a:cubicBezTo>
                <a:lnTo>
                  <a:pt x="583194" y="4127448"/>
                </a:lnTo>
                <a:cubicBezTo>
                  <a:pt x="583024" y="4127453"/>
                  <a:pt x="582856" y="4127458"/>
                  <a:pt x="582689" y="4127511"/>
                </a:cubicBezTo>
                <a:cubicBezTo>
                  <a:pt x="558275" y="4298863"/>
                  <a:pt x="479445" y="4453216"/>
                  <a:pt x="362360" y="4572001"/>
                </a:cubicBezTo>
                <a:lnTo>
                  <a:pt x="169811" y="4572001"/>
                </a:lnTo>
                <a:cubicBezTo>
                  <a:pt x="312603" y="4471357"/>
                  <a:pt x="414729" y="4319551"/>
                  <a:pt x="449203" y="4144250"/>
                </a:cubicBezTo>
                <a:cubicBezTo>
                  <a:pt x="258971" y="4185134"/>
                  <a:pt x="97576" y="4300399"/>
                  <a:pt x="0" y="4458139"/>
                </a:cubicBezTo>
                <a:lnTo>
                  <a:pt x="0" y="4251345"/>
                </a:lnTo>
                <a:cubicBezTo>
                  <a:pt x="121484" y="4128438"/>
                  <a:pt x="282199" y="4042650"/>
                  <a:pt x="462573" y="4012794"/>
                </a:cubicBezTo>
                <a:lnTo>
                  <a:pt x="462690" y="4011646"/>
                </a:lnTo>
                <a:cubicBezTo>
                  <a:pt x="467999" y="4010636"/>
                  <a:pt x="473327" y="4009688"/>
                  <a:pt x="478903" y="4010107"/>
                </a:cubicBezTo>
                <a:cubicBezTo>
                  <a:pt x="510086" y="4004550"/>
                  <a:pt x="541979" y="4001569"/>
                  <a:pt x="574365" y="4001042"/>
                </a:cubicBezTo>
                <a:close/>
                <a:moveTo>
                  <a:pt x="11452667" y="3304913"/>
                </a:moveTo>
                <a:cubicBezTo>
                  <a:pt x="11177477" y="3363591"/>
                  <a:pt x="10962633" y="3576701"/>
                  <a:pt x="10909358" y="3845480"/>
                </a:cubicBezTo>
                <a:cubicBezTo>
                  <a:pt x="11184548" y="3786801"/>
                  <a:pt x="11399391" y="3573691"/>
                  <a:pt x="11452667" y="3304913"/>
                </a:cubicBezTo>
                <a:close/>
                <a:moveTo>
                  <a:pt x="10058800" y="3304913"/>
                </a:moveTo>
                <a:cubicBezTo>
                  <a:pt x="10112076" y="3573691"/>
                  <a:pt x="10326919" y="3786801"/>
                  <a:pt x="10602109" y="3845480"/>
                </a:cubicBezTo>
                <a:cubicBezTo>
                  <a:pt x="10548834" y="3576701"/>
                  <a:pt x="10333990" y="3363591"/>
                  <a:pt x="10058800" y="3304913"/>
                </a:cubicBezTo>
                <a:close/>
                <a:moveTo>
                  <a:pt x="9760514" y="3304913"/>
                </a:moveTo>
                <a:cubicBezTo>
                  <a:pt x="9485324" y="3363591"/>
                  <a:pt x="9270480" y="3576701"/>
                  <a:pt x="9217205" y="3845480"/>
                </a:cubicBezTo>
                <a:cubicBezTo>
                  <a:pt x="9492395" y="3786801"/>
                  <a:pt x="9707238" y="3573691"/>
                  <a:pt x="9760514" y="3304913"/>
                </a:cubicBezTo>
                <a:close/>
                <a:moveTo>
                  <a:pt x="8366649" y="3304913"/>
                </a:moveTo>
                <a:cubicBezTo>
                  <a:pt x="8419925" y="3573691"/>
                  <a:pt x="8634768" y="3786801"/>
                  <a:pt x="8909958" y="3845480"/>
                </a:cubicBezTo>
                <a:cubicBezTo>
                  <a:pt x="8856683" y="3576701"/>
                  <a:pt x="8641839" y="3363591"/>
                  <a:pt x="8366649" y="3304913"/>
                </a:cubicBezTo>
                <a:close/>
                <a:moveTo>
                  <a:pt x="8068363" y="3304913"/>
                </a:moveTo>
                <a:cubicBezTo>
                  <a:pt x="7793173" y="3363591"/>
                  <a:pt x="7578329" y="3576701"/>
                  <a:pt x="7525054" y="3845480"/>
                </a:cubicBezTo>
                <a:cubicBezTo>
                  <a:pt x="7800244" y="3786801"/>
                  <a:pt x="8015087" y="3573691"/>
                  <a:pt x="8068363" y="3304913"/>
                </a:cubicBezTo>
                <a:close/>
                <a:moveTo>
                  <a:pt x="6674498" y="3304913"/>
                </a:moveTo>
                <a:cubicBezTo>
                  <a:pt x="6727774" y="3573691"/>
                  <a:pt x="6942617" y="3786801"/>
                  <a:pt x="7217807" y="3845480"/>
                </a:cubicBezTo>
                <a:cubicBezTo>
                  <a:pt x="7164532" y="3576701"/>
                  <a:pt x="6949688" y="3363591"/>
                  <a:pt x="6674498" y="3304913"/>
                </a:cubicBezTo>
                <a:close/>
                <a:moveTo>
                  <a:pt x="6376212" y="3304913"/>
                </a:moveTo>
                <a:cubicBezTo>
                  <a:pt x="6101022" y="3363591"/>
                  <a:pt x="5886178" y="3576701"/>
                  <a:pt x="5832903" y="3845480"/>
                </a:cubicBezTo>
                <a:cubicBezTo>
                  <a:pt x="6108093" y="3786801"/>
                  <a:pt x="6322936" y="3573691"/>
                  <a:pt x="6376212" y="3304913"/>
                </a:cubicBezTo>
                <a:close/>
                <a:moveTo>
                  <a:pt x="4982347" y="3304913"/>
                </a:moveTo>
                <a:cubicBezTo>
                  <a:pt x="5035623" y="3573691"/>
                  <a:pt x="5250466" y="3786801"/>
                  <a:pt x="5525656" y="3845480"/>
                </a:cubicBezTo>
                <a:cubicBezTo>
                  <a:pt x="5472381" y="3576701"/>
                  <a:pt x="5257537" y="3363591"/>
                  <a:pt x="4982347" y="3304913"/>
                </a:cubicBezTo>
                <a:close/>
                <a:moveTo>
                  <a:pt x="4684061" y="3304913"/>
                </a:moveTo>
                <a:cubicBezTo>
                  <a:pt x="4408871" y="3363591"/>
                  <a:pt x="4194027" y="3576701"/>
                  <a:pt x="4140752" y="3845480"/>
                </a:cubicBezTo>
                <a:cubicBezTo>
                  <a:pt x="4415942" y="3786801"/>
                  <a:pt x="4630785" y="3573691"/>
                  <a:pt x="4684061" y="3304913"/>
                </a:cubicBezTo>
                <a:close/>
                <a:moveTo>
                  <a:pt x="3290196" y="3304913"/>
                </a:moveTo>
                <a:cubicBezTo>
                  <a:pt x="3343472" y="3573691"/>
                  <a:pt x="3558315" y="3786801"/>
                  <a:pt x="3833505" y="3845480"/>
                </a:cubicBezTo>
                <a:cubicBezTo>
                  <a:pt x="3780230" y="3576701"/>
                  <a:pt x="3565386" y="3363591"/>
                  <a:pt x="3290196" y="3304913"/>
                </a:cubicBezTo>
                <a:close/>
                <a:moveTo>
                  <a:pt x="2991910" y="3304913"/>
                </a:moveTo>
                <a:cubicBezTo>
                  <a:pt x="2716720" y="3363591"/>
                  <a:pt x="2501876" y="3576701"/>
                  <a:pt x="2448601" y="3845480"/>
                </a:cubicBezTo>
                <a:cubicBezTo>
                  <a:pt x="2723791" y="3786801"/>
                  <a:pt x="2938634" y="3573691"/>
                  <a:pt x="2991910" y="3304913"/>
                </a:cubicBezTo>
                <a:close/>
                <a:moveTo>
                  <a:pt x="1598045" y="3304913"/>
                </a:moveTo>
                <a:cubicBezTo>
                  <a:pt x="1651321" y="3573691"/>
                  <a:pt x="1866164" y="3786801"/>
                  <a:pt x="2141354" y="3845480"/>
                </a:cubicBezTo>
                <a:cubicBezTo>
                  <a:pt x="2088079" y="3576701"/>
                  <a:pt x="1873235" y="3363591"/>
                  <a:pt x="1598045" y="3304913"/>
                </a:cubicBezTo>
                <a:close/>
                <a:moveTo>
                  <a:pt x="1299759" y="3304913"/>
                </a:moveTo>
                <a:cubicBezTo>
                  <a:pt x="1024569" y="3363591"/>
                  <a:pt x="809725" y="3576701"/>
                  <a:pt x="756450" y="3845480"/>
                </a:cubicBezTo>
                <a:cubicBezTo>
                  <a:pt x="1031640" y="3786801"/>
                  <a:pt x="1246483" y="3573691"/>
                  <a:pt x="1299759" y="3304913"/>
                </a:cubicBezTo>
                <a:close/>
                <a:moveTo>
                  <a:pt x="0" y="3200906"/>
                </a:moveTo>
                <a:cubicBezTo>
                  <a:pt x="306658" y="3291386"/>
                  <a:pt x="537576" y="3547942"/>
                  <a:pt x="582690" y="3862087"/>
                </a:cubicBezTo>
                <a:cubicBezTo>
                  <a:pt x="582857" y="3862140"/>
                  <a:pt x="583026" y="3862145"/>
                  <a:pt x="583195" y="3862150"/>
                </a:cubicBezTo>
                <a:lnTo>
                  <a:pt x="583735" y="3868787"/>
                </a:lnTo>
                <a:cubicBezTo>
                  <a:pt x="588792" y="3898794"/>
                  <a:pt x="591242" y="3929436"/>
                  <a:pt x="591199" y="3960518"/>
                </a:cubicBezTo>
                <a:cubicBezTo>
                  <a:pt x="592511" y="3966104"/>
                  <a:pt x="592570" y="3971728"/>
                  <a:pt x="592570" y="3977366"/>
                </a:cubicBezTo>
                <a:cubicBezTo>
                  <a:pt x="592570" y="3981158"/>
                  <a:pt x="592543" y="3984944"/>
                  <a:pt x="591977" y="3988716"/>
                </a:cubicBezTo>
                <a:lnTo>
                  <a:pt x="591478" y="3988683"/>
                </a:lnTo>
                <a:lnTo>
                  <a:pt x="591452" y="3989174"/>
                </a:lnTo>
                <a:lnTo>
                  <a:pt x="574334" y="3987561"/>
                </a:lnTo>
                <a:cubicBezTo>
                  <a:pt x="541959" y="3987038"/>
                  <a:pt x="510079" y="3984080"/>
                  <a:pt x="478907" y="3978570"/>
                </a:cubicBezTo>
                <a:cubicBezTo>
                  <a:pt x="473330" y="3978986"/>
                  <a:pt x="468001" y="3978045"/>
                  <a:pt x="462690" y="3977042"/>
                </a:cubicBezTo>
                <a:lnTo>
                  <a:pt x="462574" y="3975903"/>
                </a:lnTo>
                <a:cubicBezTo>
                  <a:pt x="282200" y="3946281"/>
                  <a:pt x="121485" y="3861168"/>
                  <a:pt x="0" y="3739225"/>
                </a:cubicBezTo>
                <a:lnTo>
                  <a:pt x="0" y="3534056"/>
                </a:lnTo>
                <a:cubicBezTo>
                  <a:pt x="97584" y="3690562"/>
                  <a:pt x="258975" y="3804918"/>
                  <a:pt x="449203" y="3845480"/>
                </a:cubicBezTo>
                <a:cubicBezTo>
                  <a:pt x="402182" y="3608252"/>
                  <a:pt x="229297" y="3414390"/>
                  <a:pt x="0" y="3332205"/>
                </a:cubicBezTo>
                <a:close/>
                <a:moveTo>
                  <a:pt x="11608704" y="3161219"/>
                </a:moveTo>
                <a:lnTo>
                  <a:pt x="11625791" y="3162829"/>
                </a:lnTo>
                <a:cubicBezTo>
                  <a:pt x="11658177" y="3163352"/>
                  <a:pt x="11690070" y="3166310"/>
                  <a:pt x="11721253" y="3171823"/>
                </a:cubicBezTo>
                <a:cubicBezTo>
                  <a:pt x="11726829" y="3171407"/>
                  <a:pt x="11732157" y="3172348"/>
                  <a:pt x="11737466" y="3173350"/>
                </a:cubicBezTo>
                <a:lnTo>
                  <a:pt x="11737583" y="3174489"/>
                </a:lnTo>
                <a:cubicBezTo>
                  <a:pt x="11914088" y="3203476"/>
                  <a:pt x="12071767" y="3285599"/>
                  <a:pt x="12192000" y="3403667"/>
                </a:cubicBezTo>
                <a:lnTo>
                  <a:pt x="12192000" y="3603658"/>
                </a:lnTo>
                <a:cubicBezTo>
                  <a:pt x="12093732" y="3453636"/>
                  <a:pt x="11935983" y="3344367"/>
                  <a:pt x="11750953" y="3304913"/>
                </a:cubicBezTo>
                <a:cubicBezTo>
                  <a:pt x="11797422" y="3539349"/>
                  <a:pt x="11966808" y="3731433"/>
                  <a:pt x="12192000" y="3815480"/>
                </a:cubicBezTo>
                <a:lnTo>
                  <a:pt x="12192000" y="3947482"/>
                </a:lnTo>
                <a:cubicBezTo>
                  <a:pt x="11889465" y="3854506"/>
                  <a:pt x="11662185" y="3599697"/>
                  <a:pt x="11617468" y="3288305"/>
                </a:cubicBezTo>
                <a:cubicBezTo>
                  <a:pt x="11617300" y="3288253"/>
                  <a:pt x="11617132" y="3288248"/>
                  <a:pt x="11616962" y="3288243"/>
                </a:cubicBezTo>
                <a:lnTo>
                  <a:pt x="11616424" y="3281619"/>
                </a:lnTo>
                <a:cubicBezTo>
                  <a:pt x="11611365" y="3251607"/>
                  <a:pt x="11608914" y="3220958"/>
                  <a:pt x="11608957" y="3189869"/>
                </a:cubicBezTo>
                <a:cubicBezTo>
                  <a:pt x="11607645" y="3184286"/>
                  <a:pt x="11607586" y="3178663"/>
                  <a:pt x="11607586" y="3173027"/>
                </a:cubicBezTo>
                <a:lnTo>
                  <a:pt x="11608180" y="3161677"/>
                </a:lnTo>
                <a:lnTo>
                  <a:pt x="11608678" y="3161709"/>
                </a:lnTo>
                <a:close/>
                <a:moveTo>
                  <a:pt x="11594916" y="3161219"/>
                </a:moveTo>
                <a:lnTo>
                  <a:pt x="11594942" y="3161709"/>
                </a:lnTo>
                <a:lnTo>
                  <a:pt x="11595440" y="3161677"/>
                </a:lnTo>
                <a:lnTo>
                  <a:pt x="11596034" y="3173027"/>
                </a:lnTo>
                <a:cubicBezTo>
                  <a:pt x="11596034" y="3178663"/>
                  <a:pt x="11595975" y="3184286"/>
                  <a:pt x="11594663" y="3189869"/>
                </a:cubicBezTo>
                <a:cubicBezTo>
                  <a:pt x="11594706" y="3220958"/>
                  <a:pt x="11592255" y="3251607"/>
                  <a:pt x="11587196" y="3281619"/>
                </a:cubicBezTo>
                <a:lnTo>
                  <a:pt x="11586658" y="3288243"/>
                </a:lnTo>
                <a:cubicBezTo>
                  <a:pt x="11586488" y="3288248"/>
                  <a:pt x="11586320" y="3288253"/>
                  <a:pt x="11586152" y="3288305"/>
                </a:cubicBezTo>
                <a:cubicBezTo>
                  <a:pt x="11535877" y="3638399"/>
                  <a:pt x="11254838" y="3916971"/>
                  <a:pt x="10895987" y="3975903"/>
                </a:cubicBezTo>
                <a:lnTo>
                  <a:pt x="10895871" y="3977042"/>
                </a:lnTo>
                <a:cubicBezTo>
                  <a:pt x="10890560" y="3978045"/>
                  <a:pt x="10885231" y="3978986"/>
                  <a:pt x="10879654" y="3978570"/>
                </a:cubicBezTo>
                <a:cubicBezTo>
                  <a:pt x="10848482" y="3984080"/>
                  <a:pt x="10816602" y="3987038"/>
                  <a:pt x="10784227" y="3987561"/>
                </a:cubicBezTo>
                <a:lnTo>
                  <a:pt x="10767109" y="3989174"/>
                </a:lnTo>
                <a:lnTo>
                  <a:pt x="10767083" y="3988683"/>
                </a:lnTo>
                <a:lnTo>
                  <a:pt x="10766584" y="3988716"/>
                </a:lnTo>
                <a:cubicBezTo>
                  <a:pt x="10766018" y="3984944"/>
                  <a:pt x="10765991" y="3981158"/>
                  <a:pt x="10765991" y="3977366"/>
                </a:cubicBezTo>
                <a:cubicBezTo>
                  <a:pt x="10765991" y="3971728"/>
                  <a:pt x="10766050" y="3966104"/>
                  <a:pt x="10767362" y="3960518"/>
                </a:cubicBezTo>
                <a:cubicBezTo>
                  <a:pt x="10767319" y="3929436"/>
                  <a:pt x="10769769" y="3898794"/>
                  <a:pt x="10774826" y="3868787"/>
                </a:cubicBezTo>
                <a:lnTo>
                  <a:pt x="10775366" y="3862150"/>
                </a:lnTo>
                <a:cubicBezTo>
                  <a:pt x="10775535" y="3862145"/>
                  <a:pt x="10775704" y="3862140"/>
                  <a:pt x="10775872" y="3862087"/>
                </a:cubicBezTo>
                <a:cubicBezTo>
                  <a:pt x="10826148" y="3511992"/>
                  <a:pt x="11107187" y="3233421"/>
                  <a:pt x="11466037" y="3174489"/>
                </a:cubicBezTo>
                <a:lnTo>
                  <a:pt x="11466154" y="3173350"/>
                </a:lnTo>
                <a:cubicBezTo>
                  <a:pt x="11471463" y="3172348"/>
                  <a:pt x="11476791" y="3171407"/>
                  <a:pt x="11482367" y="3171823"/>
                </a:cubicBezTo>
                <a:cubicBezTo>
                  <a:pt x="11513550" y="3166310"/>
                  <a:pt x="11545443" y="3163352"/>
                  <a:pt x="11577829" y="3162829"/>
                </a:cubicBezTo>
                <a:close/>
                <a:moveTo>
                  <a:pt x="9916551" y="3161219"/>
                </a:moveTo>
                <a:lnTo>
                  <a:pt x="9933638" y="3162829"/>
                </a:lnTo>
                <a:cubicBezTo>
                  <a:pt x="9966024" y="3163352"/>
                  <a:pt x="9997917" y="3166310"/>
                  <a:pt x="10029100" y="3171823"/>
                </a:cubicBezTo>
                <a:cubicBezTo>
                  <a:pt x="10034676" y="3171407"/>
                  <a:pt x="10040004" y="3172348"/>
                  <a:pt x="10045313" y="3173350"/>
                </a:cubicBezTo>
                <a:lnTo>
                  <a:pt x="10045430" y="3174489"/>
                </a:lnTo>
                <a:cubicBezTo>
                  <a:pt x="10404280" y="3233421"/>
                  <a:pt x="10685319" y="3511992"/>
                  <a:pt x="10735596" y="3862087"/>
                </a:cubicBezTo>
                <a:cubicBezTo>
                  <a:pt x="10735763" y="3862140"/>
                  <a:pt x="10735932" y="3862145"/>
                  <a:pt x="10736101" y="3862150"/>
                </a:cubicBezTo>
                <a:lnTo>
                  <a:pt x="10736641" y="3868787"/>
                </a:lnTo>
                <a:cubicBezTo>
                  <a:pt x="10741698" y="3898794"/>
                  <a:pt x="10744148" y="3929436"/>
                  <a:pt x="10744105" y="3960518"/>
                </a:cubicBezTo>
                <a:cubicBezTo>
                  <a:pt x="10745417" y="3966104"/>
                  <a:pt x="10745476" y="3971728"/>
                  <a:pt x="10745476" y="3977366"/>
                </a:cubicBezTo>
                <a:cubicBezTo>
                  <a:pt x="10745476" y="3981158"/>
                  <a:pt x="10745449" y="3984944"/>
                  <a:pt x="10744883" y="3988716"/>
                </a:cubicBezTo>
                <a:lnTo>
                  <a:pt x="10744384" y="3988683"/>
                </a:lnTo>
                <a:lnTo>
                  <a:pt x="10744358" y="3989174"/>
                </a:lnTo>
                <a:lnTo>
                  <a:pt x="10727240" y="3987561"/>
                </a:lnTo>
                <a:cubicBezTo>
                  <a:pt x="10694865" y="3987038"/>
                  <a:pt x="10662985" y="3984080"/>
                  <a:pt x="10631813" y="3978570"/>
                </a:cubicBezTo>
                <a:cubicBezTo>
                  <a:pt x="10626236" y="3978986"/>
                  <a:pt x="10620907" y="3978045"/>
                  <a:pt x="10615596" y="3977042"/>
                </a:cubicBezTo>
                <a:lnTo>
                  <a:pt x="10615480" y="3975903"/>
                </a:lnTo>
                <a:cubicBezTo>
                  <a:pt x="10256629" y="3916971"/>
                  <a:pt x="9975590" y="3638399"/>
                  <a:pt x="9925315" y="3288305"/>
                </a:cubicBezTo>
                <a:cubicBezTo>
                  <a:pt x="9925147" y="3288253"/>
                  <a:pt x="9924979" y="3288248"/>
                  <a:pt x="9924809" y="3288243"/>
                </a:cubicBezTo>
                <a:lnTo>
                  <a:pt x="9924271" y="3281619"/>
                </a:lnTo>
                <a:cubicBezTo>
                  <a:pt x="9919212" y="3251607"/>
                  <a:pt x="9916761" y="3220958"/>
                  <a:pt x="9916804" y="3189869"/>
                </a:cubicBezTo>
                <a:cubicBezTo>
                  <a:pt x="9915492" y="3184286"/>
                  <a:pt x="9915433" y="3178663"/>
                  <a:pt x="9915433" y="3173027"/>
                </a:cubicBezTo>
                <a:lnTo>
                  <a:pt x="9916027" y="3161677"/>
                </a:lnTo>
                <a:lnTo>
                  <a:pt x="9916525" y="3161709"/>
                </a:lnTo>
                <a:close/>
                <a:moveTo>
                  <a:pt x="9902763" y="3161219"/>
                </a:moveTo>
                <a:lnTo>
                  <a:pt x="9902789" y="3161709"/>
                </a:lnTo>
                <a:lnTo>
                  <a:pt x="9903287" y="3161677"/>
                </a:lnTo>
                <a:lnTo>
                  <a:pt x="9903881" y="3173027"/>
                </a:lnTo>
                <a:cubicBezTo>
                  <a:pt x="9903881" y="3178663"/>
                  <a:pt x="9903822" y="3184286"/>
                  <a:pt x="9902510" y="3189869"/>
                </a:cubicBezTo>
                <a:cubicBezTo>
                  <a:pt x="9902553" y="3220958"/>
                  <a:pt x="9900102" y="3251607"/>
                  <a:pt x="9895043" y="3281619"/>
                </a:cubicBezTo>
                <a:lnTo>
                  <a:pt x="9894505" y="3288243"/>
                </a:lnTo>
                <a:cubicBezTo>
                  <a:pt x="9894335" y="3288248"/>
                  <a:pt x="9894167" y="3288253"/>
                  <a:pt x="9893999" y="3288305"/>
                </a:cubicBezTo>
                <a:cubicBezTo>
                  <a:pt x="9843724" y="3638399"/>
                  <a:pt x="9562685" y="3916971"/>
                  <a:pt x="9203834" y="3975903"/>
                </a:cubicBezTo>
                <a:lnTo>
                  <a:pt x="9203718" y="3977042"/>
                </a:lnTo>
                <a:cubicBezTo>
                  <a:pt x="9198407" y="3978045"/>
                  <a:pt x="9193078" y="3978986"/>
                  <a:pt x="9187501" y="3978570"/>
                </a:cubicBezTo>
                <a:cubicBezTo>
                  <a:pt x="9156329" y="3984080"/>
                  <a:pt x="9124449" y="3987038"/>
                  <a:pt x="9092074" y="3987561"/>
                </a:cubicBezTo>
                <a:lnTo>
                  <a:pt x="9074956" y="3989174"/>
                </a:lnTo>
                <a:lnTo>
                  <a:pt x="9074930" y="3988683"/>
                </a:lnTo>
                <a:lnTo>
                  <a:pt x="9074431" y="3988716"/>
                </a:lnTo>
                <a:cubicBezTo>
                  <a:pt x="9073865" y="3984944"/>
                  <a:pt x="9073838" y="3981158"/>
                  <a:pt x="9073838" y="3977366"/>
                </a:cubicBezTo>
                <a:cubicBezTo>
                  <a:pt x="9073838" y="3971728"/>
                  <a:pt x="9073897" y="3966104"/>
                  <a:pt x="9075209" y="3960518"/>
                </a:cubicBezTo>
                <a:cubicBezTo>
                  <a:pt x="9075166" y="3929436"/>
                  <a:pt x="9077616" y="3898794"/>
                  <a:pt x="9082673" y="3868787"/>
                </a:cubicBezTo>
                <a:lnTo>
                  <a:pt x="9083213" y="3862150"/>
                </a:lnTo>
                <a:cubicBezTo>
                  <a:pt x="9083382" y="3862145"/>
                  <a:pt x="9083551" y="3862140"/>
                  <a:pt x="9083718" y="3862087"/>
                </a:cubicBezTo>
                <a:cubicBezTo>
                  <a:pt x="9133995" y="3511992"/>
                  <a:pt x="9415034" y="3233421"/>
                  <a:pt x="9773884" y="3174489"/>
                </a:cubicBezTo>
                <a:lnTo>
                  <a:pt x="9774001" y="3173350"/>
                </a:lnTo>
                <a:cubicBezTo>
                  <a:pt x="9779310" y="3172348"/>
                  <a:pt x="9784638" y="3171407"/>
                  <a:pt x="9790214" y="3171823"/>
                </a:cubicBezTo>
                <a:cubicBezTo>
                  <a:pt x="9821397" y="3166310"/>
                  <a:pt x="9853290" y="3163352"/>
                  <a:pt x="9885676" y="3162829"/>
                </a:cubicBezTo>
                <a:close/>
                <a:moveTo>
                  <a:pt x="8224400" y="3161219"/>
                </a:moveTo>
                <a:lnTo>
                  <a:pt x="8241488" y="3162829"/>
                </a:lnTo>
                <a:cubicBezTo>
                  <a:pt x="8273873" y="3163352"/>
                  <a:pt x="8305766" y="3166310"/>
                  <a:pt x="8336949" y="3171823"/>
                </a:cubicBezTo>
                <a:cubicBezTo>
                  <a:pt x="8342525" y="3171407"/>
                  <a:pt x="8347853" y="3172348"/>
                  <a:pt x="8353162" y="3173350"/>
                </a:cubicBezTo>
                <a:lnTo>
                  <a:pt x="8353279" y="3174489"/>
                </a:lnTo>
                <a:cubicBezTo>
                  <a:pt x="8712129" y="3233421"/>
                  <a:pt x="8993168" y="3511992"/>
                  <a:pt x="9043444" y="3862087"/>
                </a:cubicBezTo>
                <a:cubicBezTo>
                  <a:pt x="9043612" y="3862140"/>
                  <a:pt x="9043781" y="3862145"/>
                  <a:pt x="9043950" y="3862150"/>
                </a:cubicBezTo>
                <a:lnTo>
                  <a:pt x="9044490" y="3868787"/>
                </a:lnTo>
                <a:cubicBezTo>
                  <a:pt x="9049547" y="3898794"/>
                  <a:pt x="9051997" y="3929436"/>
                  <a:pt x="9051954" y="3960518"/>
                </a:cubicBezTo>
                <a:cubicBezTo>
                  <a:pt x="9053266" y="3966104"/>
                  <a:pt x="9053325" y="3971728"/>
                  <a:pt x="9053325" y="3977366"/>
                </a:cubicBezTo>
                <a:cubicBezTo>
                  <a:pt x="9053325" y="3981158"/>
                  <a:pt x="9053298" y="3984944"/>
                  <a:pt x="9052732" y="3988716"/>
                </a:cubicBezTo>
                <a:lnTo>
                  <a:pt x="9052233" y="3988683"/>
                </a:lnTo>
                <a:lnTo>
                  <a:pt x="9052207" y="3989174"/>
                </a:lnTo>
                <a:lnTo>
                  <a:pt x="9035089" y="3987561"/>
                </a:lnTo>
                <a:cubicBezTo>
                  <a:pt x="9002714" y="3987038"/>
                  <a:pt x="8970834" y="3984080"/>
                  <a:pt x="8939662" y="3978570"/>
                </a:cubicBezTo>
                <a:cubicBezTo>
                  <a:pt x="8934085" y="3978986"/>
                  <a:pt x="8928756" y="3978045"/>
                  <a:pt x="8923445" y="3977042"/>
                </a:cubicBezTo>
                <a:lnTo>
                  <a:pt x="8923329" y="3975903"/>
                </a:lnTo>
                <a:cubicBezTo>
                  <a:pt x="8564478" y="3916971"/>
                  <a:pt x="8283439" y="3638399"/>
                  <a:pt x="8233164" y="3288305"/>
                </a:cubicBezTo>
                <a:cubicBezTo>
                  <a:pt x="8232996" y="3288253"/>
                  <a:pt x="8232828" y="3288248"/>
                  <a:pt x="8232658" y="3288243"/>
                </a:cubicBezTo>
                <a:lnTo>
                  <a:pt x="8232120" y="3281619"/>
                </a:lnTo>
                <a:cubicBezTo>
                  <a:pt x="8227061" y="3251607"/>
                  <a:pt x="8224611" y="3220958"/>
                  <a:pt x="8224653" y="3189869"/>
                </a:cubicBezTo>
                <a:cubicBezTo>
                  <a:pt x="8223341" y="3184286"/>
                  <a:pt x="8223282" y="3178663"/>
                  <a:pt x="8223282" y="3173027"/>
                </a:cubicBezTo>
                <a:lnTo>
                  <a:pt x="8223876" y="3161677"/>
                </a:lnTo>
                <a:lnTo>
                  <a:pt x="8224374" y="3161709"/>
                </a:lnTo>
                <a:close/>
                <a:moveTo>
                  <a:pt x="8210612" y="3161219"/>
                </a:moveTo>
                <a:lnTo>
                  <a:pt x="8210638" y="3161709"/>
                </a:lnTo>
                <a:lnTo>
                  <a:pt x="8211136" y="3161677"/>
                </a:lnTo>
                <a:lnTo>
                  <a:pt x="8211730" y="3173027"/>
                </a:lnTo>
                <a:cubicBezTo>
                  <a:pt x="8211730" y="3178663"/>
                  <a:pt x="8211672" y="3184286"/>
                  <a:pt x="8210360" y="3189869"/>
                </a:cubicBezTo>
                <a:cubicBezTo>
                  <a:pt x="8210402" y="3220958"/>
                  <a:pt x="8207951" y="3251607"/>
                  <a:pt x="8202893" y="3281619"/>
                </a:cubicBezTo>
                <a:lnTo>
                  <a:pt x="8202354" y="3288243"/>
                </a:lnTo>
                <a:cubicBezTo>
                  <a:pt x="8202185" y="3288248"/>
                  <a:pt x="8202016" y="3288253"/>
                  <a:pt x="8201849" y="3288305"/>
                </a:cubicBezTo>
                <a:cubicBezTo>
                  <a:pt x="8151573" y="3638399"/>
                  <a:pt x="7870534" y="3916971"/>
                  <a:pt x="7511683" y="3975903"/>
                </a:cubicBezTo>
                <a:lnTo>
                  <a:pt x="7511567" y="3977042"/>
                </a:lnTo>
                <a:cubicBezTo>
                  <a:pt x="7506256" y="3978045"/>
                  <a:pt x="7500927" y="3978986"/>
                  <a:pt x="7495350" y="3978570"/>
                </a:cubicBezTo>
                <a:cubicBezTo>
                  <a:pt x="7464178" y="3984080"/>
                  <a:pt x="7432298" y="3987038"/>
                  <a:pt x="7399924" y="3987561"/>
                </a:cubicBezTo>
                <a:lnTo>
                  <a:pt x="7382805" y="3989174"/>
                </a:lnTo>
                <a:lnTo>
                  <a:pt x="7382779" y="3988683"/>
                </a:lnTo>
                <a:lnTo>
                  <a:pt x="7382280" y="3988716"/>
                </a:lnTo>
                <a:cubicBezTo>
                  <a:pt x="7381714" y="3984944"/>
                  <a:pt x="7381687" y="3981158"/>
                  <a:pt x="7381687" y="3977366"/>
                </a:cubicBezTo>
                <a:cubicBezTo>
                  <a:pt x="7381687" y="3971728"/>
                  <a:pt x="7381746" y="3966104"/>
                  <a:pt x="7383058" y="3960518"/>
                </a:cubicBezTo>
                <a:cubicBezTo>
                  <a:pt x="7383016" y="3929436"/>
                  <a:pt x="7385465" y="3898794"/>
                  <a:pt x="7390522" y="3868787"/>
                </a:cubicBezTo>
                <a:lnTo>
                  <a:pt x="7391062" y="3862150"/>
                </a:lnTo>
                <a:cubicBezTo>
                  <a:pt x="7391231" y="3862145"/>
                  <a:pt x="7391400" y="3862140"/>
                  <a:pt x="7391568" y="3862087"/>
                </a:cubicBezTo>
                <a:cubicBezTo>
                  <a:pt x="7441844" y="3511992"/>
                  <a:pt x="7722883" y="3233421"/>
                  <a:pt x="8081734" y="3174489"/>
                </a:cubicBezTo>
                <a:lnTo>
                  <a:pt x="8081851" y="3173350"/>
                </a:lnTo>
                <a:cubicBezTo>
                  <a:pt x="8087159" y="3172348"/>
                  <a:pt x="8092487" y="3171407"/>
                  <a:pt x="8098063" y="3171823"/>
                </a:cubicBezTo>
                <a:cubicBezTo>
                  <a:pt x="8129247" y="3166310"/>
                  <a:pt x="8161139" y="3163352"/>
                  <a:pt x="8193525" y="3162829"/>
                </a:cubicBezTo>
                <a:close/>
                <a:moveTo>
                  <a:pt x="6532249" y="3161219"/>
                </a:moveTo>
                <a:lnTo>
                  <a:pt x="6549337" y="3162829"/>
                </a:lnTo>
                <a:cubicBezTo>
                  <a:pt x="6581722" y="3163352"/>
                  <a:pt x="6613615" y="3166310"/>
                  <a:pt x="6644798" y="3171823"/>
                </a:cubicBezTo>
                <a:cubicBezTo>
                  <a:pt x="6650374" y="3171407"/>
                  <a:pt x="6655702" y="3172348"/>
                  <a:pt x="6661011" y="3173350"/>
                </a:cubicBezTo>
                <a:lnTo>
                  <a:pt x="6661128" y="3174489"/>
                </a:lnTo>
                <a:cubicBezTo>
                  <a:pt x="7019978" y="3233421"/>
                  <a:pt x="7301017" y="3511992"/>
                  <a:pt x="7351294" y="3862087"/>
                </a:cubicBezTo>
                <a:cubicBezTo>
                  <a:pt x="7351461" y="3862140"/>
                  <a:pt x="7351631" y="3862145"/>
                  <a:pt x="7351799" y="3862150"/>
                </a:cubicBezTo>
                <a:lnTo>
                  <a:pt x="7352340" y="3868787"/>
                </a:lnTo>
                <a:cubicBezTo>
                  <a:pt x="7357396" y="3898794"/>
                  <a:pt x="7359846" y="3929436"/>
                  <a:pt x="7359804" y="3960518"/>
                </a:cubicBezTo>
                <a:cubicBezTo>
                  <a:pt x="7361116" y="3966104"/>
                  <a:pt x="7361174" y="3971728"/>
                  <a:pt x="7361174" y="3977366"/>
                </a:cubicBezTo>
                <a:cubicBezTo>
                  <a:pt x="7361174" y="3981158"/>
                  <a:pt x="7361147" y="3984944"/>
                  <a:pt x="7360581" y="3988716"/>
                </a:cubicBezTo>
                <a:lnTo>
                  <a:pt x="7360082" y="3988683"/>
                </a:lnTo>
                <a:lnTo>
                  <a:pt x="7360056" y="3989174"/>
                </a:lnTo>
                <a:lnTo>
                  <a:pt x="7342938" y="3987561"/>
                </a:lnTo>
                <a:cubicBezTo>
                  <a:pt x="7310564" y="3987038"/>
                  <a:pt x="7278683" y="3984080"/>
                  <a:pt x="7247511" y="3978570"/>
                </a:cubicBezTo>
                <a:cubicBezTo>
                  <a:pt x="7241934" y="3978986"/>
                  <a:pt x="7236605" y="3978045"/>
                  <a:pt x="7231295" y="3977042"/>
                </a:cubicBezTo>
                <a:lnTo>
                  <a:pt x="7231179" y="3975903"/>
                </a:lnTo>
                <a:cubicBezTo>
                  <a:pt x="6872327" y="3916971"/>
                  <a:pt x="6591288" y="3638399"/>
                  <a:pt x="6541013" y="3288305"/>
                </a:cubicBezTo>
                <a:cubicBezTo>
                  <a:pt x="6540845" y="3288253"/>
                  <a:pt x="6540677" y="3288248"/>
                  <a:pt x="6540507" y="3288243"/>
                </a:cubicBezTo>
                <a:lnTo>
                  <a:pt x="6539969" y="3281619"/>
                </a:lnTo>
                <a:cubicBezTo>
                  <a:pt x="6534910" y="3251607"/>
                  <a:pt x="6532460" y="3220958"/>
                  <a:pt x="6532502" y="3189869"/>
                </a:cubicBezTo>
                <a:cubicBezTo>
                  <a:pt x="6531190" y="3184286"/>
                  <a:pt x="6531131" y="3178663"/>
                  <a:pt x="6531131" y="3173027"/>
                </a:cubicBezTo>
                <a:lnTo>
                  <a:pt x="6531725" y="3161677"/>
                </a:lnTo>
                <a:lnTo>
                  <a:pt x="6532223" y="3161709"/>
                </a:lnTo>
                <a:close/>
                <a:moveTo>
                  <a:pt x="6518461" y="3161219"/>
                </a:moveTo>
                <a:lnTo>
                  <a:pt x="6518487" y="3161709"/>
                </a:lnTo>
                <a:lnTo>
                  <a:pt x="6518985" y="3161677"/>
                </a:lnTo>
                <a:lnTo>
                  <a:pt x="6519579" y="3173027"/>
                </a:lnTo>
                <a:cubicBezTo>
                  <a:pt x="6519579" y="3178663"/>
                  <a:pt x="6519520" y="3184286"/>
                  <a:pt x="6518208" y="3189869"/>
                </a:cubicBezTo>
                <a:cubicBezTo>
                  <a:pt x="6518250" y="3220958"/>
                  <a:pt x="6515800" y="3251607"/>
                  <a:pt x="6510741" y="3281619"/>
                </a:cubicBezTo>
                <a:lnTo>
                  <a:pt x="6510203" y="3288243"/>
                </a:lnTo>
                <a:cubicBezTo>
                  <a:pt x="6510033" y="3288248"/>
                  <a:pt x="6509865" y="3288253"/>
                  <a:pt x="6509697" y="3288305"/>
                </a:cubicBezTo>
                <a:cubicBezTo>
                  <a:pt x="6459422" y="3638399"/>
                  <a:pt x="6178383" y="3916971"/>
                  <a:pt x="5819531" y="3975903"/>
                </a:cubicBezTo>
                <a:lnTo>
                  <a:pt x="5819415" y="3977042"/>
                </a:lnTo>
                <a:cubicBezTo>
                  <a:pt x="5814105" y="3978045"/>
                  <a:pt x="5808776" y="3978986"/>
                  <a:pt x="5803199" y="3978570"/>
                </a:cubicBezTo>
                <a:cubicBezTo>
                  <a:pt x="5772027" y="3984080"/>
                  <a:pt x="5740146" y="3987038"/>
                  <a:pt x="5707772" y="3987561"/>
                </a:cubicBezTo>
                <a:lnTo>
                  <a:pt x="5690654" y="3989174"/>
                </a:lnTo>
                <a:lnTo>
                  <a:pt x="5690628" y="3988683"/>
                </a:lnTo>
                <a:lnTo>
                  <a:pt x="5690129" y="3988716"/>
                </a:lnTo>
                <a:cubicBezTo>
                  <a:pt x="5689563" y="3984944"/>
                  <a:pt x="5689536" y="3981158"/>
                  <a:pt x="5689536" y="3977366"/>
                </a:cubicBezTo>
                <a:cubicBezTo>
                  <a:pt x="5689536" y="3971728"/>
                  <a:pt x="5689594" y="3966104"/>
                  <a:pt x="5690906" y="3960518"/>
                </a:cubicBezTo>
                <a:cubicBezTo>
                  <a:pt x="5690864" y="3929436"/>
                  <a:pt x="5693314" y="3898794"/>
                  <a:pt x="5698370" y="3868787"/>
                </a:cubicBezTo>
                <a:lnTo>
                  <a:pt x="5698911" y="3862150"/>
                </a:lnTo>
                <a:cubicBezTo>
                  <a:pt x="5699079" y="3862145"/>
                  <a:pt x="5699249" y="3862140"/>
                  <a:pt x="5699416" y="3862087"/>
                </a:cubicBezTo>
                <a:cubicBezTo>
                  <a:pt x="5749693" y="3511992"/>
                  <a:pt x="6030732" y="3233421"/>
                  <a:pt x="6389582" y="3174489"/>
                </a:cubicBezTo>
                <a:lnTo>
                  <a:pt x="6389699" y="3173350"/>
                </a:lnTo>
                <a:cubicBezTo>
                  <a:pt x="6395008" y="3172348"/>
                  <a:pt x="6400336" y="3171407"/>
                  <a:pt x="6405912" y="3171823"/>
                </a:cubicBezTo>
                <a:cubicBezTo>
                  <a:pt x="6437095" y="3166310"/>
                  <a:pt x="6468988" y="3163352"/>
                  <a:pt x="6501373" y="3162829"/>
                </a:cubicBezTo>
                <a:close/>
                <a:moveTo>
                  <a:pt x="4840098" y="3161219"/>
                </a:moveTo>
                <a:lnTo>
                  <a:pt x="4857185" y="3162829"/>
                </a:lnTo>
                <a:cubicBezTo>
                  <a:pt x="4889571" y="3163352"/>
                  <a:pt x="4921463" y="3166310"/>
                  <a:pt x="4952647" y="3171823"/>
                </a:cubicBezTo>
                <a:cubicBezTo>
                  <a:pt x="4958223" y="3171407"/>
                  <a:pt x="4963551" y="3172348"/>
                  <a:pt x="4968859" y="3173350"/>
                </a:cubicBezTo>
                <a:lnTo>
                  <a:pt x="4968976" y="3174489"/>
                </a:lnTo>
                <a:cubicBezTo>
                  <a:pt x="5327827" y="3233421"/>
                  <a:pt x="5608866" y="3511992"/>
                  <a:pt x="5659142" y="3862087"/>
                </a:cubicBezTo>
                <a:cubicBezTo>
                  <a:pt x="5659310" y="3862140"/>
                  <a:pt x="5659479" y="3862145"/>
                  <a:pt x="5659648" y="3862150"/>
                </a:cubicBezTo>
                <a:lnTo>
                  <a:pt x="5660188" y="3868787"/>
                </a:lnTo>
                <a:cubicBezTo>
                  <a:pt x="5665245" y="3898794"/>
                  <a:pt x="5667694" y="3929436"/>
                  <a:pt x="5667652" y="3960518"/>
                </a:cubicBezTo>
                <a:cubicBezTo>
                  <a:pt x="5668964" y="3966104"/>
                  <a:pt x="5669023" y="3971728"/>
                  <a:pt x="5669023" y="3977366"/>
                </a:cubicBezTo>
                <a:cubicBezTo>
                  <a:pt x="5669023" y="3981158"/>
                  <a:pt x="5668996" y="3984944"/>
                  <a:pt x="5668430" y="3988716"/>
                </a:cubicBezTo>
                <a:lnTo>
                  <a:pt x="5667931" y="3988683"/>
                </a:lnTo>
                <a:lnTo>
                  <a:pt x="5667905" y="3989174"/>
                </a:lnTo>
                <a:lnTo>
                  <a:pt x="5650786" y="3987561"/>
                </a:lnTo>
                <a:cubicBezTo>
                  <a:pt x="5618412" y="3987038"/>
                  <a:pt x="5586532" y="3984080"/>
                  <a:pt x="5555360" y="3978570"/>
                </a:cubicBezTo>
                <a:cubicBezTo>
                  <a:pt x="5549783" y="3978986"/>
                  <a:pt x="5544454" y="3978045"/>
                  <a:pt x="5539143" y="3977042"/>
                </a:cubicBezTo>
                <a:lnTo>
                  <a:pt x="5539027" y="3975903"/>
                </a:lnTo>
                <a:cubicBezTo>
                  <a:pt x="5180176" y="3916971"/>
                  <a:pt x="4899137" y="3638399"/>
                  <a:pt x="4848861" y="3288305"/>
                </a:cubicBezTo>
                <a:cubicBezTo>
                  <a:pt x="4848694" y="3288253"/>
                  <a:pt x="4848525" y="3288248"/>
                  <a:pt x="4848356" y="3288243"/>
                </a:cubicBezTo>
                <a:lnTo>
                  <a:pt x="4847817" y="3281619"/>
                </a:lnTo>
                <a:cubicBezTo>
                  <a:pt x="4842759" y="3251607"/>
                  <a:pt x="4840308" y="3220958"/>
                  <a:pt x="4840350" y="3189869"/>
                </a:cubicBezTo>
                <a:cubicBezTo>
                  <a:pt x="4839038" y="3184286"/>
                  <a:pt x="4838980" y="3178663"/>
                  <a:pt x="4838980" y="3173027"/>
                </a:cubicBezTo>
                <a:lnTo>
                  <a:pt x="4839574" y="3161677"/>
                </a:lnTo>
                <a:lnTo>
                  <a:pt x="4840072" y="3161709"/>
                </a:lnTo>
                <a:close/>
                <a:moveTo>
                  <a:pt x="4826310" y="3161219"/>
                </a:moveTo>
                <a:lnTo>
                  <a:pt x="4826336" y="3161709"/>
                </a:lnTo>
                <a:lnTo>
                  <a:pt x="4826834" y="3161677"/>
                </a:lnTo>
                <a:lnTo>
                  <a:pt x="4827428" y="3173027"/>
                </a:lnTo>
                <a:cubicBezTo>
                  <a:pt x="4827428" y="3178663"/>
                  <a:pt x="4827369" y="3184286"/>
                  <a:pt x="4826057" y="3189869"/>
                </a:cubicBezTo>
                <a:cubicBezTo>
                  <a:pt x="4826099" y="3220958"/>
                  <a:pt x="4823649" y="3251607"/>
                  <a:pt x="4818590" y="3281619"/>
                </a:cubicBezTo>
                <a:lnTo>
                  <a:pt x="4818052" y="3288243"/>
                </a:lnTo>
                <a:cubicBezTo>
                  <a:pt x="4817882" y="3288248"/>
                  <a:pt x="4817714" y="3288253"/>
                  <a:pt x="4817546" y="3288305"/>
                </a:cubicBezTo>
                <a:cubicBezTo>
                  <a:pt x="4767271" y="3638399"/>
                  <a:pt x="4486232" y="3916971"/>
                  <a:pt x="4127381" y="3975903"/>
                </a:cubicBezTo>
                <a:lnTo>
                  <a:pt x="4127264" y="3977042"/>
                </a:lnTo>
                <a:cubicBezTo>
                  <a:pt x="4121954" y="3978045"/>
                  <a:pt x="4116625" y="3978986"/>
                  <a:pt x="4111048" y="3978570"/>
                </a:cubicBezTo>
                <a:cubicBezTo>
                  <a:pt x="4079876" y="3984080"/>
                  <a:pt x="4047996" y="3987038"/>
                  <a:pt x="4015621" y="3987561"/>
                </a:cubicBezTo>
                <a:lnTo>
                  <a:pt x="3998503" y="3989174"/>
                </a:lnTo>
                <a:lnTo>
                  <a:pt x="3998477" y="3988683"/>
                </a:lnTo>
                <a:lnTo>
                  <a:pt x="3997978" y="3988716"/>
                </a:lnTo>
                <a:cubicBezTo>
                  <a:pt x="3997412" y="3984944"/>
                  <a:pt x="3997385" y="3981158"/>
                  <a:pt x="3997385" y="3977366"/>
                </a:cubicBezTo>
                <a:cubicBezTo>
                  <a:pt x="3997385" y="3971728"/>
                  <a:pt x="3997443" y="3966104"/>
                  <a:pt x="3998755" y="3960518"/>
                </a:cubicBezTo>
                <a:cubicBezTo>
                  <a:pt x="3998713" y="3929436"/>
                  <a:pt x="4001163" y="3898794"/>
                  <a:pt x="4006219" y="3868787"/>
                </a:cubicBezTo>
                <a:lnTo>
                  <a:pt x="4006760" y="3862150"/>
                </a:lnTo>
                <a:cubicBezTo>
                  <a:pt x="4006928" y="3862145"/>
                  <a:pt x="4007098" y="3862140"/>
                  <a:pt x="4007265" y="3862087"/>
                </a:cubicBezTo>
                <a:cubicBezTo>
                  <a:pt x="4057542" y="3511992"/>
                  <a:pt x="4338581" y="3233421"/>
                  <a:pt x="4697431" y="3174489"/>
                </a:cubicBezTo>
                <a:lnTo>
                  <a:pt x="4697548" y="3173350"/>
                </a:lnTo>
                <a:cubicBezTo>
                  <a:pt x="4702857" y="3172348"/>
                  <a:pt x="4708185" y="3171407"/>
                  <a:pt x="4713761" y="3171823"/>
                </a:cubicBezTo>
                <a:cubicBezTo>
                  <a:pt x="4744944" y="3166310"/>
                  <a:pt x="4776837" y="3163352"/>
                  <a:pt x="4809222" y="3162829"/>
                </a:cubicBezTo>
                <a:close/>
                <a:moveTo>
                  <a:pt x="3147947" y="3161219"/>
                </a:moveTo>
                <a:lnTo>
                  <a:pt x="3165034" y="3162829"/>
                </a:lnTo>
                <a:cubicBezTo>
                  <a:pt x="3197420" y="3163352"/>
                  <a:pt x="3229312" y="3166310"/>
                  <a:pt x="3260496" y="3171823"/>
                </a:cubicBezTo>
                <a:cubicBezTo>
                  <a:pt x="3266072" y="3171407"/>
                  <a:pt x="3271400" y="3172348"/>
                  <a:pt x="3276708" y="3173350"/>
                </a:cubicBezTo>
                <a:lnTo>
                  <a:pt x="3276826" y="3174489"/>
                </a:lnTo>
                <a:cubicBezTo>
                  <a:pt x="3635676" y="3233421"/>
                  <a:pt x="3916715" y="3511992"/>
                  <a:pt x="3966991" y="3862087"/>
                </a:cubicBezTo>
                <a:cubicBezTo>
                  <a:pt x="3967159" y="3862140"/>
                  <a:pt x="3967328" y="3862145"/>
                  <a:pt x="3967497" y="3862150"/>
                </a:cubicBezTo>
                <a:lnTo>
                  <a:pt x="3968037" y="3868787"/>
                </a:lnTo>
                <a:cubicBezTo>
                  <a:pt x="3973094" y="3898794"/>
                  <a:pt x="3975543" y="3929436"/>
                  <a:pt x="3975501" y="3960518"/>
                </a:cubicBezTo>
                <a:cubicBezTo>
                  <a:pt x="3976813" y="3966104"/>
                  <a:pt x="3976872" y="3971728"/>
                  <a:pt x="3976872" y="3977366"/>
                </a:cubicBezTo>
                <a:cubicBezTo>
                  <a:pt x="3976872" y="3981158"/>
                  <a:pt x="3976845" y="3984944"/>
                  <a:pt x="3976279" y="3988716"/>
                </a:cubicBezTo>
                <a:lnTo>
                  <a:pt x="3975780" y="3988683"/>
                </a:lnTo>
                <a:lnTo>
                  <a:pt x="3975754" y="3989174"/>
                </a:lnTo>
                <a:lnTo>
                  <a:pt x="3958635" y="3987561"/>
                </a:lnTo>
                <a:cubicBezTo>
                  <a:pt x="3926261" y="3987038"/>
                  <a:pt x="3894381" y="3984080"/>
                  <a:pt x="3863209" y="3978570"/>
                </a:cubicBezTo>
                <a:cubicBezTo>
                  <a:pt x="3857632" y="3978986"/>
                  <a:pt x="3852303" y="3978045"/>
                  <a:pt x="3846992" y="3977042"/>
                </a:cubicBezTo>
                <a:lnTo>
                  <a:pt x="3846876" y="3975903"/>
                </a:lnTo>
                <a:cubicBezTo>
                  <a:pt x="3488025" y="3916971"/>
                  <a:pt x="3206986" y="3638399"/>
                  <a:pt x="3156710" y="3288305"/>
                </a:cubicBezTo>
                <a:cubicBezTo>
                  <a:pt x="3156543" y="3288253"/>
                  <a:pt x="3156374" y="3288248"/>
                  <a:pt x="3156205" y="3288243"/>
                </a:cubicBezTo>
                <a:lnTo>
                  <a:pt x="3155667" y="3281619"/>
                </a:lnTo>
                <a:cubicBezTo>
                  <a:pt x="3150608" y="3251607"/>
                  <a:pt x="3148157" y="3220958"/>
                  <a:pt x="3148199" y="3189869"/>
                </a:cubicBezTo>
                <a:cubicBezTo>
                  <a:pt x="3146887" y="3184286"/>
                  <a:pt x="3146829" y="3178663"/>
                  <a:pt x="3146829" y="3173027"/>
                </a:cubicBezTo>
                <a:lnTo>
                  <a:pt x="3147423" y="3161677"/>
                </a:lnTo>
                <a:lnTo>
                  <a:pt x="3147921" y="3161709"/>
                </a:lnTo>
                <a:close/>
                <a:moveTo>
                  <a:pt x="3134159" y="3161219"/>
                </a:moveTo>
                <a:lnTo>
                  <a:pt x="3134185" y="3161709"/>
                </a:lnTo>
                <a:lnTo>
                  <a:pt x="3134683" y="3161677"/>
                </a:lnTo>
                <a:lnTo>
                  <a:pt x="3135277" y="3173027"/>
                </a:lnTo>
                <a:cubicBezTo>
                  <a:pt x="3135277" y="3178663"/>
                  <a:pt x="3135218" y="3184286"/>
                  <a:pt x="3133906" y="3189869"/>
                </a:cubicBezTo>
                <a:cubicBezTo>
                  <a:pt x="3133948" y="3220958"/>
                  <a:pt x="3131498" y="3251607"/>
                  <a:pt x="3126439" y="3281619"/>
                </a:cubicBezTo>
                <a:lnTo>
                  <a:pt x="3125901" y="3288243"/>
                </a:lnTo>
                <a:cubicBezTo>
                  <a:pt x="3125731" y="3288248"/>
                  <a:pt x="3125563" y="3288253"/>
                  <a:pt x="3125395" y="3288305"/>
                </a:cubicBezTo>
                <a:cubicBezTo>
                  <a:pt x="3075120" y="3638399"/>
                  <a:pt x="2794081" y="3916971"/>
                  <a:pt x="2435230" y="3975903"/>
                </a:cubicBezTo>
                <a:lnTo>
                  <a:pt x="2435113" y="3977042"/>
                </a:lnTo>
                <a:cubicBezTo>
                  <a:pt x="2429803" y="3978045"/>
                  <a:pt x="2424474" y="3978986"/>
                  <a:pt x="2418897" y="3978570"/>
                </a:cubicBezTo>
                <a:cubicBezTo>
                  <a:pt x="2387725" y="3984080"/>
                  <a:pt x="2355845" y="3987038"/>
                  <a:pt x="2323470" y="3987561"/>
                </a:cubicBezTo>
                <a:lnTo>
                  <a:pt x="2306352" y="3989174"/>
                </a:lnTo>
                <a:lnTo>
                  <a:pt x="2306326" y="3988683"/>
                </a:lnTo>
                <a:lnTo>
                  <a:pt x="2305827" y="3988716"/>
                </a:lnTo>
                <a:cubicBezTo>
                  <a:pt x="2305261" y="3984944"/>
                  <a:pt x="2305234" y="3981158"/>
                  <a:pt x="2305234" y="3977366"/>
                </a:cubicBezTo>
                <a:cubicBezTo>
                  <a:pt x="2305234" y="3971728"/>
                  <a:pt x="2305292" y="3966104"/>
                  <a:pt x="2306604" y="3960518"/>
                </a:cubicBezTo>
                <a:cubicBezTo>
                  <a:pt x="2306562" y="3929436"/>
                  <a:pt x="2309012" y="3898794"/>
                  <a:pt x="2314068" y="3868787"/>
                </a:cubicBezTo>
                <a:lnTo>
                  <a:pt x="2314609" y="3862150"/>
                </a:lnTo>
                <a:cubicBezTo>
                  <a:pt x="2314777" y="3862145"/>
                  <a:pt x="2314947" y="3862140"/>
                  <a:pt x="2315114" y="3862087"/>
                </a:cubicBezTo>
                <a:cubicBezTo>
                  <a:pt x="2365391" y="3511992"/>
                  <a:pt x="2646430" y="3233421"/>
                  <a:pt x="3005280" y="3174489"/>
                </a:cubicBezTo>
                <a:lnTo>
                  <a:pt x="3005397" y="3173350"/>
                </a:lnTo>
                <a:cubicBezTo>
                  <a:pt x="3010706" y="3172348"/>
                  <a:pt x="3016034" y="3171407"/>
                  <a:pt x="3021610" y="3171823"/>
                </a:cubicBezTo>
                <a:cubicBezTo>
                  <a:pt x="3052793" y="3166310"/>
                  <a:pt x="3084686" y="3163352"/>
                  <a:pt x="3117071" y="3162829"/>
                </a:cubicBezTo>
                <a:close/>
                <a:moveTo>
                  <a:pt x="1455796" y="3161219"/>
                </a:moveTo>
                <a:lnTo>
                  <a:pt x="1472883" y="3162829"/>
                </a:lnTo>
                <a:cubicBezTo>
                  <a:pt x="1505269" y="3163352"/>
                  <a:pt x="1537161" y="3166310"/>
                  <a:pt x="1568345" y="3171823"/>
                </a:cubicBezTo>
                <a:cubicBezTo>
                  <a:pt x="1573921" y="3171407"/>
                  <a:pt x="1579249" y="3172348"/>
                  <a:pt x="1584557" y="3173350"/>
                </a:cubicBezTo>
                <a:lnTo>
                  <a:pt x="1584675" y="3174489"/>
                </a:lnTo>
                <a:cubicBezTo>
                  <a:pt x="1943525" y="3233421"/>
                  <a:pt x="2224564" y="3511992"/>
                  <a:pt x="2274840" y="3862087"/>
                </a:cubicBezTo>
                <a:cubicBezTo>
                  <a:pt x="2275008" y="3862140"/>
                  <a:pt x="2275177" y="3862145"/>
                  <a:pt x="2275346" y="3862150"/>
                </a:cubicBezTo>
                <a:lnTo>
                  <a:pt x="2275886" y="3868787"/>
                </a:lnTo>
                <a:cubicBezTo>
                  <a:pt x="2280943" y="3898794"/>
                  <a:pt x="2283392" y="3929436"/>
                  <a:pt x="2283350" y="3960518"/>
                </a:cubicBezTo>
                <a:cubicBezTo>
                  <a:pt x="2284662" y="3966104"/>
                  <a:pt x="2284721" y="3971728"/>
                  <a:pt x="2284721" y="3977366"/>
                </a:cubicBezTo>
                <a:cubicBezTo>
                  <a:pt x="2284721" y="3981158"/>
                  <a:pt x="2284694" y="3984944"/>
                  <a:pt x="2284128" y="3988716"/>
                </a:cubicBezTo>
                <a:lnTo>
                  <a:pt x="2283629" y="3988683"/>
                </a:lnTo>
                <a:lnTo>
                  <a:pt x="2283603" y="3989174"/>
                </a:lnTo>
                <a:lnTo>
                  <a:pt x="2266484" y="3987561"/>
                </a:lnTo>
                <a:cubicBezTo>
                  <a:pt x="2234110" y="3987038"/>
                  <a:pt x="2202230" y="3984080"/>
                  <a:pt x="2171058" y="3978570"/>
                </a:cubicBezTo>
                <a:cubicBezTo>
                  <a:pt x="2165481" y="3978986"/>
                  <a:pt x="2160152" y="3978045"/>
                  <a:pt x="2154841" y="3977042"/>
                </a:cubicBezTo>
                <a:lnTo>
                  <a:pt x="2154725" y="3975903"/>
                </a:lnTo>
                <a:cubicBezTo>
                  <a:pt x="1795874" y="3916971"/>
                  <a:pt x="1514835" y="3638399"/>
                  <a:pt x="1464559" y="3288305"/>
                </a:cubicBezTo>
                <a:cubicBezTo>
                  <a:pt x="1464392" y="3288253"/>
                  <a:pt x="1464223" y="3288248"/>
                  <a:pt x="1464054" y="3288243"/>
                </a:cubicBezTo>
                <a:lnTo>
                  <a:pt x="1463515" y="3281619"/>
                </a:lnTo>
                <a:cubicBezTo>
                  <a:pt x="1458457" y="3251607"/>
                  <a:pt x="1456006" y="3220958"/>
                  <a:pt x="1456048" y="3189869"/>
                </a:cubicBezTo>
                <a:cubicBezTo>
                  <a:pt x="1454736" y="3184286"/>
                  <a:pt x="1454678" y="3178663"/>
                  <a:pt x="1454678" y="3173027"/>
                </a:cubicBezTo>
                <a:lnTo>
                  <a:pt x="1455272" y="3161677"/>
                </a:lnTo>
                <a:lnTo>
                  <a:pt x="1455770" y="3161709"/>
                </a:lnTo>
                <a:close/>
                <a:moveTo>
                  <a:pt x="1442008" y="3161219"/>
                </a:moveTo>
                <a:lnTo>
                  <a:pt x="1442034" y="3161709"/>
                </a:lnTo>
                <a:lnTo>
                  <a:pt x="1442532" y="3161677"/>
                </a:lnTo>
                <a:lnTo>
                  <a:pt x="1443126" y="3173027"/>
                </a:lnTo>
                <a:cubicBezTo>
                  <a:pt x="1443126" y="3178663"/>
                  <a:pt x="1443067" y="3184286"/>
                  <a:pt x="1441755" y="3189869"/>
                </a:cubicBezTo>
                <a:cubicBezTo>
                  <a:pt x="1441797" y="3220958"/>
                  <a:pt x="1439347" y="3251607"/>
                  <a:pt x="1434288" y="3281619"/>
                </a:cubicBezTo>
                <a:lnTo>
                  <a:pt x="1433750" y="3288243"/>
                </a:lnTo>
                <a:cubicBezTo>
                  <a:pt x="1433580" y="3288248"/>
                  <a:pt x="1433412" y="3288253"/>
                  <a:pt x="1433244" y="3288305"/>
                </a:cubicBezTo>
                <a:cubicBezTo>
                  <a:pt x="1382969" y="3638399"/>
                  <a:pt x="1101930" y="3916971"/>
                  <a:pt x="743079" y="3975903"/>
                </a:cubicBezTo>
                <a:lnTo>
                  <a:pt x="742962" y="3977042"/>
                </a:lnTo>
                <a:cubicBezTo>
                  <a:pt x="737652" y="3978045"/>
                  <a:pt x="732323" y="3978986"/>
                  <a:pt x="726746" y="3978570"/>
                </a:cubicBezTo>
                <a:cubicBezTo>
                  <a:pt x="695574" y="3984080"/>
                  <a:pt x="663693" y="3987038"/>
                  <a:pt x="631319" y="3987561"/>
                </a:cubicBezTo>
                <a:lnTo>
                  <a:pt x="614201" y="3989174"/>
                </a:lnTo>
                <a:lnTo>
                  <a:pt x="614175" y="3988683"/>
                </a:lnTo>
                <a:lnTo>
                  <a:pt x="613676" y="3988716"/>
                </a:lnTo>
                <a:cubicBezTo>
                  <a:pt x="613110" y="3984944"/>
                  <a:pt x="613083" y="3981158"/>
                  <a:pt x="613083" y="3977366"/>
                </a:cubicBezTo>
                <a:cubicBezTo>
                  <a:pt x="613083" y="3971728"/>
                  <a:pt x="613141" y="3966104"/>
                  <a:pt x="614453" y="3960518"/>
                </a:cubicBezTo>
                <a:cubicBezTo>
                  <a:pt x="614411" y="3929436"/>
                  <a:pt x="616861" y="3898794"/>
                  <a:pt x="621917" y="3868787"/>
                </a:cubicBezTo>
                <a:lnTo>
                  <a:pt x="622458" y="3862150"/>
                </a:lnTo>
                <a:cubicBezTo>
                  <a:pt x="622626" y="3862145"/>
                  <a:pt x="622796" y="3862140"/>
                  <a:pt x="622963" y="3862087"/>
                </a:cubicBezTo>
                <a:cubicBezTo>
                  <a:pt x="673240" y="3511992"/>
                  <a:pt x="954279" y="3233421"/>
                  <a:pt x="1313129" y="3174489"/>
                </a:cubicBezTo>
                <a:lnTo>
                  <a:pt x="1313246" y="3173350"/>
                </a:lnTo>
                <a:cubicBezTo>
                  <a:pt x="1318555" y="3172348"/>
                  <a:pt x="1323883" y="3171407"/>
                  <a:pt x="1329459" y="3171823"/>
                </a:cubicBezTo>
                <a:cubicBezTo>
                  <a:pt x="1360642" y="3166310"/>
                  <a:pt x="1392535" y="3163352"/>
                  <a:pt x="1424920" y="3162829"/>
                </a:cubicBezTo>
                <a:close/>
                <a:moveTo>
                  <a:pt x="10909360" y="2447425"/>
                </a:moveTo>
                <a:cubicBezTo>
                  <a:pt x="10962636" y="2718331"/>
                  <a:pt x="11177479" y="2933128"/>
                  <a:pt x="11452669" y="2992271"/>
                </a:cubicBezTo>
                <a:cubicBezTo>
                  <a:pt x="11399394" y="2721365"/>
                  <a:pt x="11184550" y="2506568"/>
                  <a:pt x="10909360" y="2447425"/>
                </a:cubicBezTo>
                <a:close/>
                <a:moveTo>
                  <a:pt x="10602109" y="2447425"/>
                </a:moveTo>
                <a:cubicBezTo>
                  <a:pt x="10326919" y="2506568"/>
                  <a:pt x="10112075" y="2721365"/>
                  <a:pt x="10058800" y="2992271"/>
                </a:cubicBezTo>
                <a:cubicBezTo>
                  <a:pt x="10333990" y="2933128"/>
                  <a:pt x="10548833" y="2718331"/>
                  <a:pt x="10602109" y="2447425"/>
                </a:cubicBezTo>
                <a:close/>
                <a:moveTo>
                  <a:pt x="9217207" y="2447425"/>
                </a:moveTo>
                <a:cubicBezTo>
                  <a:pt x="9270483" y="2718331"/>
                  <a:pt x="9485326" y="2933128"/>
                  <a:pt x="9760516" y="2992271"/>
                </a:cubicBezTo>
                <a:cubicBezTo>
                  <a:pt x="9707241" y="2721365"/>
                  <a:pt x="9492397" y="2506568"/>
                  <a:pt x="9217207" y="2447425"/>
                </a:cubicBezTo>
                <a:close/>
                <a:moveTo>
                  <a:pt x="8909958" y="2447425"/>
                </a:moveTo>
                <a:cubicBezTo>
                  <a:pt x="8634768" y="2506568"/>
                  <a:pt x="8419924" y="2721365"/>
                  <a:pt x="8366649" y="2992271"/>
                </a:cubicBezTo>
                <a:cubicBezTo>
                  <a:pt x="8641839" y="2933128"/>
                  <a:pt x="8856682" y="2718331"/>
                  <a:pt x="8909958" y="2447425"/>
                </a:cubicBezTo>
                <a:close/>
                <a:moveTo>
                  <a:pt x="7525056" y="2447425"/>
                </a:moveTo>
                <a:cubicBezTo>
                  <a:pt x="7578332" y="2718331"/>
                  <a:pt x="7793175" y="2933128"/>
                  <a:pt x="8068365" y="2992271"/>
                </a:cubicBezTo>
                <a:cubicBezTo>
                  <a:pt x="8015090" y="2721365"/>
                  <a:pt x="7800246" y="2506568"/>
                  <a:pt x="7525056" y="2447425"/>
                </a:cubicBezTo>
                <a:close/>
                <a:moveTo>
                  <a:pt x="7217807" y="2447425"/>
                </a:moveTo>
                <a:cubicBezTo>
                  <a:pt x="6942617" y="2506568"/>
                  <a:pt x="6727773" y="2721365"/>
                  <a:pt x="6674498" y="2992271"/>
                </a:cubicBezTo>
                <a:cubicBezTo>
                  <a:pt x="6949688" y="2933128"/>
                  <a:pt x="7164531" y="2718331"/>
                  <a:pt x="7217807" y="2447425"/>
                </a:cubicBezTo>
                <a:close/>
                <a:moveTo>
                  <a:pt x="5832905" y="2447425"/>
                </a:moveTo>
                <a:cubicBezTo>
                  <a:pt x="5886181" y="2718331"/>
                  <a:pt x="6101024" y="2933128"/>
                  <a:pt x="6376214" y="2992271"/>
                </a:cubicBezTo>
                <a:cubicBezTo>
                  <a:pt x="6322939" y="2721365"/>
                  <a:pt x="6108095" y="2506568"/>
                  <a:pt x="5832905" y="2447425"/>
                </a:cubicBezTo>
                <a:close/>
                <a:moveTo>
                  <a:pt x="5525656" y="2447425"/>
                </a:moveTo>
                <a:cubicBezTo>
                  <a:pt x="5250466" y="2506568"/>
                  <a:pt x="5035622" y="2721365"/>
                  <a:pt x="4982347" y="2992271"/>
                </a:cubicBezTo>
                <a:cubicBezTo>
                  <a:pt x="5257537" y="2933128"/>
                  <a:pt x="5472380" y="2718331"/>
                  <a:pt x="5525656" y="2447425"/>
                </a:cubicBezTo>
                <a:close/>
                <a:moveTo>
                  <a:pt x="4140754" y="2447425"/>
                </a:moveTo>
                <a:cubicBezTo>
                  <a:pt x="4194030" y="2718331"/>
                  <a:pt x="4408873" y="2933128"/>
                  <a:pt x="4684063" y="2992271"/>
                </a:cubicBezTo>
                <a:cubicBezTo>
                  <a:pt x="4630788" y="2721365"/>
                  <a:pt x="4415944" y="2506568"/>
                  <a:pt x="4140754" y="2447425"/>
                </a:cubicBezTo>
                <a:close/>
                <a:moveTo>
                  <a:pt x="3833505" y="2447425"/>
                </a:moveTo>
                <a:cubicBezTo>
                  <a:pt x="3558315" y="2506568"/>
                  <a:pt x="3343471" y="2721365"/>
                  <a:pt x="3290196" y="2992271"/>
                </a:cubicBezTo>
                <a:cubicBezTo>
                  <a:pt x="3565386" y="2933128"/>
                  <a:pt x="3780229" y="2718331"/>
                  <a:pt x="3833505" y="2447425"/>
                </a:cubicBezTo>
                <a:close/>
                <a:moveTo>
                  <a:pt x="2448603" y="2447425"/>
                </a:moveTo>
                <a:cubicBezTo>
                  <a:pt x="2501879" y="2718331"/>
                  <a:pt x="2716722" y="2933128"/>
                  <a:pt x="2991912" y="2992271"/>
                </a:cubicBezTo>
                <a:cubicBezTo>
                  <a:pt x="2938637" y="2721365"/>
                  <a:pt x="2723793" y="2506568"/>
                  <a:pt x="2448603" y="2447425"/>
                </a:cubicBezTo>
                <a:close/>
                <a:moveTo>
                  <a:pt x="2141354" y="2447425"/>
                </a:moveTo>
                <a:cubicBezTo>
                  <a:pt x="1866164" y="2506568"/>
                  <a:pt x="1651320" y="2721365"/>
                  <a:pt x="1598045" y="2992271"/>
                </a:cubicBezTo>
                <a:cubicBezTo>
                  <a:pt x="1873235" y="2933128"/>
                  <a:pt x="2088078" y="2718331"/>
                  <a:pt x="2141354" y="2447425"/>
                </a:cubicBezTo>
                <a:close/>
                <a:moveTo>
                  <a:pt x="756452" y="2447425"/>
                </a:moveTo>
                <a:cubicBezTo>
                  <a:pt x="809728" y="2718331"/>
                  <a:pt x="1024571" y="2933128"/>
                  <a:pt x="1299761" y="2992271"/>
                </a:cubicBezTo>
                <a:cubicBezTo>
                  <a:pt x="1246486" y="2721365"/>
                  <a:pt x="1031642" y="2506568"/>
                  <a:pt x="756452" y="2447425"/>
                </a:cubicBezTo>
                <a:close/>
                <a:moveTo>
                  <a:pt x="12192000" y="2344615"/>
                </a:moveTo>
                <a:lnTo>
                  <a:pt x="12192000" y="2477663"/>
                </a:lnTo>
                <a:cubicBezTo>
                  <a:pt x="11966807" y="2562375"/>
                  <a:pt x="11797421" y="2755980"/>
                  <a:pt x="11750953" y="2992271"/>
                </a:cubicBezTo>
                <a:cubicBezTo>
                  <a:pt x="11935988" y="2952504"/>
                  <a:pt x="12093739" y="2842365"/>
                  <a:pt x="12192000" y="2691161"/>
                </a:cubicBezTo>
                <a:lnTo>
                  <a:pt x="12192000" y="2892735"/>
                </a:lnTo>
                <a:cubicBezTo>
                  <a:pt x="12071770" y="3011736"/>
                  <a:pt x="11914089" y="3094511"/>
                  <a:pt x="11737582" y="3123727"/>
                </a:cubicBezTo>
                <a:lnTo>
                  <a:pt x="11737466" y="3124875"/>
                </a:lnTo>
                <a:cubicBezTo>
                  <a:pt x="11732155" y="3125886"/>
                  <a:pt x="11726826" y="3126834"/>
                  <a:pt x="11721249" y="3126415"/>
                </a:cubicBezTo>
                <a:cubicBezTo>
                  <a:pt x="11690077" y="3131969"/>
                  <a:pt x="11658197" y="3134950"/>
                  <a:pt x="11625822" y="3135477"/>
                </a:cubicBezTo>
                <a:lnTo>
                  <a:pt x="11608704" y="3137103"/>
                </a:lnTo>
                <a:lnTo>
                  <a:pt x="11608678" y="3136608"/>
                </a:lnTo>
                <a:lnTo>
                  <a:pt x="11608179" y="3136641"/>
                </a:lnTo>
                <a:cubicBezTo>
                  <a:pt x="11607613" y="3132839"/>
                  <a:pt x="11607586" y="3129023"/>
                  <a:pt x="11607586" y="3125201"/>
                </a:cubicBezTo>
                <a:cubicBezTo>
                  <a:pt x="11607586" y="3119519"/>
                  <a:pt x="11607645" y="3113850"/>
                  <a:pt x="11608957" y="3108220"/>
                </a:cubicBezTo>
                <a:cubicBezTo>
                  <a:pt x="11608914" y="3076892"/>
                  <a:pt x="11611364" y="3046007"/>
                  <a:pt x="11616421" y="3015763"/>
                </a:cubicBezTo>
                <a:lnTo>
                  <a:pt x="11616961" y="3009073"/>
                </a:lnTo>
                <a:cubicBezTo>
                  <a:pt x="11617130" y="3009068"/>
                  <a:pt x="11617299" y="3009063"/>
                  <a:pt x="11617466" y="3009010"/>
                </a:cubicBezTo>
                <a:cubicBezTo>
                  <a:pt x="11662185" y="2695154"/>
                  <a:pt x="11889463" y="2438329"/>
                  <a:pt x="12192000" y="2344615"/>
                </a:cubicBezTo>
                <a:close/>
                <a:moveTo>
                  <a:pt x="10767111" y="2302594"/>
                </a:moveTo>
                <a:lnTo>
                  <a:pt x="10784198" y="2304217"/>
                </a:lnTo>
                <a:cubicBezTo>
                  <a:pt x="10816584" y="2304744"/>
                  <a:pt x="10848477" y="2307725"/>
                  <a:pt x="10879660" y="2313282"/>
                </a:cubicBezTo>
                <a:cubicBezTo>
                  <a:pt x="10885236" y="2312863"/>
                  <a:pt x="10890564" y="2313811"/>
                  <a:pt x="10895873" y="2314821"/>
                </a:cubicBezTo>
                <a:lnTo>
                  <a:pt x="10895990" y="2315969"/>
                </a:lnTo>
                <a:cubicBezTo>
                  <a:pt x="11254840" y="2375367"/>
                  <a:pt x="11535879" y="2656144"/>
                  <a:pt x="11586156" y="3009010"/>
                </a:cubicBezTo>
                <a:cubicBezTo>
                  <a:pt x="11586323" y="3009063"/>
                  <a:pt x="11586492" y="3009068"/>
                  <a:pt x="11586661" y="3009073"/>
                </a:cubicBezTo>
                <a:lnTo>
                  <a:pt x="11587201" y="3015763"/>
                </a:lnTo>
                <a:cubicBezTo>
                  <a:pt x="11592258" y="3046007"/>
                  <a:pt x="11594708" y="3076892"/>
                  <a:pt x="11594665" y="3108220"/>
                </a:cubicBezTo>
                <a:cubicBezTo>
                  <a:pt x="11595977" y="3113850"/>
                  <a:pt x="11596036" y="3119519"/>
                  <a:pt x="11596036" y="3125201"/>
                </a:cubicBezTo>
                <a:cubicBezTo>
                  <a:pt x="11596036" y="3129023"/>
                  <a:pt x="11596009" y="3132839"/>
                  <a:pt x="11595443" y="3136641"/>
                </a:cubicBezTo>
                <a:lnTo>
                  <a:pt x="11594944" y="3136608"/>
                </a:lnTo>
                <a:lnTo>
                  <a:pt x="11594918" y="3137103"/>
                </a:lnTo>
                <a:lnTo>
                  <a:pt x="11577800" y="3135477"/>
                </a:lnTo>
                <a:cubicBezTo>
                  <a:pt x="11545425" y="3134950"/>
                  <a:pt x="11513545" y="3131969"/>
                  <a:pt x="11482373" y="3126415"/>
                </a:cubicBezTo>
                <a:cubicBezTo>
                  <a:pt x="11476796" y="3126834"/>
                  <a:pt x="11471467" y="3125886"/>
                  <a:pt x="11466156" y="3124875"/>
                </a:cubicBezTo>
                <a:lnTo>
                  <a:pt x="11466040" y="3123727"/>
                </a:lnTo>
                <a:cubicBezTo>
                  <a:pt x="11107189" y="3064328"/>
                  <a:pt x="10826150" y="2783551"/>
                  <a:pt x="10775875" y="2430686"/>
                </a:cubicBezTo>
                <a:cubicBezTo>
                  <a:pt x="10775707" y="2430633"/>
                  <a:pt x="10775539" y="2430628"/>
                  <a:pt x="10775369" y="2430623"/>
                </a:cubicBezTo>
                <a:lnTo>
                  <a:pt x="10774831" y="2423947"/>
                </a:lnTo>
                <a:cubicBezTo>
                  <a:pt x="10769772" y="2393697"/>
                  <a:pt x="10767321" y="2362806"/>
                  <a:pt x="10767364" y="2331471"/>
                </a:cubicBezTo>
                <a:cubicBezTo>
                  <a:pt x="10766052" y="2325843"/>
                  <a:pt x="10765993" y="2320176"/>
                  <a:pt x="10765993" y="2314495"/>
                </a:cubicBezTo>
                <a:lnTo>
                  <a:pt x="10766587" y="2303055"/>
                </a:lnTo>
                <a:lnTo>
                  <a:pt x="10767085" y="2303088"/>
                </a:lnTo>
                <a:close/>
                <a:moveTo>
                  <a:pt x="10744358" y="2302594"/>
                </a:moveTo>
                <a:lnTo>
                  <a:pt x="10744384" y="2303088"/>
                </a:lnTo>
                <a:lnTo>
                  <a:pt x="10744882" y="2303055"/>
                </a:lnTo>
                <a:lnTo>
                  <a:pt x="10745476" y="2314495"/>
                </a:lnTo>
                <a:cubicBezTo>
                  <a:pt x="10745476" y="2320176"/>
                  <a:pt x="10745417" y="2325843"/>
                  <a:pt x="10744105" y="2331471"/>
                </a:cubicBezTo>
                <a:cubicBezTo>
                  <a:pt x="10744148" y="2362806"/>
                  <a:pt x="10741697" y="2393697"/>
                  <a:pt x="10736638" y="2423947"/>
                </a:cubicBezTo>
                <a:lnTo>
                  <a:pt x="10736100" y="2430623"/>
                </a:lnTo>
                <a:cubicBezTo>
                  <a:pt x="10735930" y="2430628"/>
                  <a:pt x="10735762" y="2430633"/>
                  <a:pt x="10735594" y="2430686"/>
                </a:cubicBezTo>
                <a:cubicBezTo>
                  <a:pt x="10685319" y="2783551"/>
                  <a:pt x="10404280" y="3064328"/>
                  <a:pt x="10045429" y="3123727"/>
                </a:cubicBezTo>
                <a:lnTo>
                  <a:pt x="10045313" y="3124875"/>
                </a:lnTo>
                <a:cubicBezTo>
                  <a:pt x="10040002" y="3125886"/>
                  <a:pt x="10034673" y="3126834"/>
                  <a:pt x="10029096" y="3126415"/>
                </a:cubicBezTo>
                <a:cubicBezTo>
                  <a:pt x="9997924" y="3131969"/>
                  <a:pt x="9966044" y="3134950"/>
                  <a:pt x="9933669" y="3135477"/>
                </a:cubicBezTo>
                <a:lnTo>
                  <a:pt x="9916551" y="3137103"/>
                </a:lnTo>
                <a:lnTo>
                  <a:pt x="9916525" y="3136608"/>
                </a:lnTo>
                <a:lnTo>
                  <a:pt x="9916026" y="3136641"/>
                </a:lnTo>
                <a:cubicBezTo>
                  <a:pt x="9915460" y="3132839"/>
                  <a:pt x="9915433" y="3129023"/>
                  <a:pt x="9915433" y="3125201"/>
                </a:cubicBezTo>
                <a:cubicBezTo>
                  <a:pt x="9915433" y="3119519"/>
                  <a:pt x="9915492" y="3113850"/>
                  <a:pt x="9916804" y="3108220"/>
                </a:cubicBezTo>
                <a:cubicBezTo>
                  <a:pt x="9916761" y="3076892"/>
                  <a:pt x="9919211" y="3046007"/>
                  <a:pt x="9924268" y="3015763"/>
                </a:cubicBezTo>
                <a:lnTo>
                  <a:pt x="9924808" y="3009073"/>
                </a:lnTo>
                <a:cubicBezTo>
                  <a:pt x="9924977" y="3009068"/>
                  <a:pt x="9925146" y="3009063"/>
                  <a:pt x="9925314" y="3009010"/>
                </a:cubicBezTo>
                <a:cubicBezTo>
                  <a:pt x="9975590" y="2656144"/>
                  <a:pt x="10256629" y="2375367"/>
                  <a:pt x="10615479" y="2315969"/>
                </a:cubicBezTo>
                <a:lnTo>
                  <a:pt x="10615596" y="2314821"/>
                </a:lnTo>
                <a:cubicBezTo>
                  <a:pt x="10620905" y="2313811"/>
                  <a:pt x="10626233" y="2312863"/>
                  <a:pt x="10631809" y="2313282"/>
                </a:cubicBezTo>
                <a:cubicBezTo>
                  <a:pt x="10662992" y="2307725"/>
                  <a:pt x="10694885" y="2304744"/>
                  <a:pt x="10727271" y="2304217"/>
                </a:cubicBezTo>
                <a:close/>
                <a:moveTo>
                  <a:pt x="9074958" y="2302594"/>
                </a:moveTo>
                <a:lnTo>
                  <a:pt x="9092045" y="2304217"/>
                </a:lnTo>
                <a:cubicBezTo>
                  <a:pt x="9124431" y="2304744"/>
                  <a:pt x="9156324" y="2307725"/>
                  <a:pt x="9187507" y="2313282"/>
                </a:cubicBezTo>
                <a:cubicBezTo>
                  <a:pt x="9193083" y="2312863"/>
                  <a:pt x="9198411" y="2313811"/>
                  <a:pt x="9203720" y="2314821"/>
                </a:cubicBezTo>
                <a:lnTo>
                  <a:pt x="9203837" y="2315969"/>
                </a:lnTo>
                <a:cubicBezTo>
                  <a:pt x="9562687" y="2375367"/>
                  <a:pt x="9843726" y="2656144"/>
                  <a:pt x="9894002" y="3009010"/>
                </a:cubicBezTo>
                <a:cubicBezTo>
                  <a:pt x="9894170" y="3009063"/>
                  <a:pt x="9894339" y="3009068"/>
                  <a:pt x="9894508" y="3009073"/>
                </a:cubicBezTo>
                <a:lnTo>
                  <a:pt x="9895048" y="3015763"/>
                </a:lnTo>
                <a:cubicBezTo>
                  <a:pt x="9900105" y="3046007"/>
                  <a:pt x="9902555" y="3076892"/>
                  <a:pt x="9902512" y="3108220"/>
                </a:cubicBezTo>
                <a:cubicBezTo>
                  <a:pt x="9903824" y="3113850"/>
                  <a:pt x="9903883" y="3119519"/>
                  <a:pt x="9903883" y="3125201"/>
                </a:cubicBezTo>
                <a:cubicBezTo>
                  <a:pt x="9903883" y="3129023"/>
                  <a:pt x="9903856" y="3132839"/>
                  <a:pt x="9903290" y="3136641"/>
                </a:cubicBezTo>
                <a:lnTo>
                  <a:pt x="9902791" y="3136608"/>
                </a:lnTo>
                <a:lnTo>
                  <a:pt x="9902765" y="3137103"/>
                </a:lnTo>
                <a:lnTo>
                  <a:pt x="9885647" y="3135477"/>
                </a:lnTo>
                <a:cubicBezTo>
                  <a:pt x="9853272" y="3134950"/>
                  <a:pt x="9821392" y="3131969"/>
                  <a:pt x="9790220" y="3126415"/>
                </a:cubicBezTo>
                <a:cubicBezTo>
                  <a:pt x="9784643" y="3126834"/>
                  <a:pt x="9779314" y="3125886"/>
                  <a:pt x="9774003" y="3124875"/>
                </a:cubicBezTo>
                <a:lnTo>
                  <a:pt x="9773887" y="3123727"/>
                </a:lnTo>
                <a:cubicBezTo>
                  <a:pt x="9415036" y="3064328"/>
                  <a:pt x="9133997" y="2783551"/>
                  <a:pt x="9083722" y="2430686"/>
                </a:cubicBezTo>
                <a:cubicBezTo>
                  <a:pt x="9083554" y="2430633"/>
                  <a:pt x="9083386" y="2430628"/>
                  <a:pt x="9083216" y="2430623"/>
                </a:cubicBezTo>
                <a:lnTo>
                  <a:pt x="9082678" y="2423947"/>
                </a:lnTo>
                <a:cubicBezTo>
                  <a:pt x="9077619" y="2393697"/>
                  <a:pt x="9075168" y="2362806"/>
                  <a:pt x="9075211" y="2331471"/>
                </a:cubicBezTo>
                <a:cubicBezTo>
                  <a:pt x="9073899" y="2325843"/>
                  <a:pt x="9073840" y="2320176"/>
                  <a:pt x="9073840" y="2314495"/>
                </a:cubicBezTo>
                <a:lnTo>
                  <a:pt x="9074434" y="2303055"/>
                </a:lnTo>
                <a:lnTo>
                  <a:pt x="9074932" y="2303088"/>
                </a:lnTo>
                <a:close/>
                <a:moveTo>
                  <a:pt x="9052207" y="2302594"/>
                </a:moveTo>
                <a:lnTo>
                  <a:pt x="9052233" y="2303088"/>
                </a:lnTo>
                <a:lnTo>
                  <a:pt x="9052731" y="2303055"/>
                </a:lnTo>
                <a:lnTo>
                  <a:pt x="9053325" y="2314495"/>
                </a:lnTo>
                <a:cubicBezTo>
                  <a:pt x="9053325" y="2320176"/>
                  <a:pt x="9053266" y="2325843"/>
                  <a:pt x="9051954" y="2331471"/>
                </a:cubicBezTo>
                <a:cubicBezTo>
                  <a:pt x="9051997" y="2362806"/>
                  <a:pt x="9049546" y="2393697"/>
                  <a:pt x="9044487" y="2423947"/>
                </a:cubicBezTo>
                <a:lnTo>
                  <a:pt x="9043949" y="2430623"/>
                </a:lnTo>
                <a:cubicBezTo>
                  <a:pt x="9043779" y="2430628"/>
                  <a:pt x="9043611" y="2430633"/>
                  <a:pt x="9043443" y="2430686"/>
                </a:cubicBezTo>
                <a:cubicBezTo>
                  <a:pt x="8993168" y="2783551"/>
                  <a:pt x="8712129" y="3064328"/>
                  <a:pt x="8353278" y="3123727"/>
                </a:cubicBezTo>
                <a:lnTo>
                  <a:pt x="8353162" y="3124875"/>
                </a:lnTo>
                <a:cubicBezTo>
                  <a:pt x="8347851" y="3125886"/>
                  <a:pt x="8342522" y="3126834"/>
                  <a:pt x="8336945" y="3126415"/>
                </a:cubicBezTo>
                <a:cubicBezTo>
                  <a:pt x="8305773" y="3131969"/>
                  <a:pt x="8273893" y="3134950"/>
                  <a:pt x="8241519" y="3135477"/>
                </a:cubicBezTo>
                <a:lnTo>
                  <a:pt x="8224400" y="3137103"/>
                </a:lnTo>
                <a:lnTo>
                  <a:pt x="8224374" y="3136608"/>
                </a:lnTo>
                <a:lnTo>
                  <a:pt x="8223875" y="3136641"/>
                </a:lnTo>
                <a:cubicBezTo>
                  <a:pt x="8223309" y="3132839"/>
                  <a:pt x="8223282" y="3129023"/>
                  <a:pt x="8223282" y="3125201"/>
                </a:cubicBezTo>
                <a:cubicBezTo>
                  <a:pt x="8223282" y="3119519"/>
                  <a:pt x="8223341" y="3113850"/>
                  <a:pt x="8224653" y="3108220"/>
                </a:cubicBezTo>
                <a:cubicBezTo>
                  <a:pt x="8224611" y="3076892"/>
                  <a:pt x="8227060" y="3046007"/>
                  <a:pt x="8232117" y="3015763"/>
                </a:cubicBezTo>
                <a:lnTo>
                  <a:pt x="8232657" y="3009073"/>
                </a:lnTo>
                <a:cubicBezTo>
                  <a:pt x="8232826" y="3009068"/>
                  <a:pt x="8232995" y="3009063"/>
                  <a:pt x="8233163" y="3009010"/>
                </a:cubicBezTo>
                <a:cubicBezTo>
                  <a:pt x="8283439" y="2656144"/>
                  <a:pt x="8564478" y="2375367"/>
                  <a:pt x="8923328" y="2315969"/>
                </a:cubicBezTo>
                <a:lnTo>
                  <a:pt x="8923445" y="2314821"/>
                </a:lnTo>
                <a:cubicBezTo>
                  <a:pt x="8928754" y="2313811"/>
                  <a:pt x="8934082" y="2312863"/>
                  <a:pt x="8939658" y="2313282"/>
                </a:cubicBezTo>
                <a:cubicBezTo>
                  <a:pt x="8970841" y="2307725"/>
                  <a:pt x="9002734" y="2304744"/>
                  <a:pt x="9035120" y="2304217"/>
                </a:cubicBezTo>
                <a:close/>
                <a:moveTo>
                  <a:pt x="7382807" y="2302594"/>
                </a:moveTo>
                <a:lnTo>
                  <a:pt x="7399895" y="2304217"/>
                </a:lnTo>
                <a:cubicBezTo>
                  <a:pt x="7432280" y="2304744"/>
                  <a:pt x="7464173" y="2307725"/>
                  <a:pt x="7495356" y="2313282"/>
                </a:cubicBezTo>
                <a:cubicBezTo>
                  <a:pt x="7500932" y="2312863"/>
                  <a:pt x="7506260" y="2313811"/>
                  <a:pt x="7511569" y="2314821"/>
                </a:cubicBezTo>
                <a:lnTo>
                  <a:pt x="7511686" y="2315969"/>
                </a:lnTo>
                <a:cubicBezTo>
                  <a:pt x="7870536" y="2375367"/>
                  <a:pt x="8151575" y="2656144"/>
                  <a:pt x="8201852" y="3009010"/>
                </a:cubicBezTo>
                <a:cubicBezTo>
                  <a:pt x="8202019" y="3009063"/>
                  <a:pt x="8202189" y="3009068"/>
                  <a:pt x="8202357" y="3009073"/>
                </a:cubicBezTo>
                <a:lnTo>
                  <a:pt x="8202898" y="3015763"/>
                </a:lnTo>
                <a:cubicBezTo>
                  <a:pt x="8207954" y="3046007"/>
                  <a:pt x="8210404" y="3076892"/>
                  <a:pt x="8210362" y="3108220"/>
                </a:cubicBezTo>
                <a:cubicBezTo>
                  <a:pt x="8211674" y="3113850"/>
                  <a:pt x="8211732" y="3119519"/>
                  <a:pt x="8211732" y="3125201"/>
                </a:cubicBezTo>
                <a:cubicBezTo>
                  <a:pt x="8211732" y="3129023"/>
                  <a:pt x="8211705" y="3132839"/>
                  <a:pt x="8211139" y="3136641"/>
                </a:cubicBezTo>
                <a:lnTo>
                  <a:pt x="8210640" y="3136608"/>
                </a:lnTo>
                <a:lnTo>
                  <a:pt x="8210614" y="3137103"/>
                </a:lnTo>
                <a:lnTo>
                  <a:pt x="8193496" y="3135477"/>
                </a:lnTo>
                <a:cubicBezTo>
                  <a:pt x="8161122" y="3134950"/>
                  <a:pt x="8129241" y="3131969"/>
                  <a:pt x="8098069" y="3126415"/>
                </a:cubicBezTo>
                <a:cubicBezTo>
                  <a:pt x="8092492" y="3126834"/>
                  <a:pt x="8087163" y="3125886"/>
                  <a:pt x="8081853" y="3124875"/>
                </a:cubicBezTo>
                <a:lnTo>
                  <a:pt x="8081737" y="3123727"/>
                </a:lnTo>
                <a:cubicBezTo>
                  <a:pt x="7722885" y="3064328"/>
                  <a:pt x="7441846" y="2783551"/>
                  <a:pt x="7391571" y="2430686"/>
                </a:cubicBezTo>
                <a:cubicBezTo>
                  <a:pt x="7391403" y="2430633"/>
                  <a:pt x="7391235" y="2430628"/>
                  <a:pt x="7391065" y="2430623"/>
                </a:cubicBezTo>
                <a:lnTo>
                  <a:pt x="7390527" y="2423947"/>
                </a:lnTo>
                <a:cubicBezTo>
                  <a:pt x="7385468" y="2393697"/>
                  <a:pt x="7383018" y="2362806"/>
                  <a:pt x="7383060" y="2331471"/>
                </a:cubicBezTo>
                <a:cubicBezTo>
                  <a:pt x="7381748" y="2325843"/>
                  <a:pt x="7381689" y="2320176"/>
                  <a:pt x="7381689" y="2314495"/>
                </a:cubicBezTo>
                <a:lnTo>
                  <a:pt x="7382283" y="2303055"/>
                </a:lnTo>
                <a:lnTo>
                  <a:pt x="7382781" y="2303088"/>
                </a:lnTo>
                <a:close/>
                <a:moveTo>
                  <a:pt x="7360056" y="2302594"/>
                </a:moveTo>
                <a:lnTo>
                  <a:pt x="7360082" y="2303088"/>
                </a:lnTo>
                <a:lnTo>
                  <a:pt x="7360580" y="2303055"/>
                </a:lnTo>
                <a:lnTo>
                  <a:pt x="7361174" y="2314495"/>
                </a:lnTo>
                <a:cubicBezTo>
                  <a:pt x="7361174" y="2320176"/>
                  <a:pt x="7361116" y="2325843"/>
                  <a:pt x="7359804" y="2331471"/>
                </a:cubicBezTo>
                <a:cubicBezTo>
                  <a:pt x="7359846" y="2362806"/>
                  <a:pt x="7357395" y="2393697"/>
                  <a:pt x="7352337" y="2423947"/>
                </a:cubicBezTo>
                <a:lnTo>
                  <a:pt x="7351798" y="2430623"/>
                </a:lnTo>
                <a:cubicBezTo>
                  <a:pt x="7351629" y="2430628"/>
                  <a:pt x="7351460" y="2430633"/>
                  <a:pt x="7351293" y="2430686"/>
                </a:cubicBezTo>
                <a:cubicBezTo>
                  <a:pt x="7301017" y="2783551"/>
                  <a:pt x="7019978" y="3064328"/>
                  <a:pt x="6661127" y="3123727"/>
                </a:cubicBezTo>
                <a:lnTo>
                  <a:pt x="6661011" y="3124875"/>
                </a:lnTo>
                <a:cubicBezTo>
                  <a:pt x="6655700" y="3125886"/>
                  <a:pt x="6650371" y="3126834"/>
                  <a:pt x="6644794" y="3126415"/>
                </a:cubicBezTo>
                <a:cubicBezTo>
                  <a:pt x="6613622" y="3131969"/>
                  <a:pt x="6581742" y="3134950"/>
                  <a:pt x="6549368" y="3135477"/>
                </a:cubicBezTo>
                <a:lnTo>
                  <a:pt x="6532249" y="3137103"/>
                </a:lnTo>
                <a:lnTo>
                  <a:pt x="6532223" y="3136608"/>
                </a:lnTo>
                <a:lnTo>
                  <a:pt x="6531724" y="3136641"/>
                </a:lnTo>
                <a:cubicBezTo>
                  <a:pt x="6531158" y="3132839"/>
                  <a:pt x="6531131" y="3129023"/>
                  <a:pt x="6531131" y="3125201"/>
                </a:cubicBezTo>
                <a:cubicBezTo>
                  <a:pt x="6531131" y="3119519"/>
                  <a:pt x="6531190" y="3113850"/>
                  <a:pt x="6532502" y="3108220"/>
                </a:cubicBezTo>
                <a:cubicBezTo>
                  <a:pt x="6532460" y="3076892"/>
                  <a:pt x="6534909" y="3046007"/>
                  <a:pt x="6539966" y="3015763"/>
                </a:cubicBezTo>
                <a:lnTo>
                  <a:pt x="6540506" y="3009073"/>
                </a:lnTo>
                <a:cubicBezTo>
                  <a:pt x="6540675" y="3009068"/>
                  <a:pt x="6540844" y="3009063"/>
                  <a:pt x="6541012" y="3009010"/>
                </a:cubicBezTo>
                <a:cubicBezTo>
                  <a:pt x="6591288" y="2656144"/>
                  <a:pt x="6872327" y="2375367"/>
                  <a:pt x="7231178" y="2315969"/>
                </a:cubicBezTo>
                <a:lnTo>
                  <a:pt x="7231295" y="2314821"/>
                </a:lnTo>
                <a:cubicBezTo>
                  <a:pt x="7236603" y="2313811"/>
                  <a:pt x="7241931" y="2312863"/>
                  <a:pt x="7247507" y="2313282"/>
                </a:cubicBezTo>
                <a:cubicBezTo>
                  <a:pt x="7278691" y="2307725"/>
                  <a:pt x="7310583" y="2304744"/>
                  <a:pt x="7342969" y="2304217"/>
                </a:cubicBezTo>
                <a:close/>
                <a:moveTo>
                  <a:pt x="5690656" y="2302594"/>
                </a:moveTo>
                <a:lnTo>
                  <a:pt x="5707743" y="2304217"/>
                </a:lnTo>
                <a:cubicBezTo>
                  <a:pt x="5740129" y="2304744"/>
                  <a:pt x="5772021" y="2307725"/>
                  <a:pt x="5803205" y="2313282"/>
                </a:cubicBezTo>
                <a:cubicBezTo>
                  <a:pt x="5808781" y="2312863"/>
                  <a:pt x="5814109" y="2313811"/>
                  <a:pt x="5819417" y="2314821"/>
                </a:cubicBezTo>
                <a:lnTo>
                  <a:pt x="5819534" y="2315969"/>
                </a:lnTo>
                <a:cubicBezTo>
                  <a:pt x="6178385" y="2375367"/>
                  <a:pt x="6459424" y="2656144"/>
                  <a:pt x="6509700" y="3009010"/>
                </a:cubicBezTo>
                <a:cubicBezTo>
                  <a:pt x="6509868" y="3009063"/>
                  <a:pt x="6510037" y="3009068"/>
                  <a:pt x="6510206" y="3009073"/>
                </a:cubicBezTo>
                <a:lnTo>
                  <a:pt x="6510746" y="3015763"/>
                </a:lnTo>
                <a:cubicBezTo>
                  <a:pt x="6515803" y="3046007"/>
                  <a:pt x="6518252" y="3076892"/>
                  <a:pt x="6518210" y="3108220"/>
                </a:cubicBezTo>
                <a:cubicBezTo>
                  <a:pt x="6519522" y="3113850"/>
                  <a:pt x="6519581" y="3119519"/>
                  <a:pt x="6519581" y="3125201"/>
                </a:cubicBezTo>
                <a:cubicBezTo>
                  <a:pt x="6519581" y="3129023"/>
                  <a:pt x="6519554" y="3132839"/>
                  <a:pt x="6518988" y="3136641"/>
                </a:cubicBezTo>
                <a:lnTo>
                  <a:pt x="6518489" y="3136608"/>
                </a:lnTo>
                <a:lnTo>
                  <a:pt x="6518463" y="3137103"/>
                </a:lnTo>
                <a:lnTo>
                  <a:pt x="6501344" y="3135477"/>
                </a:lnTo>
                <a:cubicBezTo>
                  <a:pt x="6468970" y="3134950"/>
                  <a:pt x="6437090" y="3131969"/>
                  <a:pt x="6405918" y="3126415"/>
                </a:cubicBezTo>
                <a:cubicBezTo>
                  <a:pt x="6400341" y="3126834"/>
                  <a:pt x="6395012" y="3125886"/>
                  <a:pt x="6389701" y="3124875"/>
                </a:cubicBezTo>
                <a:lnTo>
                  <a:pt x="6389585" y="3123727"/>
                </a:lnTo>
                <a:cubicBezTo>
                  <a:pt x="6030734" y="3064328"/>
                  <a:pt x="5749695" y="2783551"/>
                  <a:pt x="5699419" y="2430686"/>
                </a:cubicBezTo>
                <a:cubicBezTo>
                  <a:pt x="5699252" y="2430633"/>
                  <a:pt x="5699083" y="2430628"/>
                  <a:pt x="5698914" y="2430623"/>
                </a:cubicBezTo>
                <a:lnTo>
                  <a:pt x="5698375" y="2423947"/>
                </a:lnTo>
                <a:cubicBezTo>
                  <a:pt x="5693317" y="2393697"/>
                  <a:pt x="5690866" y="2362806"/>
                  <a:pt x="5690908" y="2331471"/>
                </a:cubicBezTo>
                <a:cubicBezTo>
                  <a:pt x="5689596" y="2325843"/>
                  <a:pt x="5689538" y="2320176"/>
                  <a:pt x="5689538" y="2314495"/>
                </a:cubicBezTo>
                <a:lnTo>
                  <a:pt x="5690132" y="2303055"/>
                </a:lnTo>
                <a:lnTo>
                  <a:pt x="5690630" y="2303088"/>
                </a:lnTo>
                <a:close/>
                <a:moveTo>
                  <a:pt x="5667905" y="2302594"/>
                </a:moveTo>
                <a:lnTo>
                  <a:pt x="5667931" y="2303088"/>
                </a:lnTo>
                <a:lnTo>
                  <a:pt x="5668429" y="2303055"/>
                </a:lnTo>
                <a:lnTo>
                  <a:pt x="5669023" y="2314495"/>
                </a:lnTo>
                <a:cubicBezTo>
                  <a:pt x="5669023" y="2320176"/>
                  <a:pt x="5668964" y="2325843"/>
                  <a:pt x="5667652" y="2331471"/>
                </a:cubicBezTo>
                <a:cubicBezTo>
                  <a:pt x="5667694" y="2362806"/>
                  <a:pt x="5665244" y="2393697"/>
                  <a:pt x="5660185" y="2423947"/>
                </a:cubicBezTo>
                <a:lnTo>
                  <a:pt x="5659647" y="2430623"/>
                </a:lnTo>
                <a:cubicBezTo>
                  <a:pt x="5659477" y="2430628"/>
                  <a:pt x="5659309" y="2430633"/>
                  <a:pt x="5659141" y="2430686"/>
                </a:cubicBezTo>
                <a:cubicBezTo>
                  <a:pt x="5608866" y="2783551"/>
                  <a:pt x="5327827" y="3064328"/>
                  <a:pt x="4968975" y="3123727"/>
                </a:cubicBezTo>
                <a:lnTo>
                  <a:pt x="4968859" y="3124875"/>
                </a:lnTo>
                <a:cubicBezTo>
                  <a:pt x="4963549" y="3125886"/>
                  <a:pt x="4958220" y="3126834"/>
                  <a:pt x="4952643" y="3126415"/>
                </a:cubicBezTo>
                <a:cubicBezTo>
                  <a:pt x="4921471" y="3131969"/>
                  <a:pt x="4889590" y="3134950"/>
                  <a:pt x="4857216" y="3135477"/>
                </a:cubicBezTo>
                <a:lnTo>
                  <a:pt x="4840098" y="3137103"/>
                </a:lnTo>
                <a:lnTo>
                  <a:pt x="4840072" y="3136608"/>
                </a:lnTo>
                <a:lnTo>
                  <a:pt x="4839573" y="3136641"/>
                </a:lnTo>
                <a:cubicBezTo>
                  <a:pt x="4839007" y="3132839"/>
                  <a:pt x="4838980" y="3129023"/>
                  <a:pt x="4838980" y="3125201"/>
                </a:cubicBezTo>
                <a:cubicBezTo>
                  <a:pt x="4838980" y="3119519"/>
                  <a:pt x="4839038" y="3113850"/>
                  <a:pt x="4840350" y="3108220"/>
                </a:cubicBezTo>
                <a:cubicBezTo>
                  <a:pt x="4840308" y="3076892"/>
                  <a:pt x="4842758" y="3046007"/>
                  <a:pt x="4847814" y="3015763"/>
                </a:cubicBezTo>
                <a:lnTo>
                  <a:pt x="4848355" y="3009073"/>
                </a:lnTo>
                <a:cubicBezTo>
                  <a:pt x="4848523" y="3009068"/>
                  <a:pt x="4848693" y="3009063"/>
                  <a:pt x="4848860" y="3009010"/>
                </a:cubicBezTo>
                <a:cubicBezTo>
                  <a:pt x="4899137" y="2656144"/>
                  <a:pt x="5180176" y="2375367"/>
                  <a:pt x="5539026" y="2315969"/>
                </a:cubicBezTo>
                <a:lnTo>
                  <a:pt x="5539143" y="2314821"/>
                </a:lnTo>
                <a:cubicBezTo>
                  <a:pt x="5544452" y="2313811"/>
                  <a:pt x="5549780" y="2312863"/>
                  <a:pt x="5555356" y="2313282"/>
                </a:cubicBezTo>
                <a:cubicBezTo>
                  <a:pt x="5586539" y="2307725"/>
                  <a:pt x="5618432" y="2304744"/>
                  <a:pt x="5650817" y="2304217"/>
                </a:cubicBezTo>
                <a:close/>
                <a:moveTo>
                  <a:pt x="3998505" y="2302594"/>
                </a:moveTo>
                <a:lnTo>
                  <a:pt x="4015592" y="2304217"/>
                </a:lnTo>
                <a:cubicBezTo>
                  <a:pt x="4047978" y="2304744"/>
                  <a:pt x="4079870" y="2307725"/>
                  <a:pt x="4111054" y="2313282"/>
                </a:cubicBezTo>
                <a:cubicBezTo>
                  <a:pt x="4116630" y="2312863"/>
                  <a:pt x="4121958" y="2313811"/>
                  <a:pt x="4127266" y="2314821"/>
                </a:cubicBezTo>
                <a:lnTo>
                  <a:pt x="4127384" y="2315969"/>
                </a:lnTo>
                <a:cubicBezTo>
                  <a:pt x="4486234" y="2375367"/>
                  <a:pt x="4767273" y="2656144"/>
                  <a:pt x="4817549" y="3009010"/>
                </a:cubicBezTo>
                <a:cubicBezTo>
                  <a:pt x="4817717" y="3009063"/>
                  <a:pt x="4817886" y="3009068"/>
                  <a:pt x="4818055" y="3009073"/>
                </a:cubicBezTo>
                <a:lnTo>
                  <a:pt x="4818595" y="3015763"/>
                </a:lnTo>
                <a:cubicBezTo>
                  <a:pt x="4823652" y="3046007"/>
                  <a:pt x="4826101" y="3076892"/>
                  <a:pt x="4826059" y="3108220"/>
                </a:cubicBezTo>
                <a:cubicBezTo>
                  <a:pt x="4827371" y="3113850"/>
                  <a:pt x="4827430" y="3119519"/>
                  <a:pt x="4827430" y="3125201"/>
                </a:cubicBezTo>
                <a:cubicBezTo>
                  <a:pt x="4827430" y="3129023"/>
                  <a:pt x="4827403" y="3132839"/>
                  <a:pt x="4826837" y="3136641"/>
                </a:cubicBezTo>
                <a:lnTo>
                  <a:pt x="4826338" y="3136608"/>
                </a:lnTo>
                <a:lnTo>
                  <a:pt x="4826312" y="3137103"/>
                </a:lnTo>
                <a:lnTo>
                  <a:pt x="4809193" y="3135477"/>
                </a:lnTo>
                <a:cubicBezTo>
                  <a:pt x="4776819" y="3134950"/>
                  <a:pt x="4744939" y="3131969"/>
                  <a:pt x="4713767" y="3126415"/>
                </a:cubicBezTo>
                <a:cubicBezTo>
                  <a:pt x="4708190" y="3126834"/>
                  <a:pt x="4702861" y="3125886"/>
                  <a:pt x="4697550" y="3124875"/>
                </a:cubicBezTo>
                <a:lnTo>
                  <a:pt x="4697434" y="3123727"/>
                </a:lnTo>
                <a:cubicBezTo>
                  <a:pt x="4338583" y="3064328"/>
                  <a:pt x="4057544" y="2783551"/>
                  <a:pt x="4007268" y="2430686"/>
                </a:cubicBezTo>
                <a:cubicBezTo>
                  <a:pt x="4007101" y="2430633"/>
                  <a:pt x="4006932" y="2430628"/>
                  <a:pt x="4006763" y="2430623"/>
                </a:cubicBezTo>
                <a:lnTo>
                  <a:pt x="4006225" y="2423947"/>
                </a:lnTo>
                <a:cubicBezTo>
                  <a:pt x="4001166" y="2393697"/>
                  <a:pt x="3998715" y="2362806"/>
                  <a:pt x="3998757" y="2331471"/>
                </a:cubicBezTo>
                <a:cubicBezTo>
                  <a:pt x="3997445" y="2325843"/>
                  <a:pt x="3997387" y="2320176"/>
                  <a:pt x="3997387" y="2314495"/>
                </a:cubicBezTo>
                <a:lnTo>
                  <a:pt x="3997981" y="2303055"/>
                </a:lnTo>
                <a:lnTo>
                  <a:pt x="3998479" y="2303088"/>
                </a:lnTo>
                <a:close/>
                <a:moveTo>
                  <a:pt x="3975754" y="2302594"/>
                </a:moveTo>
                <a:lnTo>
                  <a:pt x="3975780" y="2303088"/>
                </a:lnTo>
                <a:lnTo>
                  <a:pt x="3976278" y="2303055"/>
                </a:lnTo>
                <a:lnTo>
                  <a:pt x="3976872" y="2314495"/>
                </a:lnTo>
                <a:cubicBezTo>
                  <a:pt x="3976872" y="2320176"/>
                  <a:pt x="3976813" y="2325843"/>
                  <a:pt x="3975501" y="2331471"/>
                </a:cubicBezTo>
                <a:cubicBezTo>
                  <a:pt x="3975543" y="2362806"/>
                  <a:pt x="3973093" y="2393697"/>
                  <a:pt x="3968034" y="2423947"/>
                </a:cubicBezTo>
                <a:lnTo>
                  <a:pt x="3967496" y="2430623"/>
                </a:lnTo>
                <a:cubicBezTo>
                  <a:pt x="3967326" y="2430628"/>
                  <a:pt x="3967158" y="2430633"/>
                  <a:pt x="3966990" y="2430686"/>
                </a:cubicBezTo>
                <a:cubicBezTo>
                  <a:pt x="3916715" y="2783551"/>
                  <a:pt x="3635676" y="3064328"/>
                  <a:pt x="3276825" y="3123727"/>
                </a:cubicBezTo>
                <a:lnTo>
                  <a:pt x="3276708" y="3124875"/>
                </a:lnTo>
                <a:cubicBezTo>
                  <a:pt x="3271398" y="3125886"/>
                  <a:pt x="3266069" y="3126834"/>
                  <a:pt x="3260492" y="3126415"/>
                </a:cubicBezTo>
                <a:cubicBezTo>
                  <a:pt x="3229320" y="3131969"/>
                  <a:pt x="3197440" y="3134950"/>
                  <a:pt x="3165065" y="3135477"/>
                </a:cubicBezTo>
                <a:lnTo>
                  <a:pt x="3147947" y="3137103"/>
                </a:lnTo>
                <a:lnTo>
                  <a:pt x="3147921" y="3136608"/>
                </a:lnTo>
                <a:lnTo>
                  <a:pt x="3147422" y="3136641"/>
                </a:lnTo>
                <a:cubicBezTo>
                  <a:pt x="3146856" y="3132839"/>
                  <a:pt x="3146829" y="3129023"/>
                  <a:pt x="3146829" y="3125201"/>
                </a:cubicBezTo>
                <a:cubicBezTo>
                  <a:pt x="3146829" y="3119519"/>
                  <a:pt x="3146887" y="3113850"/>
                  <a:pt x="3148199" y="3108220"/>
                </a:cubicBezTo>
                <a:cubicBezTo>
                  <a:pt x="3148157" y="3076892"/>
                  <a:pt x="3150607" y="3046007"/>
                  <a:pt x="3155663" y="3015763"/>
                </a:cubicBezTo>
                <a:lnTo>
                  <a:pt x="3156204" y="3009073"/>
                </a:lnTo>
                <a:cubicBezTo>
                  <a:pt x="3156372" y="3009068"/>
                  <a:pt x="3156542" y="3009063"/>
                  <a:pt x="3156709" y="3009010"/>
                </a:cubicBezTo>
                <a:cubicBezTo>
                  <a:pt x="3206986" y="2656144"/>
                  <a:pt x="3488025" y="2375367"/>
                  <a:pt x="3846875" y="2315969"/>
                </a:cubicBezTo>
                <a:lnTo>
                  <a:pt x="3846992" y="2314821"/>
                </a:lnTo>
                <a:cubicBezTo>
                  <a:pt x="3852301" y="2313811"/>
                  <a:pt x="3857629" y="2312863"/>
                  <a:pt x="3863205" y="2313282"/>
                </a:cubicBezTo>
                <a:cubicBezTo>
                  <a:pt x="3894388" y="2307725"/>
                  <a:pt x="3926281" y="2304744"/>
                  <a:pt x="3958666" y="2304217"/>
                </a:cubicBezTo>
                <a:close/>
                <a:moveTo>
                  <a:pt x="2306354" y="2302594"/>
                </a:moveTo>
                <a:lnTo>
                  <a:pt x="2323441" y="2304217"/>
                </a:lnTo>
                <a:cubicBezTo>
                  <a:pt x="2355827" y="2304744"/>
                  <a:pt x="2387719" y="2307725"/>
                  <a:pt x="2418903" y="2313282"/>
                </a:cubicBezTo>
                <a:cubicBezTo>
                  <a:pt x="2424479" y="2312863"/>
                  <a:pt x="2429807" y="2313811"/>
                  <a:pt x="2435115" y="2314821"/>
                </a:cubicBezTo>
                <a:lnTo>
                  <a:pt x="2435233" y="2315969"/>
                </a:lnTo>
                <a:cubicBezTo>
                  <a:pt x="2794083" y="2375367"/>
                  <a:pt x="3075122" y="2656144"/>
                  <a:pt x="3125398" y="3009010"/>
                </a:cubicBezTo>
                <a:cubicBezTo>
                  <a:pt x="3125566" y="3009063"/>
                  <a:pt x="3125735" y="3009068"/>
                  <a:pt x="3125904" y="3009073"/>
                </a:cubicBezTo>
                <a:lnTo>
                  <a:pt x="3126444" y="3015763"/>
                </a:lnTo>
                <a:cubicBezTo>
                  <a:pt x="3131501" y="3046007"/>
                  <a:pt x="3133950" y="3076892"/>
                  <a:pt x="3133908" y="3108220"/>
                </a:cubicBezTo>
                <a:cubicBezTo>
                  <a:pt x="3135220" y="3113850"/>
                  <a:pt x="3135279" y="3119519"/>
                  <a:pt x="3135279" y="3125201"/>
                </a:cubicBezTo>
                <a:cubicBezTo>
                  <a:pt x="3135279" y="3129023"/>
                  <a:pt x="3135252" y="3132839"/>
                  <a:pt x="3134686" y="3136641"/>
                </a:cubicBezTo>
                <a:lnTo>
                  <a:pt x="3134187" y="3136608"/>
                </a:lnTo>
                <a:lnTo>
                  <a:pt x="3134161" y="3137103"/>
                </a:lnTo>
                <a:lnTo>
                  <a:pt x="3117042" y="3135477"/>
                </a:lnTo>
                <a:cubicBezTo>
                  <a:pt x="3084668" y="3134950"/>
                  <a:pt x="3052788" y="3131969"/>
                  <a:pt x="3021616" y="3126415"/>
                </a:cubicBezTo>
                <a:cubicBezTo>
                  <a:pt x="3016039" y="3126834"/>
                  <a:pt x="3010710" y="3125886"/>
                  <a:pt x="3005399" y="3124875"/>
                </a:cubicBezTo>
                <a:lnTo>
                  <a:pt x="3005283" y="3123727"/>
                </a:lnTo>
                <a:cubicBezTo>
                  <a:pt x="2646432" y="3064328"/>
                  <a:pt x="2365393" y="2783551"/>
                  <a:pt x="2315117" y="2430686"/>
                </a:cubicBezTo>
                <a:cubicBezTo>
                  <a:pt x="2314950" y="2430633"/>
                  <a:pt x="2314781" y="2430628"/>
                  <a:pt x="2314612" y="2430623"/>
                </a:cubicBezTo>
                <a:lnTo>
                  <a:pt x="2314074" y="2423947"/>
                </a:lnTo>
                <a:cubicBezTo>
                  <a:pt x="2309015" y="2393697"/>
                  <a:pt x="2306564" y="2362806"/>
                  <a:pt x="2306606" y="2331471"/>
                </a:cubicBezTo>
                <a:cubicBezTo>
                  <a:pt x="2305294" y="2325843"/>
                  <a:pt x="2305236" y="2320176"/>
                  <a:pt x="2305236" y="2314495"/>
                </a:cubicBezTo>
                <a:lnTo>
                  <a:pt x="2305830" y="2303055"/>
                </a:lnTo>
                <a:lnTo>
                  <a:pt x="2306328" y="2303088"/>
                </a:lnTo>
                <a:close/>
                <a:moveTo>
                  <a:pt x="2283603" y="2302594"/>
                </a:moveTo>
                <a:lnTo>
                  <a:pt x="2283629" y="2303088"/>
                </a:lnTo>
                <a:lnTo>
                  <a:pt x="2284127" y="2303055"/>
                </a:lnTo>
                <a:lnTo>
                  <a:pt x="2284721" y="2314495"/>
                </a:lnTo>
                <a:cubicBezTo>
                  <a:pt x="2284721" y="2320176"/>
                  <a:pt x="2284662" y="2325843"/>
                  <a:pt x="2283350" y="2331471"/>
                </a:cubicBezTo>
                <a:cubicBezTo>
                  <a:pt x="2283392" y="2362806"/>
                  <a:pt x="2280942" y="2393697"/>
                  <a:pt x="2275883" y="2423947"/>
                </a:cubicBezTo>
                <a:lnTo>
                  <a:pt x="2275345" y="2430623"/>
                </a:lnTo>
                <a:cubicBezTo>
                  <a:pt x="2275175" y="2430628"/>
                  <a:pt x="2275007" y="2430633"/>
                  <a:pt x="2274839" y="2430686"/>
                </a:cubicBezTo>
                <a:cubicBezTo>
                  <a:pt x="2224564" y="2783551"/>
                  <a:pt x="1943525" y="3064328"/>
                  <a:pt x="1584673" y="3123727"/>
                </a:cubicBezTo>
                <a:lnTo>
                  <a:pt x="1584557" y="3124875"/>
                </a:lnTo>
                <a:cubicBezTo>
                  <a:pt x="1579247" y="3125886"/>
                  <a:pt x="1573918" y="3126834"/>
                  <a:pt x="1568341" y="3126415"/>
                </a:cubicBezTo>
                <a:cubicBezTo>
                  <a:pt x="1537169" y="3131969"/>
                  <a:pt x="1505289" y="3134950"/>
                  <a:pt x="1472914" y="3135477"/>
                </a:cubicBezTo>
                <a:lnTo>
                  <a:pt x="1455796" y="3137103"/>
                </a:lnTo>
                <a:lnTo>
                  <a:pt x="1455770" y="3136608"/>
                </a:lnTo>
                <a:lnTo>
                  <a:pt x="1455271" y="3136641"/>
                </a:lnTo>
                <a:cubicBezTo>
                  <a:pt x="1454705" y="3132839"/>
                  <a:pt x="1454678" y="3129023"/>
                  <a:pt x="1454678" y="3125201"/>
                </a:cubicBezTo>
                <a:cubicBezTo>
                  <a:pt x="1454678" y="3119519"/>
                  <a:pt x="1454736" y="3113850"/>
                  <a:pt x="1456048" y="3108220"/>
                </a:cubicBezTo>
                <a:cubicBezTo>
                  <a:pt x="1456006" y="3076892"/>
                  <a:pt x="1458456" y="3046007"/>
                  <a:pt x="1463513" y="3015763"/>
                </a:cubicBezTo>
                <a:lnTo>
                  <a:pt x="1464053" y="3009073"/>
                </a:lnTo>
                <a:cubicBezTo>
                  <a:pt x="1464221" y="3009068"/>
                  <a:pt x="1464391" y="3009063"/>
                  <a:pt x="1464558" y="3009010"/>
                </a:cubicBezTo>
                <a:cubicBezTo>
                  <a:pt x="1514835" y="2656144"/>
                  <a:pt x="1795874" y="2375367"/>
                  <a:pt x="2154724" y="2315969"/>
                </a:cubicBezTo>
                <a:lnTo>
                  <a:pt x="2154841" y="2314821"/>
                </a:lnTo>
                <a:cubicBezTo>
                  <a:pt x="2160150" y="2313811"/>
                  <a:pt x="2165478" y="2312863"/>
                  <a:pt x="2171054" y="2313282"/>
                </a:cubicBezTo>
                <a:cubicBezTo>
                  <a:pt x="2202237" y="2307725"/>
                  <a:pt x="2234130" y="2304744"/>
                  <a:pt x="2266515" y="2304217"/>
                </a:cubicBezTo>
                <a:close/>
                <a:moveTo>
                  <a:pt x="614203" y="2302594"/>
                </a:moveTo>
                <a:lnTo>
                  <a:pt x="631290" y="2304217"/>
                </a:lnTo>
                <a:cubicBezTo>
                  <a:pt x="663676" y="2304744"/>
                  <a:pt x="695568" y="2307725"/>
                  <a:pt x="726752" y="2313282"/>
                </a:cubicBezTo>
                <a:cubicBezTo>
                  <a:pt x="732328" y="2312863"/>
                  <a:pt x="737656" y="2313811"/>
                  <a:pt x="742964" y="2314821"/>
                </a:cubicBezTo>
                <a:lnTo>
                  <a:pt x="743081" y="2315969"/>
                </a:lnTo>
                <a:cubicBezTo>
                  <a:pt x="1101932" y="2375367"/>
                  <a:pt x="1382971" y="2656144"/>
                  <a:pt x="1433247" y="3009010"/>
                </a:cubicBezTo>
                <a:cubicBezTo>
                  <a:pt x="1433415" y="3009063"/>
                  <a:pt x="1433584" y="3009068"/>
                  <a:pt x="1433753" y="3009073"/>
                </a:cubicBezTo>
                <a:lnTo>
                  <a:pt x="1434293" y="3015763"/>
                </a:lnTo>
                <a:cubicBezTo>
                  <a:pt x="1439350" y="3046007"/>
                  <a:pt x="1441799" y="3076892"/>
                  <a:pt x="1441757" y="3108220"/>
                </a:cubicBezTo>
                <a:cubicBezTo>
                  <a:pt x="1443069" y="3113850"/>
                  <a:pt x="1443128" y="3119519"/>
                  <a:pt x="1443128" y="3125201"/>
                </a:cubicBezTo>
                <a:cubicBezTo>
                  <a:pt x="1443128" y="3129023"/>
                  <a:pt x="1443101" y="3132839"/>
                  <a:pt x="1442535" y="3136641"/>
                </a:cubicBezTo>
                <a:lnTo>
                  <a:pt x="1442036" y="3136608"/>
                </a:lnTo>
                <a:lnTo>
                  <a:pt x="1442010" y="3137103"/>
                </a:lnTo>
                <a:lnTo>
                  <a:pt x="1424891" y="3135477"/>
                </a:lnTo>
                <a:cubicBezTo>
                  <a:pt x="1392517" y="3134950"/>
                  <a:pt x="1360637" y="3131969"/>
                  <a:pt x="1329465" y="3126415"/>
                </a:cubicBezTo>
                <a:cubicBezTo>
                  <a:pt x="1323888" y="3126834"/>
                  <a:pt x="1318559" y="3125886"/>
                  <a:pt x="1313248" y="3124875"/>
                </a:cubicBezTo>
                <a:lnTo>
                  <a:pt x="1313132" y="3123727"/>
                </a:lnTo>
                <a:cubicBezTo>
                  <a:pt x="954281" y="3064328"/>
                  <a:pt x="673242" y="2783551"/>
                  <a:pt x="622966" y="2430686"/>
                </a:cubicBezTo>
                <a:cubicBezTo>
                  <a:pt x="622799" y="2430633"/>
                  <a:pt x="622630" y="2430628"/>
                  <a:pt x="622461" y="2430623"/>
                </a:cubicBezTo>
                <a:lnTo>
                  <a:pt x="621923" y="2423947"/>
                </a:lnTo>
                <a:cubicBezTo>
                  <a:pt x="616864" y="2393697"/>
                  <a:pt x="614413" y="2362806"/>
                  <a:pt x="614455" y="2331471"/>
                </a:cubicBezTo>
                <a:cubicBezTo>
                  <a:pt x="613143" y="2325843"/>
                  <a:pt x="613085" y="2320176"/>
                  <a:pt x="613085" y="2314495"/>
                </a:cubicBezTo>
                <a:lnTo>
                  <a:pt x="613679" y="2303055"/>
                </a:lnTo>
                <a:lnTo>
                  <a:pt x="614177" y="2303088"/>
                </a:lnTo>
                <a:close/>
                <a:moveTo>
                  <a:pt x="591452" y="2302594"/>
                </a:moveTo>
                <a:lnTo>
                  <a:pt x="591478" y="2303088"/>
                </a:lnTo>
                <a:lnTo>
                  <a:pt x="591976" y="2303055"/>
                </a:lnTo>
                <a:lnTo>
                  <a:pt x="592570" y="2314495"/>
                </a:lnTo>
                <a:cubicBezTo>
                  <a:pt x="592570" y="2320176"/>
                  <a:pt x="592511" y="2325843"/>
                  <a:pt x="591199" y="2331471"/>
                </a:cubicBezTo>
                <a:cubicBezTo>
                  <a:pt x="591242" y="2362806"/>
                  <a:pt x="588791" y="2393697"/>
                  <a:pt x="583732" y="2423947"/>
                </a:cubicBezTo>
                <a:lnTo>
                  <a:pt x="583194" y="2430623"/>
                </a:lnTo>
                <a:cubicBezTo>
                  <a:pt x="583024" y="2430628"/>
                  <a:pt x="582856" y="2430633"/>
                  <a:pt x="582689" y="2430686"/>
                </a:cubicBezTo>
                <a:cubicBezTo>
                  <a:pt x="537576" y="2747315"/>
                  <a:pt x="306662" y="3005901"/>
                  <a:pt x="0" y="3097101"/>
                </a:cubicBezTo>
                <a:lnTo>
                  <a:pt x="0" y="2964763"/>
                </a:lnTo>
                <a:cubicBezTo>
                  <a:pt x="229298" y="2881926"/>
                  <a:pt x="402181" y="2686530"/>
                  <a:pt x="449203" y="2447425"/>
                </a:cubicBezTo>
                <a:cubicBezTo>
                  <a:pt x="258971" y="2488309"/>
                  <a:pt x="97576" y="2603574"/>
                  <a:pt x="0" y="2761314"/>
                </a:cubicBezTo>
                <a:lnTo>
                  <a:pt x="0" y="2554520"/>
                </a:lnTo>
                <a:cubicBezTo>
                  <a:pt x="121484" y="2431613"/>
                  <a:pt x="282199" y="2345825"/>
                  <a:pt x="462573" y="2315969"/>
                </a:cubicBezTo>
                <a:lnTo>
                  <a:pt x="462690" y="2314821"/>
                </a:lnTo>
                <a:cubicBezTo>
                  <a:pt x="467999" y="2313811"/>
                  <a:pt x="473327" y="2312863"/>
                  <a:pt x="478903" y="2313282"/>
                </a:cubicBezTo>
                <a:cubicBezTo>
                  <a:pt x="510086" y="2307725"/>
                  <a:pt x="541979" y="2304744"/>
                  <a:pt x="574365" y="2304217"/>
                </a:cubicBezTo>
                <a:close/>
                <a:moveTo>
                  <a:pt x="11452667" y="1608087"/>
                </a:moveTo>
                <a:cubicBezTo>
                  <a:pt x="11177477" y="1666766"/>
                  <a:pt x="10962633" y="1879876"/>
                  <a:pt x="10909358" y="2148655"/>
                </a:cubicBezTo>
                <a:cubicBezTo>
                  <a:pt x="11184548" y="2089976"/>
                  <a:pt x="11399391" y="1876866"/>
                  <a:pt x="11452667" y="1608087"/>
                </a:cubicBezTo>
                <a:close/>
                <a:moveTo>
                  <a:pt x="10058800" y="1608087"/>
                </a:moveTo>
                <a:cubicBezTo>
                  <a:pt x="10112076" y="1876866"/>
                  <a:pt x="10326919" y="2089976"/>
                  <a:pt x="10602109" y="2148655"/>
                </a:cubicBezTo>
                <a:cubicBezTo>
                  <a:pt x="10548834" y="1879876"/>
                  <a:pt x="10333990" y="1666766"/>
                  <a:pt x="10058800" y="1608087"/>
                </a:cubicBezTo>
                <a:close/>
                <a:moveTo>
                  <a:pt x="9760514" y="1608087"/>
                </a:moveTo>
                <a:cubicBezTo>
                  <a:pt x="9485324" y="1666766"/>
                  <a:pt x="9270480" y="1879876"/>
                  <a:pt x="9217205" y="2148655"/>
                </a:cubicBezTo>
                <a:cubicBezTo>
                  <a:pt x="9492395" y="2089976"/>
                  <a:pt x="9707238" y="1876866"/>
                  <a:pt x="9760514" y="1608087"/>
                </a:cubicBezTo>
                <a:close/>
                <a:moveTo>
                  <a:pt x="8366649" y="1608087"/>
                </a:moveTo>
                <a:cubicBezTo>
                  <a:pt x="8419925" y="1876866"/>
                  <a:pt x="8634768" y="2089976"/>
                  <a:pt x="8909958" y="2148655"/>
                </a:cubicBezTo>
                <a:cubicBezTo>
                  <a:pt x="8856683" y="1879876"/>
                  <a:pt x="8641839" y="1666766"/>
                  <a:pt x="8366649" y="1608087"/>
                </a:cubicBezTo>
                <a:close/>
                <a:moveTo>
                  <a:pt x="8068363" y="1608087"/>
                </a:moveTo>
                <a:cubicBezTo>
                  <a:pt x="7793173" y="1666766"/>
                  <a:pt x="7578329" y="1879876"/>
                  <a:pt x="7525054" y="2148655"/>
                </a:cubicBezTo>
                <a:cubicBezTo>
                  <a:pt x="7800244" y="2089976"/>
                  <a:pt x="8015087" y="1876866"/>
                  <a:pt x="8068363" y="1608087"/>
                </a:cubicBezTo>
                <a:close/>
                <a:moveTo>
                  <a:pt x="6674498" y="1608087"/>
                </a:moveTo>
                <a:cubicBezTo>
                  <a:pt x="6727774" y="1876866"/>
                  <a:pt x="6942617" y="2089976"/>
                  <a:pt x="7217807" y="2148655"/>
                </a:cubicBezTo>
                <a:cubicBezTo>
                  <a:pt x="7164532" y="1879876"/>
                  <a:pt x="6949688" y="1666766"/>
                  <a:pt x="6674498" y="1608087"/>
                </a:cubicBezTo>
                <a:close/>
                <a:moveTo>
                  <a:pt x="6376212" y="1608087"/>
                </a:moveTo>
                <a:cubicBezTo>
                  <a:pt x="6101022" y="1666766"/>
                  <a:pt x="5886178" y="1879876"/>
                  <a:pt x="5832903" y="2148655"/>
                </a:cubicBezTo>
                <a:cubicBezTo>
                  <a:pt x="6108093" y="2089976"/>
                  <a:pt x="6322936" y="1876866"/>
                  <a:pt x="6376212" y="1608087"/>
                </a:cubicBezTo>
                <a:close/>
                <a:moveTo>
                  <a:pt x="4982347" y="1608087"/>
                </a:moveTo>
                <a:cubicBezTo>
                  <a:pt x="5035623" y="1876866"/>
                  <a:pt x="5250466" y="2089976"/>
                  <a:pt x="5525656" y="2148655"/>
                </a:cubicBezTo>
                <a:cubicBezTo>
                  <a:pt x="5472381" y="1879876"/>
                  <a:pt x="5257537" y="1666766"/>
                  <a:pt x="4982347" y="1608087"/>
                </a:cubicBezTo>
                <a:close/>
                <a:moveTo>
                  <a:pt x="4684061" y="1608087"/>
                </a:moveTo>
                <a:cubicBezTo>
                  <a:pt x="4408871" y="1666766"/>
                  <a:pt x="4194027" y="1879876"/>
                  <a:pt x="4140752" y="2148655"/>
                </a:cubicBezTo>
                <a:cubicBezTo>
                  <a:pt x="4415942" y="2089976"/>
                  <a:pt x="4630785" y="1876866"/>
                  <a:pt x="4684061" y="1608087"/>
                </a:cubicBezTo>
                <a:close/>
                <a:moveTo>
                  <a:pt x="3290196" y="1608087"/>
                </a:moveTo>
                <a:cubicBezTo>
                  <a:pt x="3343472" y="1876866"/>
                  <a:pt x="3558315" y="2089976"/>
                  <a:pt x="3833505" y="2148655"/>
                </a:cubicBezTo>
                <a:cubicBezTo>
                  <a:pt x="3780230" y="1879876"/>
                  <a:pt x="3565386" y="1666766"/>
                  <a:pt x="3290196" y="1608087"/>
                </a:cubicBezTo>
                <a:close/>
                <a:moveTo>
                  <a:pt x="2991910" y="1608087"/>
                </a:moveTo>
                <a:cubicBezTo>
                  <a:pt x="2716720" y="1666766"/>
                  <a:pt x="2501876" y="1879876"/>
                  <a:pt x="2448601" y="2148655"/>
                </a:cubicBezTo>
                <a:cubicBezTo>
                  <a:pt x="2723791" y="2089976"/>
                  <a:pt x="2938634" y="1876866"/>
                  <a:pt x="2991910" y="1608087"/>
                </a:cubicBezTo>
                <a:close/>
                <a:moveTo>
                  <a:pt x="1598045" y="1608087"/>
                </a:moveTo>
                <a:cubicBezTo>
                  <a:pt x="1651321" y="1876866"/>
                  <a:pt x="1866164" y="2089976"/>
                  <a:pt x="2141354" y="2148655"/>
                </a:cubicBezTo>
                <a:cubicBezTo>
                  <a:pt x="2088079" y="1879876"/>
                  <a:pt x="1873235" y="1666766"/>
                  <a:pt x="1598045" y="1608087"/>
                </a:cubicBezTo>
                <a:close/>
                <a:moveTo>
                  <a:pt x="1299759" y="1608087"/>
                </a:moveTo>
                <a:cubicBezTo>
                  <a:pt x="1024569" y="1666766"/>
                  <a:pt x="809725" y="1879876"/>
                  <a:pt x="756450" y="2148655"/>
                </a:cubicBezTo>
                <a:cubicBezTo>
                  <a:pt x="1031640" y="2089976"/>
                  <a:pt x="1246483" y="1876866"/>
                  <a:pt x="1299759" y="1608087"/>
                </a:cubicBezTo>
                <a:close/>
                <a:moveTo>
                  <a:pt x="0" y="1504081"/>
                </a:moveTo>
                <a:cubicBezTo>
                  <a:pt x="306658" y="1594561"/>
                  <a:pt x="537576" y="1851117"/>
                  <a:pt x="582690" y="2165262"/>
                </a:cubicBezTo>
                <a:cubicBezTo>
                  <a:pt x="582857" y="2165315"/>
                  <a:pt x="583026" y="2165320"/>
                  <a:pt x="583195" y="2165325"/>
                </a:cubicBezTo>
                <a:lnTo>
                  <a:pt x="583735" y="2171962"/>
                </a:lnTo>
                <a:cubicBezTo>
                  <a:pt x="588792" y="2201969"/>
                  <a:pt x="591242" y="2232611"/>
                  <a:pt x="591199" y="2263693"/>
                </a:cubicBezTo>
                <a:cubicBezTo>
                  <a:pt x="592511" y="2269279"/>
                  <a:pt x="592570" y="2274903"/>
                  <a:pt x="592570" y="2280541"/>
                </a:cubicBezTo>
                <a:cubicBezTo>
                  <a:pt x="592570" y="2284333"/>
                  <a:pt x="592543" y="2288119"/>
                  <a:pt x="591977" y="2291891"/>
                </a:cubicBezTo>
                <a:lnTo>
                  <a:pt x="591478" y="2291858"/>
                </a:lnTo>
                <a:lnTo>
                  <a:pt x="591452" y="2292349"/>
                </a:lnTo>
                <a:lnTo>
                  <a:pt x="574334" y="2290736"/>
                </a:lnTo>
                <a:cubicBezTo>
                  <a:pt x="541959" y="2290213"/>
                  <a:pt x="510079" y="2287255"/>
                  <a:pt x="478907" y="2281745"/>
                </a:cubicBezTo>
                <a:cubicBezTo>
                  <a:pt x="473330" y="2282161"/>
                  <a:pt x="468001" y="2281220"/>
                  <a:pt x="462690" y="2280217"/>
                </a:cubicBezTo>
                <a:lnTo>
                  <a:pt x="462574" y="2279078"/>
                </a:lnTo>
                <a:cubicBezTo>
                  <a:pt x="282200" y="2249456"/>
                  <a:pt x="121485" y="2164343"/>
                  <a:pt x="0" y="2042401"/>
                </a:cubicBezTo>
                <a:lnTo>
                  <a:pt x="0" y="1837231"/>
                </a:lnTo>
                <a:cubicBezTo>
                  <a:pt x="97584" y="1993737"/>
                  <a:pt x="258975" y="2108093"/>
                  <a:pt x="449203" y="2148655"/>
                </a:cubicBezTo>
                <a:cubicBezTo>
                  <a:pt x="402182" y="1911427"/>
                  <a:pt x="229297" y="1717565"/>
                  <a:pt x="0" y="1635380"/>
                </a:cubicBezTo>
                <a:close/>
                <a:moveTo>
                  <a:pt x="11608704" y="1464394"/>
                </a:moveTo>
                <a:lnTo>
                  <a:pt x="11625791" y="1466004"/>
                </a:lnTo>
                <a:cubicBezTo>
                  <a:pt x="11658177" y="1466527"/>
                  <a:pt x="11690070" y="1469485"/>
                  <a:pt x="11721253" y="1474998"/>
                </a:cubicBezTo>
                <a:cubicBezTo>
                  <a:pt x="11726829" y="1474582"/>
                  <a:pt x="11732157" y="1475523"/>
                  <a:pt x="11737466" y="1476525"/>
                </a:cubicBezTo>
                <a:lnTo>
                  <a:pt x="11737583" y="1477664"/>
                </a:lnTo>
                <a:cubicBezTo>
                  <a:pt x="11914088" y="1506650"/>
                  <a:pt x="12071767" y="1588774"/>
                  <a:pt x="12192000" y="1706842"/>
                </a:cubicBezTo>
                <a:lnTo>
                  <a:pt x="12192000" y="1906833"/>
                </a:lnTo>
                <a:cubicBezTo>
                  <a:pt x="12093732" y="1756811"/>
                  <a:pt x="11935983" y="1647542"/>
                  <a:pt x="11750953" y="1608088"/>
                </a:cubicBezTo>
                <a:cubicBezTo>
                  <a:pt x="11797422" y="1842524"/>
                  <a:pt x="11966808" y="2034608"/>
                  <a:pt x="12192000" y="2118654"/>
                </a:cubicBezTo>
                <a:lnTo>
                  <a:pt x="12192000" y="2250657"/>
                </a:lnTo>
                <a:cubicBezTo>
                  <a:pt x="11889465" y="2157681"/>
                  <a:pt x="11662185" y="1902872"/>
                  <a:pt x="11617468" y="1591480"/>
                </a:cubicBezTo>
                <a:cubicBezTo>
                  <a:pt x="11617300" y="1591427"/>
                  <a:pt x="11617132" y="1591423"/>
                  <a:pt x="11616962" y="1591418"/>
                </a:cubicBezTo>
                <a:lnTo>
                  <a:pt x="11616424" y="1584794"/>
                </a:lnTo>
                <a:cubicBezTo>
                  <a:pt x="11611365" y="1554782"/>
                  <a:pt x="11608914" y="1524133"/>
                  <a:pt x="11608957" y="1493044"/>
                </a:cubicBezTo>
                <a:cubicBezTo>
                  <a:pt x="11607645" y="1487460"/>
                  <a:pt x="11607586" y="1481838"/>
                  <a:pt x="11607586" y="1476202"/>
                </a:cubicBezTo>
                <a:lnTo>
                  <a:pt x="11608180" y="1464851"/>
                </a:lnTo>
                <a:lnTo>
                  <a:pt x="11608678" y="1464884"/>
                </a:lnTo>
                <a:close/>
                <a:moveTo>
                  <a:pt x="11594916" y="1464394"/>
                </a:moveTo>
                <a:lnTo>
                  <a:pt x="11594942" y="1464884"/>
                </a:lnTo>
                <a:lnTo>
                  <a:pt x="11595440" y="1464852"/>
                </a:lnTo>
                <a:lnTo>
                  <a:pt x="11596034" y="1476202"/>
                </a:lnTo>
                <a:cubicBezTo>
                  <a:pt x="11596034" y="1481838"/>
                  <a:pt x="11595975" y="1487460"/>
                  <a:pt x="11594663" y="1493044"/>
                </a:cubicBezTo>
                <a:cubicBezTo>
                  <a:pt x="11594706" y="1524133"/>
                  <a:pt x="11592255" y="1554782"/>
                  <a:pt x="11587196" y="1584794"/>
                </a:cubicBezTo>
                <a:lnTo>
                  <a:pt x="11586658" y="1591418"/>
                </a:lnTo>
                <a:cubicBezTo>
                  <a:pt x="11586488" y="1591423"/>
                  <a:pt x="11586320" y="1591427"/>
                  <a:pt x="11586152" y="1591480"/>
                </a:cubicBezTo>
                <a:cubicBezTo>
                  <a:pt x="11535877" y="1941574"/>
                  <a:pt x="11254838" y="2220146"/>
                  <a:pt x="10895987" y="2279078"/>
                </a:cubicBezTo>
                <a:lnTo>
                  <a:pt x="10895871" y="2280217"/>
                </a:lnTo>
                <a:cubicBezTo>
                  <a:pt x="10890560" y="2281220"/>
                  <a:pt x="10885231" y="2282161"/>
                  <a:pt x="10879654" y="2281745"/>
                </a:cubicBezTo>
                <a:cubicBezTo>
                  <a:pt x="10848482" y="2287255"/>
                  <a:pt x="10816602" y="2290213"/>
                  <a:pt x="10784227" y="2290736"/>
                </a:cubicBezTo>
                <a:lnTo>
                  <a:pt x="10767109" y="2292349"/>
                </a:lnTo>
                <a:lnTo>
                  <a:pt x="10767083" y="2291858"/>
                </a:lnTo>
                <a:lnTo>
                  <a:pt x="10766584" y="2291891"/>
                </a:lnTo>
                <a:cubicBezTo>
                  <a:pt x="10766018" y="2288119"/>
                  <a:pt x="10765991" y="2284333"/>
                  <a:pt x="10765991" y="2280541"/>
                </a:cubicBezTo>
                <a:cubicBezTo>
                  <a:pt x="10765991" y="2274903"/>
                  <a:pt x="10766050" y="2269279"/>
                  <a:pt x="10767362" y="2263693"/>
                </a:cubicBezTo>
                <a:cubicBezTo>
                  <a:pt x="10767319" y="2232611"/>
                  <a:pt x="10769769" y="2201969"/>
                  <a:pt x="10774826" y="2171962"/>
                </a:cubicBezTo>
                <a:lnTo>
                  <a:pt x="10775366" y="2165325"/>
                </a:lnTo>
                <a:cubicBezTo>
                  <a:pt x="10775535" y="2165320"/>
                  <a:pt x="10775704" y="2165315"/>
                  <a:pt x="10775872" y="2165262"/>
                </a:cubicBezTo>
                <a:cubicBezTo>
                  <a:pt x="10826148" y="1815167"/>
                  <a:pt x="11107187" y="1536596"/>
                  <a:pt x="11466037" y="1477664"/>
                </a:cubicBezTo>
                <a:lnTo>
                  <a:pt x="11466154" y="1476525"/>
                </a:lnTo>
                <a:cubicBezTo>
                  <a:pt x="11471463" y="1475523"/>
                  <a:pt x="11476791" y="1474582"/>
                  <a:pt x="11482367" y="1474998"/>
                </a:cubicBezTo>
                <a:cubicBezTo>
                  <a:pt x="11513550" y="1469485"/>
                  <a:pt x="11545443" y="1466527"/>
                  <a:pt x="11577829" y="1466004"/>
                </a:cubicBezTo>
                <a:close/>
                <a:moveTo>
                  <a:pt x="9916551" y="1464394"/>
                </a:moveTo>
                <a:lnTo>
                  <a:pt x="9933638" y="1466004"/>
                </a:lnTo>
                <a:cubicBezTo>
                  <a:pt x="9966024" y="1466527"/>
                  <a:pt x="9997917" y="1469485"/>
                  <a:pt x="10029100" y="1474998"/>
                </a:cubicBezTo>
                <a:cubicBezTo>
                  <a:pt x="10034676" y="1474582"/>
                  <a:pt x="10040004" y="1475523"/>
                  <a:pt x="10045313" y="1476525"/>
                </a:cubicBezTo>
                <a:lnTo>
                  <a:pt x="10045430" y="1477664"/>
                </a:lnTo>
                <a:cubicBezTo>
                  <a:pt x="10404280" y="1536596"/>
                  <a:pt x="10685319" y="1815167"/>
                  <a:pt x="10735596" y="2165262"/>
                </a:cubicBezTo>
                <a:cubicBezTo>
                  <a:pt x="10735763" y="2165315"/>
                  <a:pt x="10735932" y="2165320"/>
                  <a:pt x="10736101" y="2165325"/>
                </a:cubicBezTo>
                <a:lnTo>
                  <a:pt x="10736641" y="2171962"/>
                </a:lnTo>
                <a:cubicBezTo>
                  <a:pt x="10741698" y="2201969"/>
                  <a:pt x="10744148" y="2232611"/>
                  <a:pt x="10744105" y="2263693"/>
                </a:cubicBezTo>
                <a:cubicBezTo>
                  <a:pt x="10745417" y="2269279"/>
                  <a:pt x="10745476" y="2274903"/>
                  <a:pt x="10745476" y="2280541"/>
                </a:cubicBezTo>
                <a:cubicBezTo>
                  <a:pt x="10745476" y="2284333"/>
                  <a:pt x="10745449" y="2288119"/>
                  <a:pt x="10744883" y="2291891"/>
                </a:cubicBezTo>
                <a:lnTo>
                  <a:pt x="10744384" y="2291858"/>
                </a:lnTo>
                <a:lnTo>
                  <a:pt x="10744358" y="2292349"/>
                </a:lnTo>
                <a:lnTo>
                  <a:pt x="10727240" y="2290736"/>
                </a:lnTo>
                <a:cubicBezTo>
                  <a:pt x="10694865" y="2290213"/>
                  <a:pt x="10662985" y="2287255"/>
                  <a:pt x="10631813" y="2281745"/>
                </a:cubicBezTo>
                <a:cubicBezTo>
                  <a:pt x="10626236" y="2282161"/>
                  <a:pt x="10620907" y="2281220"/>
                  <a:pt x="10615596" y="2280217"/>
                </a:cubicBezTo>
                <a:lnTo>
                  <a:pt x="10615480" y="2279078"/>
                </a:lnTo>
                <a:cubicBezTo>
                  <a:pt x="10256629" y="2220146"/>
                  <a:pt x="9975590" y="1941574"/>
                  <a:pt x="9925315" y="1591480"/>
                </a:cubicBezTo>
                <a:cubicBezTo>
                  <a:pt x="9925147" y="1591427"/>
                  <a:pt x="9924979" y="1591423"/>
                  <a:pt x="9924809" y="1591418"/>
                </a:cubicBezTo>
                <a:lnTo>
                  <a:pt x="9924271" y="1584794"/>
                </a:lnTo>
                <a:cubicBezTo>
                  <a:pt x="9919212" y="1554782"/>
                  <a:pt x="9916761" y="1524133"/>
                  <a:pt x="9916804" y="1493044"/>
                </a:cubicBezTo>
                <a:cubicBezTo>
                  <a:pt x="9915492" y="1487460"/>
                  <a:pt x="9915433" y="1481838"/>
                  <a:pt x="9915433" y="1476202"/>
                </a:cubicBezTo>
                <a:lnTo>
                  <a:pt x="9916027" y="1464852"/>
                </a:lnTo>
                <a:lnTo>
                  <a:pt x="9916525" y="1464884"/>
                </a:lnTo>
                <a:close/>
                <a:moveTo>
                  <a:pt x="9902763" y="1464394"/>
                </a:moveTo>
                <a:lnTo>
                  <a:pt x="9902789" y="1464884"/>
                </a:lnTo>
                <a:lnTo>
                  <a:pt x="9903287" y="1464852"/>
                </a:lnTo>
                <a:lnTo>
                  <a:pt x="9903881" y="1476202"/>
                </a:lnTo>
                <a:cubicBezTo>
                  <a:pt x="9903881" y="1481838"/>
                  <a:pt x="9903822" y="1487460"/>
                  <a:pt x="9902510" y="1493044"/>
                </a:cubicBezTo>
                <a:cubicBezTo>
                  <a:pt x="9902553" y="1524133"/>
                  <a:pt x="9900102" y="1554782"/>
                  <a:pt x="9895043" y="1584794"/>
                </a:cubicBezTo>
                <a:lnTo>
                  <a:pt x="9894505" y="1591418"/>
                </a:lnTo>
                <a:cubicBezTo>
                  <a:pt x="9894335" y="1591423"/>
                  <a:pt x="9894167" y="1591427"/>
                  <a:pt x="9893999" y="1591480"/>
                </a:cubicBezTo>
                <a:cubicBezTo>
                  <a:pt x="9843724" y="1941574"/>
                  <a:pt x="9562685" y="2220146"/>
                  <a:pt x="9203834" y="2279078"/>
                </a:cubicBezTo>
                <a:lnTo>
                  <a:pt x="9203718" y="2280217"/>
                </a:lnTo>
                <a:cubicBezTo>
                  <a:pt x="9198407" y="2281220"/>
                  <a:pt x="9193078" y="2282161"/>
                  <a:pt x="9187501" y="2281745"/>
                </a:cubicBezTo>
                <a:cubicBezTo>
                  <a:pt x="9156329" y="2287255"/>
                  <a:pt x="9124449" y="2290213"/>
                  <a:pt x="9092074" y="2290736"/>
                </a:cubicBezTo>
                <a:lnTo>
                  <a:pt x="9074956" y="2292349"/>
                </a:lnTo>
                <a:lnTo>
                  <a:pt x="9074930" y="2291858"/>
                </a:lnTo>
                <a:lnTo>
                  <a:pt x="9074431" y="2291891"/>
                </a:lnTo>
                <a:cubicBezTo>
                  <a:pt x="9073865" y="2288119"/>
                  <a:pt x="9073838" y="2284333"/>
                  <a:pt x="9073838" y="2280541"/>
                </a:cubicBezTo>
                <a:cubicBezTo>
                  <a:pt x="9073838" y="2274903"/>
                  <a:pt x="9073897" y="2269279"/>
                  <a:pt x="9075209" y="2263693"/>
                </a:cubicBezTo>
                <a:cubicBezTo>
                  <a:pt x="9075166" y="2232611"/>
                  <a:pt x="9077616" y="2201969"/>
                  <a:pt x="9082673" y="2171962"/>
                </a:cubicBezTo>
                <a:lnTo>
                  <a:pt x="9083213" y="2165325"/>
                </a:lnTo>
                <a:cubicBezTo>
                  <a:pt x="9083382" y="2165320"/>
                  <a:pt x="9083551" y="2165315"/>
                  <a:pt x="9083718" y="2165262"/>
                </a:cubicBezTo>
                <a:cubicBezTo>
                  <a:pt x="9133995" y="1815167"/>
                  <a:pt x="9415034" y="1536596"/>
                  <a:pt x="9773884" y="1477664"/>
                </a:cubicBezTo>
                <a:lnTo>
                  <a:pt x="9774001" y="1476525"/>
                </a:lnTo>
                <a:cubicBezTo>
                  <a:pt x="9779310" y="1475523"/>
                  <a:pt x="9784638" y="1474582"/>
                  <a:pt x="9790214" y="1474998"/>
                </a:cubicBezTo>
                <a:cubicBezTo>
                  <a:pt x="9821397" y="1469485"/>
                  <a:pt x="9853290" y="1466527"/>
                  <a:pt x="9885676" y="1466004"/>
                </a:cubicBezTo>
                <a:close/>
                <a:moveTo>
                  <a:pt x="8224400" y="1464394"/>
                </a:moveTo>
                <a:lnTo>
                  <a:pt x="8241488" y="1466004"/>
                </a:lnTo>
                <a:cubicBezTo>
                  <a:pt x="8273873" y="1466527"/>
                  <a:pt x="8305766" y="1469485"/>
                  <a:pt x="8336949" y="1474998"/>
                </a:cubicBezTo>
                <a:cubicBezTo>
                  <a:pt x="8342525" y="1474582"/>
                  <a:pt x="8347853" y="1475523"/>
                  <a:pt x="8353162" y="1476525"/>
                </a:cubicBezTo>
                <a:lnTo>
                  <a:pt x="8353279" y="1477664"/>
                </a:lnTo>
                <a:cubicBezTo>
                  <a:pt x="8712129" y="1536596"/>
                  <a:pt x="8993168" y="1815167"/>
                  <a:pt x="9043444" y="2165262"/>
                </a:cubicBezTo>
                <a:cubicBezTo>
                  <a:pt x="9043612" y="2165315"/>
                  <a:pt x="9043781" y="2165320"/>
                  <a:pt x="9043950" y="2165325"/>
                </a:cubicBezTo>
                <a:lnTo>
                  <a:pt x="9044490" y="2171962"/>
                </a:lnTo>
                <a:cubicBezTo>
                  <a:pt x="9049547" y="2201969"/>
                  <a:pt x="9051997" y="2232611"/>
                  <a:pt x="9051954" y="2263693"/>
                </a:cubicBezTo>
                <a:cubicBezTo>
                  <a:pt x="9053266" y="2269279"/>
                  <a:pt x="9053325" y="2274903"/>
                  <a:pt x="9053325" y="2280541"/>
                </a:cubicBezTo>
                <a:cubicBezTo>
                  <a:pt x="9053325" y="2284333"/>
                  <a:pt x="9053298" y="2288119"/>
                  <a:pt x="9052732" y="2291891"/>
                </a:cubicBezTo>
                <a:lnTo>
                  <a:pt x="9052233" y="2291858"/>
                </a:lnTo>
                <a:lnTo>
                  <a:pt x="9052207" y="2292349"/>
                </a:lnTo>
                <a:lnTo>
                  <a:pt x="9035089" y="2290736"/>
                </a:lnTo>
                <a:cubicBezTo>
                  <a:pt x="9002714" y="2290213"/>
                  <a:pt x="8970834" y="2287255"/>
                  <a:pt x="8939662" y="2281745"/>
                </a:cubicBezTo>
                <a:cubicBezTo>
                  <a:pt x="8934085" y="2282161"/>
                  <a:pt x="8928756" y="2281220"/>
                  <a:pt x="8923445" y="2280217"/>
                </a:cubicBezTo>
                <a:lnTo>
                  <a:pt x="8923329" y="2279078"/>
                </a:lnTo>
                <a:cubicBezTo>
                  <a:pt x="8564478" y="2220146"/>
                  <a:pt x="8283439" y="1941574"/>
                  <a:pt x="8233164" y="1591480"/>
                </a:cubicBezTo>
                <a:cubicBezTo>
                  <a:pt x="8232996" y="1591427"/>
                  <a:pt x="8232828" y="1591423"/>
                  <a:pt x="8232658" y="1591418"/>
                </a:cubicBezTo>
                <a:lnTo>
                  <a:pt x="8232120" y="1584794"/>
                </a:lnTo>
                <a:cubicBezTo>
                  <a:pt x="8227061" y="1554782"/>
                  <a:pt x="8224611" y="1524133"/>
                  <a:pt x="8224653" y="1493044"/>
                </a:cubicBezTo>
                <a:cubicBezTo>
                  <a:pt x="8223341" y="1487460"/>
                  <a:pt x="8223282" y="1481838"/>
                  <a:pt x="8223282" y="1476202"/>
                </a:cubicBezTo>
                <a:lnTo>
                  <a:pt x="8223876" y="1464852"/>
                </a:lnTo>
                <a:lnTo>
                  <a:pt x="8224374" y="1464884"/>
                </a:lnTo>
                <a:close/>
                <a:moveTo>
                  <a:pt x="8210612" y="1464394"/>
                </a:moveTo>
                <a:lnTo>
                  <a:pt x="8210638" y="1464884"/>
                </a:lnTo>
                <a:lnTo>
                  <a:pt x="8211136" y="1464852"/>
                </a:lnTo>
                <a:lnTo>
                  <a:pt x="8211730" y="1476202"/>
                </a:lnTo>
                <a:cubicBezTo>
                  <a:pt x="8211730" y="1481838"/>
                  <a:pt x="8211672" y="1487460"/>
                  <a:pt x="8210360" y="1493044"/>
                </a:cubicBezTo>
                <a:cubicBezTo>
                  <a:pt x="8210402" y="1524133"/>
                  <a:pt x="8207951" y="1554782"/>
                  <a:pt x="8202893" y="1584794"/>
                </a:cubicBezTo>
                <a:lnTo>
                  <a:pt x="8202354" y="1591418"/>
                </a:lnTo>
                <a:cubicBezTo>
                  <a:pt x="8202185" y="1591423"/>
                  <a:pt x="8202016" y="1591427"/>
                  <a:pt x="8201849" y="1591480"/>
                </a:cubicBezTo>
                <a:cubicBezTo>
                  <a:pt x="8151573" y="1941574"/>
                  <a:pt x="7870534" y="2220146"/>
                  <a:pt x="7511683" y="2279078"/>
                </a:cubicBezTo>
                <a:lnTo>
                  <a:pt x="7511567" y="2280217"/>
                </a:lnTo>
                <a:cubicBezTo>
                  <a:pt x="7506256" y="2281220"/>
                  <a:pt x="7500927" y="2282161"/>
                  <a:pt x="7495350" y="2281745"/>
                </a:cubicBezTo>
                <a:cubicBezTo>
                  <a:pt x="7464178" y="2287255"/>
                  <a:pt x="7432298" y="2290213"/>
                  <a:pt x="7399924" y="2290736"/>
                </a:cubicBezTo>
                <a:lnTo>
                  <a:pt x="7382805" y="2292349"/>
                </a:lnTo>
                <a:lnTo>
                  <a:pt x="7382779" y="2291858"/>
                </a:lnTo>
                <a:lnTo>
                  <a:pt x="7382280" y="2291891"/>
                </a:lnTo>
                <a:cubicBezTo>
                  <a:pt x="7381714" y="2288119"/>
                  <a:pt x="7381687" y="2284333"/>
                  <a:pt x="7381687" y="2280541"/>
                </a:cubicBezTo>
                <a:cubicBezTo>
                  <a:pt x="7381687" y="2274903"/>
                  <a:pt x="7381746" y="2269279"/>
                  <a:pt x="7383058" y="2263693"/>
                </a:cubicBezTo>
                <a:cubicBezTo>
                  <a:pt x="7383016" y="2232611"/>
                  <a:pt x="7385465" y="2201969"/>
                  <a:pt x="7390522" y="2171962"/>
                </a:cubicBezTo>
                <a:lnTo>
                  <a:pt x="7391062" y="2165325"/>
                </a:lnTo>
                <a:cubicBezTo>
                  <a:pt x="7391231" y="2165320"/>
                  <a:pt x="7391400" y="2165315"/>
                  <a:pt x="7391568" y="2165262"/>
                </a:cubicBezTo>
                <a:cubicBezTo>
                  <a:pt x="7441844" y="1815167"/>
                  <a:pt x="7722883" y="1536596"/>
                  <a:pt x="8081734" y="1477664"/>
                </a:cubicBezTo>
                <a:lnTo>
                  <a:pt x="8081851" y="1476525"/>
                </a:lnTo>
                <a:cubicBezTo>
                  <a:pt x="8087159" y="1475523"/>
                  <a:pt x="8092487" y="1474582"/>
                  <a:pt x="8098063" y="1474998"/>
                </a:cubicBezTo>
                <a:cubicBezTo>
                  <a:pt x="8129247" y="1469485"/>
                  <a:pt x="8161139" y="1466527"/>
                  <a:pt x="8193525" y="1466004"/>
                </a:cubicBezTo>
                <a:close/>
                <a:moveTo>
                  <a:pt x="6532249" y="1464394"/>
                </a:moveTo>
                <a:lnTo>
                  <a:pt x="6549337" y="1466004"/>
                </a:lnTo>
                <a:cubicBezTo>
                  <a:pt x="6581722" y="1466527"/>
                  <a:pt x="6613615" y="1469485"/>
                  <a:pt x="6644798" y="1474998"/>
                </a:cubicBezTo>
                <a:cubicBezTo>
                  <a:pt x="6650374" y="1474582"/>
                  <a:pt x="6655702" y="1475523"/>
                  <a:pt x="6661011" y="1476525"/>
                </a:cubicBezTo>
                <a:lnTo>
                  <a:pt x="6661128" y="1477664"/>
                </a:lnTo>
                <a:cubicBezTo>
                  <a:pt x="7019978" y="1536596"/>
                  <a:pt x="7301017" y="1815167"/>
                  <a:pt x="7351294" y="2165262"/>
                </a:cubicBezTo>
                <a:cubicBezTo>
                  <a:pt x="7351461" y="2165315"/>
                  <a:pt x="7351631" y="2165320"/>
                  <a:pt x="7351799" y="2165325"/>
                </a:cubicBezTo>
                <a:lnTo>
                  <a:pt x="7352340" y="2171962"/>
                </a:lnTo>
                <a:cubicBezTo>
                  <a:pt x="7357396" y="2201969"/>
                  <a:pt x="7359846" y="2232611"/>
                  <a:pt x="7359804" y="2263693"/>
                </a:cubicBezTo>
                <a:cubicBezTo>
                  <a:pt x="7361116" y="2269279"/>
                  <a:pt x="7361174" y="2274903"/>
                  <a:pt x="7361174" y="2280541"/>
                </a:cubicBezTo>
                <a:cubicBezTo>
                  <a:pt x="7361174" y="2284333"/>
                  <a:pt x="7361147" y="2288119"/>
                  <a:pt x="7360581" y="2291891"/>
                </a:cubicBezTo>
                <a:lnTo>
                  <a:pt x="7360082" y="2291858"/>
                </a:lnTo>
                <a:lnTo>
                  <a:pt x="7360056" y="2292349"/>
                </a:lnTo>
                <a:lnTo>
                  <a:pt x="7342938" y="2290736"/>
                </a:lnTo>
                <a:cubicBezTo>
                  <a:pt x="7310564" y="2290213"/>
                  <a:pt x="7278683" y="2287255"/>
                  <a:pt x="7247511" y="2281745"/>
                </a:cubicBezTo>
                <a:cubicBezTo>
                  <a:pt x="7241934" y="2282161"/>
                  <a:pt x="7236605" y="2281220"/>
                  <a:pt x="7231295" y="2280217"/>
                </a:cubicBezTo>
                <a:lnTo>
                  <a:pt x="7231179" y="2279078"/>
                </a:lnTo>
                <a:cubicBezTo>
                  <a:pt x="6872327" y="2220146"/>
                  <a:pt x="6591288" y="1941574"/>
                  <a:pt x="6541013" y="1591480"/>
                </a:cubicBezTo>
                <a:cubicBezTo>
                  <a:pt x="6540845" y="1591427"/>
                  <a:pt x="6540677" y="1591423"/>
                  <a:pt x="6540507" y="1591418"/>
                </a:cubicBezTo>
                <a:lnTo>
                  <a:pt x="6539969" y="1584794"/>
                </a:lnTo>
                <a:cubicBezTo>
                  <a:pt x="6534910" y="1554782"/>
                  <a:pt x="6532460" y="1524133"/>
                  <a:pt x="6532502" y="1493044"/>
                </a:cubicBezTo>
                <a:cubicBezTo>
                  <a:pt x="6531190" y="1487460"/>
                  <a:pt x="6531131" y="1481838"/>
                  <a:pt x="6531131" y="1476202"/>
                </a:cubicBezTo>
                <a:lnTo>
                  <a:pt x="6531725" y="1464852"/>
                </a:lnTo>
                <a:lnTo>
                  <a:pt x="6532223" y="1464884"/>
                </a:lnTo>
                <a:close/>
                <a:moveTo>
                  <a:pt x="6518461" y="1464394"/>
                </a:moveTo>
                <a:lnTo>
                  <a:pt x="6518487" y="1464884"/>
                </a:lnTo>
                <a:lnTo>
                  <a:pt x="6518985" y="1464852"/>
                </a:lnTo>
                <a:lnTo>
                  <a:pt x="6519579" y="1476202"/>
                </a:lnTo>
                <a:cubicBezTo>
                  <a:pt x="6519579" y="1481838"/>
                  <a:pt x="6519520" y="1487460"/>
                  <a:pt x="6518208" y="1493044"/>
                </a:cubicBezTo>
                <a:cubicBezTo>
                  <a:pt x="6518250" y="1524133"/>
                  <a:pt x="6515800" y="1554782"/>
                  <a:pt x="6510741" y="1584794"/>
                </a:cubicBezTo>
                <a:lnTo>
                  <a:pt x="6510203" y="1591418"/>
                </a:lnTo>
                <a:cubicBezTo>
                  <a:pt x="6510033" y="1591423"/>
                  <a:pt x="6509865" y="1591427"/>
                  <a:pt x="6509697" y="1591480"/>
                </a:cubicBezTo>
                <a:cubicBezTo>
                  <a:pt x="6459422" y="1941574"/>
                  <a:pt x="6178383" y="2220146"/>
                  <a:pt x="5819531" y="2279078"/>
                </a:cubicBezTo>
                <a:lnTo>
                  <a:pt x="5819415" y="2280217"/>
                </a:lnTo>
                <a:cubicBezTo>
                  <a:pt x="5814105" y="2281220"/>
                  <a:pt x="5808776" y="2282161"/>
                  <a:pt x="5803199" y="2281745"/>
                </a:cubicBezTo>
                <a:cubicBezTo>
                  <a:pt x="5772027" y="2287255"/>
                  <a:pt x="5740146" y="2290213"/>
                  <a:pt x="5707772" y="2290736"/>
                </a:cubicBezTo>
                <a:lnTo>
                  <a:pt x="5690654" y="2292349"/>
                </a:lnTo>
                <a:lnTo>
                  <a:pt x="5690628" y="2291858"/>
                </a:lnTo>
                <a:lnTo>
                  <a:pt x="5690129" y="2291891"/>
                </a:lnTo>
                <a:cubicBezTo>
                  <a:pt x="5689563" y="2288119"/>
                  <a:pt x="5689536" y="2284333"/>
                  <a:pt x="5689536" y="2280541"/>
                </a:cubicBezTo>
                <a:cubicBezTo>
                  <a:pt x="5689536" y="2274903"/>
                  <a:pt x="5689594" y="2269279"/>
                  <a:pt x="5690906" y="2263693"/>
                </a:cubicBezTo>
                <a:cubicBezTo>
                  <a:pt x="5690864" y="2232611"/>
                  <a:pt x="5693314" y="2201969"/>
                  <a:pt x="5698370" y="2171962"/>
                </a:cubicBezTo>
                <a:lnTo>
                  <a:pt x="5698911" y="2165325"/>
                </a:lnTo>
                <a:cubicBezTo>
                  <a:pt x="5699079" y="2165320"/>
                  <a:pt x="5699249" y="2165315"/>
                  <a:pt x="5699416" y="2165262"/>
                </a:cubicBezTo>
                <a:cubicBezTo>
                  <a:pt x="5749693" y="1815167"/>
                  <a:pt x="6030732" y="1536596"/>
                  <a:pt x="6389582" y="1477664"/>
                </a:cubicBezTo>
                <a:lnTo>
                  <a:pt x="6389699" y="1476525"/>
                </a:lnTo>
                <a:cubicBezTo>
                  <a:pt x="6395008" y="1475523"/>
                  <a:pt x="6400336" y="1474582"/>
                  <a:pt x="6405912" y="1474998"/>
                </a:cubicBezTo>
                <a:cubicBezTo>
                  <a:pt x="6437095" y="1469485"/>
                  <a:pt x="6468988" y="1466527"/>
                  <a:pt x="6501373" y="1466004"/>
                </a:cubicBezTo>
                <a:close/>
                <a:moveTo>
                  <a:pt x="4840098" y="1464394"/>
                </a:moveTo>
                <a:lnTo>
                  <a:pt x="4857185" y="1466004"/>
                </a:lnTo>
                <a:cubicBezTo>
                  <a:pt x="4889571" y="1466527"/>
                  <a:pt x="4921463" y="1469485"/>
                  <a:pt x="4952647" y="1474998"/>
                </a:cubicBezTo>
                <a:cubicBezTo>
                  <a:pt x="4958223" y="1474582"/>
                  <a:pt x="4963551" y="1475523"/>
                  <a:pt x="4968859" y="1476525"/>
                </a:cubicBezTo>
                <a:lnTo>
                  <a:pt x="4968976" y="1477664"/>
                </a:lnTo>
                <a:cubicBezTo>
                  <a:pt x="5327827" y="1536596"/>
                  <a:pt x="5608866" y="1815167"/>
                  <a:pt x="5659142" y="2165262"/>
                </a:cubicBezTo>
                <a:cubicBezTo>
                  <a:pt x="5659310" y="2165315"/>
                  <a:pt x="5659479" y="2165320"/>
                  <a:pt x="5659648" y="2165325"/>
                </a:cubicBezTo>
                <a:lnTo>
                  <a:pt x="5660188" y="2171962"/>
                </a:lnTo>
                <a:cubicBezTo>
                  <a:pt x="5665245" y="2201969"/>
                  <a:pt x="5667694" y="2232611"/>
                  <a:pt x="5667652" y="2263693"/>
                </a:cubicBezTo>
                <a:cubicBezTo>
                  <a:pt x="5668964" y="2269279"/>
                  <a:pt x="5669023" y="2274903"/>
                  <a:pt x="5669023" y="2280541"/>
                </a:cubicBezTo>
                <a:cubicBezTo>
                  <a:pt x="5669023" y="2284333"/>
                  <a:pt x="5668996" y="2288119"/>
                  <a:pt x="5668430" y="2291891"/>
                </a:cubicBezTo>
                <a:lnTo>
                  <a:pt x="5667931" y="2291858"/>
                </a:lnTo>
                <a:lnTo>
                  <a:pt x="5667905" y="2292349"/>
                </a:lnTo>
                <a:lnTo>
                  <a:pt x="5650786" y="2290736"/>
                </a:lnTo>
                <a:cubicBezTo>
                  <a:pt x="5618412" y="2290213"/>
                  <a:pt x="5586532" y="2287255"/>
                  <a:pt x="5555360" y="2281745"/>
                </a:cubicBezTo>
                <a:cubicBezTo>
                  <a:pt x="5549783" y="2282161"/>
                  <a:pt x="5544454" y="2281220"/>
                  <a:pt x="5539143" y="2280217"/>
                </a:cubicBezTo>
                <a:lnTo>
                  <a:pt x="5539027" y="2279078"/>
                </a:lnTo>
                <a:cubicBezTo>
                  <a:pt x="5180176" y="2220146"/>
                  <a:pt x="4899137" y="1941574"/>
                  <a:pt x="4848861" y="1591480"/>
                </a:cubicBezTo>
                <a:cubicBezTo>
                  <a:pt x="4848694" y="1591427"/>
                  <a:pt x="4848525" y="1591423"/>
                  <a:pt x="4848356" y="1591418"/>
                </a:cubicBezTo>
                <a:lnTo>
                  <a:pt x="4847817" y="1584794"/>
                </a:lnTo>
                <a:cubicBezTo>
                  <a:pt x="4842759" y="1554782"/>
                  <a:pt x="4840308" y="1524133"/>
                  <a:pt x="4840350" y="1493044"/>
                </a:cubicBezTo>
                <a:cubicBezTo>
                  <a:pt x="4839038" y="1487460"/>
                  <a:pt x="4838980" y="1481838"/>
                  <a:pt x="4838980" y="1476202"/>
                </a:cubicBezTo>
                <a:lnTo>
                  <a:pt x="4839574" y="1464852"/>
                </a:lnTo>
                <a:lnTo>
                  <a:pt x="4840072" y="1464884"/>
                </a:lnTo>
                <a:close/>
                <a:moveTo>
                  <a:pt x="4826310" y="1464394"/>
                </a:moveTo>
                <a:lnTo>
                  <a:pt x="4826336" y="1464884"/>
                </a:lnTo>
                <a:lnTo>
                  <a:pt x="4826834" y="1464852"/>
                </a:lnTo>
                <a:lnTo>
                  <a:pt x="4827428" y="1476202"/>
                </a:lnTo>
                <a:cubicBezTo>
                  <a:pt x="4827428" y="1481838"/>
                  <a:pt x="4827369" y="1487460"/>
                  <a:pt x="4826057" y="1493044"/>
                </a:cubicBezTo>
                <a:cubicBezTo>
                  <a:pt x="4826099" y="1524133"/>
                  <a:pt x="4823649" y="1554782"/>
                  <a:pt x="4818590" y="1584794"/>
                </a:cubicBezTo>
                <a:lnTo>
                  <a:pt x="4818052" y="1591418"/>
                </a:lnTo>
                <a:cubicBezTo>
                  <a:pt x="4817882" y="1591423"/>
                  <a:pt x="4817714" y="1591427"/>
                  <a:pt x="4817546" y="1591480"/>
                </a:cubicBezTo>
                <a:cubicBezTo>
                  <a:pt x="4767271" y="1941574"/>
                  <a:pt x="4486232" y="2220146"/>
                  <a:pt x="4127381" y="2279078"/>
                </a:cubicBezTo>
                <a:lnTo>
                  <a:pt x="4127264" y="2280217"/>
                </a:lnTo>
                <a:cubicBezTo>
                  <a:pt x="4121954" y="2281220"/>
                  <a:pt x="4116625" y="2282161"/>
                  <a:pt x="4111048" y="2281745"/>
                </a:cubicBezTo>
                <a:cubicBezTo>
                  <a:pt x="4079876" y="2287255"/>
                  <a:pt x="4047996" y="2290213"/>
                  <a:pt x="4015621" y="2290736"/>
                </a:cubicBezTo>
                <a:lnTo>
                  <a:pt x="3998503" y="2292349"/>
                </a:lnTo>
                <a:lnTo>
                  <a:pt x="3998477" y="2291858"/>
                </a:lnTo>
                <a:lnTo>
                  <a:pt x="3997978" y="2291891"/>
                </a:lnTo>
                <a:cubicBezTo>
                  <a:pt x="3997412" y="2288119"/>
                  <a:pt x="3997385" y="2284333"/>
                  <a:pt x="3997385" y="2280541"/>
                </a:cubicBezTo>
                <a:cubicBezTo>
                  <a:pt x="3997385" y="2274903"/>
                  <a:pt x="3997443" y="2269279"/>
                  <a:pt x="3998755" y="2263693"/>
                </a:cubicBezTo>
                <a:cubicBezTo>
                  <a:pt x="3998713" y="2232611"/>
                  <a:pt x="4001163" y="2201969"/>
                  <a:pt x="4006219" y="2171962"/>
                </a:cubicBezTo>
                <a:lnTo>
                  <a:pt x="4006760" y="2165325"/>
                </a:lnTo>
                <a:cubicBezTo>
                  <a:pt x="4006928" y="2165320"/>
                  <a:pt x="4007098" y="2165315"/>
                  <a:pt x="4007265" y="2165262"/>
                </a:cubicBezTo>
                <a:cubicBezTo>
                  <a:pt x="4057542" y="1815167"/>
                  <a:pt x="4338581" y="1536596"/>
                  <a:pt x="4697431" y="1477664"/>
                </a:cubicBezTo>
                <a:lnTo>
                  <a:pt x="4697548" y="1476525"/>
                </a:lnTo>
                <a:cubicBezTo>
                  <a:pt x="4702857" y="1475523"/>
                  <a:pt x="4708185" y="1474582"/>
                  <a:pt x="4713761" y="1474998"/>
                </a:cubicBezTo>
                <a:cubicBezTo>
                  <a:pt x="4744944" y="1469485"/>
                  <a:pt x="4776837" y="1466527"/>
                  <a:pt x="4809222" y="1466004"/>
                </a:cubicBezTo>
                <a:close/>
                <a:moveTo>
                  <a:pt x="3147947" y="1464394"/>
                </a:moveTo>
                <a:lnTo>
                  <a:pt x="3165034" y="1466004"/>
                </a:lnTo>
                <a:cubicBezTo>
                  <a:pt x="3197420" y="1466527"/>
                  <a:pt x="3229312" y="1469485"/>
                  <a:pt x="3260496" y="1474998"/>
                </a:cubicBezTo>
                <a:cubicBezTo>
                  <a:pt x="3266072" y="1474582"/>
                  <a:pt x="3271400" y="1475523"/>
                  <a:pt x="3276708" y="1476525"/>
                </a:cubicBezTo>
                <a:lnTo>
                  <a:pt x="3276826" y="1477664"/>
                </a:lnTo>
                <a:cubicBezTo>
                  <a:pt x="3635676" y="1536596"/>
                  <a:pt x="3916715" y="1815167"/>
                  <a:pt x="3966991" y="2165262"/>
                </a:cubicBezTo>
                <a:cubicBezTo>
                  <a:pt x="3967159" y="2165315"/>
                  <a:pt x="3967328" y="2165320"/>
                  <a:pt x="3967497" y="2165325"/>
                </a:cubicBezTo>
                <a:lnTo>
                  <a:pt x="3968037" y="2171962"/>
                </a:lnTo>
                <a:cubicBezTo>
                  <a:pt x="3973094" y="2201969"/>
                  <a:pt x="3975543" y="2232611"/>
                  <a:pt x="3975501" y="2263693"/>
                </a:cubicBezTo>
                <a:cubicBezTo>
                  <a:pt x="3976813" y="2269279"/>
                  <a:pt x="3976872" y="2274903"/>
                  <a:pt x="3976872" y="2280541"/>
                </a:cubicBezTo>
                <a:cubicBezTo>
                  <a:pt x="3976872" y="2284333"/>
                  <a:pt x="3976845" y="2288119"/>
                  <a:pt x="3976279" y="2291891"/>
                </a:cubicBezTo>
                <a:lnTo>
                  <a:pt x="3975780" y="2291858"/>
                </a:lnTo>
                <a:lnTo>
                  <a:pt x="3975754" y="2292349"/>
                </a:lnTo>
                <a:lnTo>
                  <a:pt x="3958635" y="2290736"/>
                </a:lnTo>
                <a:cubicBezTo>
                  <a:pt x="3926261" y="2290213"/>
                  <a:pt x="3894381" y="2287255"/>
                  <a:pt x="3863209" y="2281745"/>
                </a:cubicBezTo>
                <a:cubicBezTo>
                  <a:pt x="3857632" y="2282161"/>
                  <a:pt x="3852303" y="2281220"/>
                  <a:pt x="3846992" y="2280217"/>
                </a:cubicBezTo>
                <a:lnTo>
                  <a:pt x="3846876" y="2279078"/>
                </a:lnTo>
                <a:cubicBezTo>
                  <a:pt x="3488025" y="2220146"/>
                  <a:pt x="3206986" y="1941574"/>
                  <a:pt x="3156710" y="1591480"/>
                </a:cubicBezTo>
                <a:cubicBezTo>
                  <a:pt x="3156543" y="1591427"/>
                  <a:pt x="3156374" y="1591423"/>
                  <a:pt x="3156205" y="1591418"/>
                </a:cubicBezTo>
                <a:lnTo>
                  <a:pt x="3155667" y="1584794"/>
                </a:lnTo>
                <a:cubicBezTo>
                  <a:pt x="3150608" y="1554782"/>
                  <a:pt x="3148157" y="1524133"/>
                  <a:pt x="3148199" y="1493044"/>
                </a:cubicBezTo>
                <a:cubicBezTo>
                  <a:pt x="3146887" y="1487460"/>
                  <a:pt x="3146829" y="1481838"/>
                  <a:pt x="3146829" y="1476202"/>
                </a:cubicBezTo>
                <a:lnTo>
                  <a:pt x="3147423" y="1464852"/>
                </a:lnTo>
                <a:lnTo>
                  <a:pt x="3147921" y="1464884"/>
                </a:lnTo>
                <a:close/>
                <a:moveTo>
                  <a:pt x="3134159" y="1464394"/>
                </a:moveTo>
                <a:lnTo>
                  <a:pt x="3134185" y="1464884"/>
                </a:lnTo>
                <a:lnTo>
                  <a:pt x="3134683" y="1464852"/>
                </a:lnTo>
                <a:lnTo>
                  <a:pt x="3135277" y="1476202"/>
                </a:lnTo>
                <a:cubicBezTo>
                  <a:pt x="3135277" y="1481838"/>
                  <a:pt x="3135218" y="1487460"/>
                  <a:pt x="3133906" y="1493044"/>
                </a:cubicBezTo>
                <a:cubicBezTo>
                  <a:pt x="3133948" y="1524133"/>
                  <a:pt x="3131498" y="1554782"/>
                  <a:pt x="3126439" y="1584794"/>
                </a:cubicBezTo>
                <a:lnTo>
                  <a:pt x="3125901" y="1591418"/>
                </a:lnTo>
                <a:cubicBezTo>
                  <a:pt x="3125731" y="1591423"/>
                  <a:pt x="3125563" y="1591427"/>
                  <a:pt x="3125395" y="1591480"/>
                </a:cubicBezTo>
                <a:cubicBezTo>
                  <a:pt x="3075120" y="1941574"/>
                  <a:pt x="2794081" y="2220146"/>
                  <a:pt x="2435230" y="2279078"/>
                </a:cubicBezTo>
                <a:lnTo>
                  <a:pt x="2435113" y="2280217"/>
                </a:lnTo>
                <a:cubicBezTo>
                  <a:pt x="2429803" y="2281220"/>
                  <a:pt x="2424474" y="2282161"/>
                  <a:pt x="2418897" y="2281745"/>
                </a:cubicBezTo>
                <a:cubicBezTo>
                  <a:pt x="2387725" y="2287255"/>
                  <a:pt x="2355845" y="2290213"/>
                  <a:pt x="2323470" y="2290736"/>
                </a:cubicBezTo>
                <a:lnTo>
                  <a:pt x="2306352" y="2292349"/>
                </a:lnTo>
                <a:lnTo>
                  <a:pt x="2306326" y="2291858"/>
                </a:lnTo>
                <a:lnTo>
                  <a:pt x="2305827" y="2291891"/>
                </a:lnTo>
                <a:cubicBezTo>
                  <a:pt x="2305261" y="2288119"/>
                  <a:pt x="2305234" y="2284333"/>
                  <a:pt x="2305234" y="2280541"/>
                </a:cubicBezTo>
                <a:cubicBezTo>
                  <a:pt x="2305234" y="2274903"/>
                  <a:pt x="2305292" y="2269279"/>
                  <a:pt x="2306604" y="2263693"/>
                </a:cubicBezTo>
                <a:cubicBezTo>
                  <a:pt x="2306562" y="2232611"/>
                  <a:pt x="2309012" y="2201969"/>
                  <a:pt x="2314068" y="2171962"/>
                </a:cubicBezTo>
                <a:lnTo>
                  <a:pt x="2314609" y="2165325"/>
                </a:lnTo>
                <a:cubicBezTo>
                  <a:pt x="2314777" y="2165320"/>
                  <a:pt x="2314947" y="2165315"/>
                  <a:pt x="2315114" y="2165262"/>
                </a:cubicBezTo>
                <a:cubicBezTo>
                  <a:pt x="2365391" y="1815167"/>
                  <a:pt x="2646430" y="1536596"/>
                  <a:pt x="3005280" y="1477664"/>
                </a:cubicBezTo>
                <a:lnTo>
                  <a:pt x="3005397" y="1476525"/>
                </a:lnTo>
                <a:cubicBezTo>
                  <a:pt x="3010706" y="1475523"/>
                  <a:pt x="3016034" y="1474582"/>
                  <a:pt x="3021610" y="1474998"/>
                </a:cubicBezTo>
                <a:cubicBezTo>
                  <a:pt x="3052793" y="1469485"/>
                  <a:pt x="3084686" y="1466527"/>
                  <a:pt x="3117071" y="1466004"/>
                </a:cubicBezTo>
                <a:close/>
                <a:moveTo>
                  <a:pt x="1455796" y="1464394"/>
                </a:moveTo>
                <a:lnTo>
                  <a:pt x="1472883" y="1466004"/>
                </a:lnTo>
                <a:cubicBezTo>
                  <a:pt x="1505269" y="1466527"/>
                  <a:pt x="1537161" y="1469485"/>
                  <a:pt x="1568345" y="1474998"/>
                </a:cubicBezTo>
                <a:cubicBezTo>
                  <a:pt x="1573921" y="1474582"/>
                  <a:pt x="1579249" y="1475523"/>
                  <a:pt x="1584557" y="1476525"/>
                </a:cubicBezTo>
                <a:lnTo>
                  <a:pt x="1584675" y="1477664"/>
                </a:lnTo>
                <a:cubicBezTo>
                  <a:pt x="1943525" y="1536596"/>
                  <a:pt x="2224564" y="1815167"/>
                  <a:pt x="2274840" y="2165262"/>
                </a:cubicBezTo>
                <a:cubicBezTo>
                  <a:pt x="2275008" y="2165315"/>
                  <a:pt x="2275177" y="2165320"/>
                  <a:pt x="2275346" y="2165325"/>
                </a:cubicBezTo>
                <a:lnTo>
                  <a:pt x="2275886" y="2171962"/>
                </a:lnTo>
                <a:cubicBezTo>
                  <a:pt x="2280943" y="2201969"/>
                  <a:pt x="2283392" y="2232611"/>
                  <a:pt x="2283350" y="2263693"/>
                </a:cubicBezTo>
                <a:cubicBezTo>
                  <a:pt x="2284662" y="2269279"/>
                  <a:pt x="2284721" y="2274903"/>
                  <a:pt x="2284721" y="2280541"/>
                </a:cubicBezTo>
                <a:cubicBezTo>
                  <a:pt x="2284721" y="2284333"/>
                  <a:pt x="2284694" y="2288119"/>
                  <a:pt x="2284128" y="2291891"/>
                </a:cubicBezTo>
                <a:lnTo>
                  <a:pt x="2283629" y="2291858"/>
                </a:lnTo>
                <a:lnTo>
                  <a:pt x="2283603" y="2292349"/>
                </a:lnTo>
                <a:lnTo>
                  <a:pt x="2266484" y="2290736"/>
                </a:lnTo>
                <a:cubicBezTo>
                  <a:pt x="2234110" y="2290213"/>
                  <a:pt x="2202230" y="2287255"/>
                  <a:pt x="2171058" y="2281745"/>
                </a:cubicBezTo>
                <a:cubicBezTo>
                  <a:pt x="2165481" y="2282161"/>
                  <a:pt x="2160152" y="2281220"/>
                  <a:pt x="2154841" y="2280217"/>
                </a:cubicBezTo>
                <a:lnTo>
                  <a:pt x="2154725" y="2279078"/>
                </a:lnTo>
                <a:cubicBezTo>
                  <a:pt x="1795874" y="2220146"/>
                  <a:pt x="1514835" y="1941574"/>
                  <a:pt x="1464559" y="1591480"/>
                </a:cubicBezTo>
                <a:cubicBezTo>
                  <a:pt x="1464392" y="1591427"/>
                  <a:pt x="1464223" y="1591423"/>
                  <a:pt x="1464054" y="1591418"/>
                </a:cubicBezTo>
                <a:lnTo>
                  <a:pt x="1463515" y="1584794"/>
                </a:lnTo>
                <a:cubicBezTo>
                  <a:pt x="1458457" y="1554782"/>
                  <a:pt x="1456006" y="1524133"/>
                  <a:pt x="1456048" y="1493044"/>
                </a:cubicBezTo>
                <a:cubicBezTo>
                  <a:pt x="1454736" y="1487460"/>
                  <a:pt x="1454678" y="1481838"/>
                  <a:pt x="1454678" y="1476202"/>
                </a:cubicBezTo>
                <a:lnTo>
                  <a:pt x="1455272" y="1464852"/>
                </a:lnTo>
                <a:lnTo>
                  <a:pt x="1455770" y="1464884"/>
                </a:lnTo>
                <a:close/>
                <a:moveTo>
                  <a:pt x="1442008" y="1464394"/>
                </a:moveTo>
                <a:lnTo>
                  <a:pt x="1442034" y="1464884"/>
                </a:lnTo>
                <a:lnTo>
                  <a:pt x="1442532" y="1464852"/>
                </a:lnTo>
                <a:lnTo>
                  <a:pt x="1443126" y="1476202"/>
                </a:lnTo>
                <a:cubicBezTo>
                  <a:pt x="1443126" y="1481838"/>
                  <a:pt x="1443067" y="1487460"/>
                  <a:pt x="1441755" y="1493044"/>
                </a:cubicBezTo>
                <a:cubicBezTo>
                  <a:pt x="1441797" y="1524133"/>
                  <a:pt x="1439347" y="1554782"/>
                  <a:pt x="1434288" y="1584794"/>
                </a:cubicBezTo>
                <a:lnTo>
                  <a:pt x="1433750" y="1591418"/>
                </a:lnTo>
                <a:cubicBezTo>
                  <a:pt x="1433580" y="1591423"/>
                  <a:pt x="1433412" y="1591427"/>
                  <a:pt x="1433244" y="1591480"/>
                </a:cubicBezTo>
                <a:cubicBezTo>
                  <a:pt x="1382969" y="1941574"/>
                  <a:pt x="1101930" y="2220146"/>
                  <a:pt x="743079" y="2279078"/>
                </a:cubicBezTo>
                <a:lnTo>
                  <a:pt x="742962" y="2280217"/>
                </a:lnTo>
                <a:cubicBezTo>
                  <a:pt x="737652" y="2281220"/>
                  <a:pt x="732323" y="2282161"/>
                  <a:pt x="726746" y="2281745"/>
                </a:cubicBezTo>
                <a:cubicBezTo>
                  <a:pt x="695574" y="2287255"/>
                  <a:pt x="663693" y="2290213"/>
                  <a:pt x="631319" y="2290736"/>
                </a:cubicBezTo>
                <a:lnTo>
                  <a:pt x="614201" y="2292349"/>
                </a:lnTo>
                <a:lnTo>
                  <a:pt x="614175" y="2291858"/>
                </a:lnTo>
                <a:lnTo>
                  <a:pt x="613676" y="2291891"/>
                </a:lnTo>
                <a:cubicBezTo>
                  <a:pt x="613110" y="2288119"/>
                  <a:pt x="613083" y="2284333"/>
                  <a:pt x="613083" y="2280541"/>
                </a:cubicBezTo>
                <a:cubicBezTo>
                  <a:pt x="613083" y="2274903"/>
                  <a:pt x="613141" y="2269279"/>
                  <a:pt x="614453" y="2263693"/>
                </a:cubicBezTo>
                <a:cubicBezTo>
                  <a:pt x="614411" y="2232611"/>
                  <a:pt x="616861" y="2201969"/>
                  <a:pt x="621917" y="2171962"/>
                </a:cubicBezTo>
                <a:lnTo>
                  <a:pt x="622458" y="2165325"/>
                </a:lnTo>
                <a:cubicBezTo>
                  <a:pt x="622626" y="2165320"/>
                  <a:pt x="622796" y="2165315"/>
                  <a:pt x="622963" y="2165262"/>
                </a:cubicBezTo>
                <a:cubicBezTo>
                  <a:pt x="673240" y="1815167"/>
                  <a:pt x="954279" y="1536596"/>
                  <a:pt x="1313129" y="1477664"/>
                </a:cubicBezTo>
                <a:lnTo>
                  <a:pt x="1313246" y="1476525"/>
                </a:lnTo>
                <a:cubicBezTo>
                  <a:pt x="1318555" y="1475523"/>
                  <a:pt x="1323883" y="1474582"/>
                  <a:pt x="1329459" y="1474998"/>
                </a:cubicBezTo>
                <a:cubicBezTo>
                  <a:pt x="1360642" y="1469485"/>
                  <a:pt x="1392535" y="1466527"/>
                  <a:pt x="1424920" y="1466004"/>
                </a:cubicBezTo>
                <a:close/>
                <a:moveTo>
                  <a:pt x="10909360" y="750600"/>
                </a:moveTo>
                <a:cubicBezTo>
                  <a:pt x="10962636" y="1021506"/>
                  <a:pt x="11177479" y="1236303"/>
                  <a:pt x="11452669" y="1295446"/>
                </a:cubicBezTo>
                <a:cubicBezTo>
                  <a:pt x="11399394" y="1024540"/>
                  <a:pt x="11184550" y="809743"/>
                  <a:pt x="10909360" y="750600"/>
                </a:cubicBezTo>
                <a:close/>
                <a:moveTo>
                  <a:pt x="10602109" y="750600"/>
                </a:moveTo>
                <a:cubicBezTo>
                  <a:pt x="10326919" y="809743"/>
                  <a:pt x="10112075" y="1024540"/>
                  <a:pt x="10058800" y="1295446"/>
                </a:cubicBezTo>
                <a:cubicBezTo>
                  <a:pt x="10333990" y="1236303"/>
                  <a:pt x="10548833" y="1021506"/>
                  <a:pt x="10602109" y="750600"/>
                </a:cubicBezTo>
                <a:close/>
                <a:moveTo>
                  <a:pt x="9217207" y="750600"/>
                </a:moveTo>
                <a:cubicBezTo>
                  <a:pt x="9270483" y="1021506"/>
                  <a:pt x="9485326" y="1236303"/>
                  <a:pt x="9760516" y="1295446"/>
                </a:cubicBezTo>
                <a:cubicBezTo>
                  <a:pt x="9707241" y="1024540"/>
                  <a:pt x="9492397" y="809743"/>
                  <a:pt x="9217207" y="750600"/>
                </a:cubicBezTo>
                <a:close/>
                <a:moveTo>
                  <a:pt x="8909958" y="750600"/>
                </a:moveTo>
                <a:cubicBezTo>
                  <a:pt x="8634768" y="809743"/>
                  <a:pt x="8419924" y="1024540"/>
                  <a:pt x="8366649" y="1295446"/>
                </a:cubicBezTo>
                <a:cubicBezTo>
                  <a:pt x="8641839" y="1236303"/>
                  <a:pt x="8856682" y="1021506"/>
                  <a:pt x="8909958" y="750600"/>
                </a:cubicBezTo>
                <a:close/>
                <a:moveTo>
                  <a:pt x="7525056" y="750600"/>
                </a:moveTo>
                <a:cubicBezTo>
                  <a:pt x="7578332" y="1021506"/>
                  <a:pt x="7793175" y="1236303"/>
                  <a:pt x="8068365" y="1295446"/>
                </a:cubicBezTo>
                <a:cubicBezTo>
                  <a:pt x="8015090" y="1024540"/>
                  <a:pt x="7800246" y="809743"/>
                  <a:pt x="7525056" y="750600"/>
                </a:cubicBezTo>
                <a:close/>
                <a:moveTo>
                  <a:pt x="7217807" y="750600"/>
                </a:moveTo>
                <a:cubicBezTo>
                  <a:pt x="6942617" y="809743"/>
                  <a:pt x="6727773" y="1024540"/>
                  <a:pt x="6674498" y="1295446"/>
                </a:cubicBezTo>
                <a:cubicBezTo>
                  <a:pt x="6949688" y="1236303"/>
                  <a:pt x="7164531" y="1021506"/>
                  <a:pt x="7217807" y="750600"/>
                </a:cubicBezTo>
                <a:close/>
                <a:moveTo>
                  <a:pt x="5832905" y="750600"/>
                </a:moveTo>
                <a:cubicBezTo>
                  <a:pt x="5886181" y="1021506"/>
                  <a:pt x="6101024" y="1236303"/>
                  <a:pt x="6376214" y="1295446"/>
                </a:cubicBezTo>
                <a:cubicBezTo>
                  <a:pt x="6322939" y="1024540"/>
                  <a:pt x="6108095" y="809743"/>
                  <a:pt x="5832905" y="750600"/>
                </a:cubicBezTo>
                <a:close/>
                <a:moveTo>
                  <a:pt x="5525656" y="750600"/>
                </a:moveTo>
                <a:cubicBezTo>
                  <a:pt x="5250466" y="809743"/>
                  <a:pt x="5035622" y="1024540"/>
                  <a:pt x="4982347" y="1295446"/>
                </a:cubicBezTo>
                <a:cubicBezTo>
                  <a:pt x="5257537" y="1236303"/>
                  <a:pt x="5472380" y="1021506"/>
                  <a:pt x="5525656" y="750600"/>
                </a:cubicBezTo>
                <a:close/>
                <a:moveTo>
                  <a:pt x="4140754" y="750600"/>
                </a:moveTo>
                <a:cubicBezTo>
                  <a:pt x="4194030" y="1021506"/>
                  <a:pt x="4408873" y="1236303"/>
                  <a:pt x="4684063" y="1295446"/>
                </a:cubicBezTo>
                <a:cubicBezTo>
                  <a:pt x="4630788" y="1024540"/>
                  <a:pt x="4415944" y="809743"/>
                  <a:pt x="4140754" y="750600"/>
                </a:cubicBezTo>
                <a:close/>
                <a:moveTo>
                  <a:pt x="3833505" y="750600"/>
                </a:moveTo>
                <a:cubicBezTo>
                  <a:pt x="3558315" y="809743"/>
                  <a:pt x="3343471" y="1024540"/>
                  <a:pt x="3290196" y="1295446"/>
                </a:cubicBezTo>
                <a:cubicBezTo>
                  <a:pt x="3565386" y="1236303"/>
                  <a:pt x="3780229" y="1021506"/>
                  <a:pt x="3833505" y="750600"/>
                </a:cubicBezTo>
                <a:close/>
                <a:moveTo>
                  <a:pt x="2448603" y="750600"/>
                </a:moveTo>
                <a:cubicBezTo>
                  <a:pt x="2501879" y="1021506"/>
                  <a:pt x="2716722" y="1236303"/>
                  <a:pt x="2991912" y="1295446"/>
                </a:cubicBezTo>
                <a:cubicBezTo>
                  <a:pt x="2938637" y="1024540"/>
                  <a:pt x="2723793" y="809743"/>
                  <a:pt x="2448603" y="750600"/>
                </a:cubicBezTo>
                <a:close/>
                <a:moveTo>
                  <a:pt x="2141354" y="750600"/>
                </a:moveTo>
                <a:cubicBezTo>
                  <a:pt x="1866164" y="809743"/>
                  <a:pt x="1651320" y="1024540"/>
                  <a:pt x="1598045" y="1295446"/>
                </a:cubicBezTo>
                <a:cubicBezTo>
                  <a:pt x="1873235" y="1236303"/>
                  <a:pt x="2088078" y="1021506"/>
                  <a:pt x="2141354" y="750600"/>
                </a:cubicBezTo>
                <a:close/>
                <a:moveTo>
                  <a:pt x="756452" y="750600"/>
                </a:moveTo>
                <a:cubicBezTo>
                  <a:pt x="809728" y="1021506"/>
                  <a:pt x="1024571" y="1236303"/>
                  <a:pt x="1299761" y="1295446"/>
                </a:cubicBezTo>
                <a:cubicBezTo>
                  <a:pt x="1246486" y="1024540"/>
                  <a:pt x="1031642" y="809743"/>
                  <a:pt x="756452" y="750600"/>
                </a:cubicBezTo>
                <a:close/>
                <a:moveTo>
                  <a:pt x="12192000" y="647790"/>
                </a:moveTo>
                <a:lnTo>
                  <a:pt x="12192000" y="780838"/>
                </a:lnTo>
                <a:cubicBezTo>
                  <a:pt x="11966807" y="865550"/>
                  <a:pt x="11797421" y="1059155"/>
                  <a:pt x="11750953" y="1295446"/>
                </a:cubicBezTo>
                <a:cubicBezTo>
                  <a:pt x="11935988" y="1255679"/>
                  <a:pt x="12093739" y="1145540"/>
                  <a:pt x="12192000" y="994335"/>
                </a:cubicBezTo>
                <a:lnTo>
                  <a:pt x="12192000" y="1195909"/>
                </a:lnTo>
                <a:cubicBezTo>
                  <a:pt x="12071770" y="1314911"/>
                  <a:pt x="11914089" y="1397686"/>
                  <a:pt x="11737582" y="1426902"/>
                </a:cubicBezTo>
                <a:lnTo>
                  <a:pt x="11737466" y="1428050"/>
                </a:lnTo>
                <a:cubicBezTo>
                  <a:pt x="11732155" y="1429061"/>
                  <a:pt x="11726826" y="1430009"/>
                  <a:pt x="11721249" y="1429590"/>
                </a:cubicBezTo>
                <a:cubicBezTo>
                  <a:pt x="11690077" y="1435144"/>
                  <a:pt x="11658197" y="1438125"/>
                  <a:pt x="11625822" y="1438652"/>
                </a:cubicBezTo>
                <a:lnTo>
                  <a:pt x="11608704" y="1440278"/>
                </a:lnTo>
                <a:lnTo>
                  <a:pt x="11608678" y="1439783"/>
                </a:lnTo>
                <a:lnTo>
                  <a:pt x="11608179" y="1439816"/>
                </a:lnTo>
                <a:cubicBezTo>
                  <a:pt x="11607613" y="1436014"/>
                  <a:pt x="11607586" y="1432198"/>
                  <a:pt x="11607586" y="1428376"/>
                </a:cubicBezTo>
                <a:cubicBezTo>
                  <a:pt x="11607586" y="1422694"/>
                  <a:pt x="11607645" y="1417025"/>
                  <a:pt x="11608957" y="1411395"/>
                </a:cubicBezTo>
                <a:cubicBezTo>
                  <a:pt x="11608914" y="1380067"/>
                  <a:pt x="11611364" y="1349182"/>
                  <a:pt x="11616421" y="1318938"/>
                </a:cubicBezTo>
                <a:lnTo>
                  <a:pt x="11616961" y="1312248"/>
                </a:lnTo>
                <a:cubicBezTo>
                  <a:pt x="11617130" y="1312243"/>
                  <a:pt x="11617299" y="1312238"/>
                  <a:pt x="11617466" y="1312185"/>
                </a:cubicBezTo>
                <a:cubicBezTo>
                  <a:pt x="11662185" y="998329"/>
                  <a:pt x="11889463" y="741504"/>
                  <a:pt x="12192000" y="647790"/>
                </a:cubicBezTo>
                <a:close/>
                <a:moveTo>
                  <a:pt x="10767111" y="605769"/>
                </a:moveTo>
                <a:lnTo>
                  <a:pt x="10784198" y="607392"/>
                </a:lnTo>
                <a:cubicBezTo>
                  <a:pt x="10816584" y="607919"/>
                  <a:pt x="10848477" y="610900"/>
                  <a:pt x="10879660" y="616457"/>
                </a:cubicBezTo>
                <a:cubicBezTo>
                  <a:pt x="10885236" y="616038"/>
                  <a:pt x="10890564" y="616986"/>
                  <a:pt x="10895873" y="617996"/>
                </a:cubicBezTo>
                <a:lnTo>
                  <a:pt x="10895990" y="619144"/>
                </a:lnTo>
                <a:cubicBezTo>
                  <a:pt x="11254840" y="678542"/>
                  <a:pt x="11535879" y="959319"/>
                  <a:pt x="11586156" y="1312185"/>
                </a:cubicBezTo>
                <a:cubicBezTo>
                  <a:pt x="11586323" y="1312238"/>
                  <a:pt x="11586492" y="1312243"/>
                  <a:pt x="11586661" y="1312248"/>
                </a:cubicBezTo>
                <a:lnTo>
                  <a:pt x="11587201" y="1318938"/>
                </a:lnTo>
                <a:cubicBezTo>
                  <a:pt x="11592258" y="1349182"/>
                  <a:pt x="11594708" y="1380067"/>
                  <a:pt x="11594665" y="1411395"/>
                </a:cubicBezTo>
                <a:cubicBezTo>
                  <a:pt x="11595977" y="1417025"/>
                  <a:pt x="11596036" y="1422694"/>
                  <a:pt x="11596036" y="1428376"/>
                </a:cubicBezTo>
                <a:cubicBezTo>
                  <a:pt x="11596036" y="1432198"/>
                  <a:pt x="11596009" y="1436014"/>
                  <a:pt x="11595443" y="1439816"/>
                </a:cubicBezTo>
                <a:lnTo>
                  <a:pt x="11594944" y="1439783"/>
                </a:lnTo>
                <a:lnTo>
                  <a:pt x="11594918" y="1440278"/>
                </a:lnTo>
                <a:lnTo>
                  <a:pt x="11577800" y="1438652"/>
                </a:lnTo>
                <a:cubicBezTo>
                  <a:pt x="11545425" y="1438125"/>
                  <a:pt x="11513545" y="1435144"/>
                  <a:pt x="11482373" y="1429590"/>
                </a:cubicBezTo>
                <a:cubicBezTo>
                  <a:pt x="11476796" y="1430009"/>
                  <a:pt x="11471467" y="1429061"/>
                  <a:pt x="11466156" y="1428050"/>
                </a:cubicBezTo>
                <a:lnTo>
                  <a:pt x="11466040" y="1426902"/>
                </a:lnTo>
                <a:cubicBezTo>
                  <a:pt x="11107189" y="1367503"/>
                  <a:pt x="10826150" y="1086726"/>
                  <a:pt x="10775875" y="733861"/>
                </a:cubicBezTo>
                <a:cubicBezTo>
                  <a:pt x="10775707" y="733808"/>
                  <a:pt x="10775539" y="733803"/>
                  <a:pt x="10775369" y="733798"/>
                </a:cubicBezTo>
                <a:lnTo>
                  <a:pt x="10774831" y="727122"/>
                </a:lnTo>
                <a:cubicBezTo>
                  <a:pt x="10769772" y="696872"/>
                  <a:pt x="10767321" y="665981"/>
                  <a:pt x="10767364" y="634646"/>
                </a:cubicBezTo>
                <a:cubicBezTo>
                  <a:pt x="10766052" y="629018"/>
                  <a:pt x="10765993" y="623351"/>
                  <a:pt x="10765993" y="617670"/>
                </a:cubicBezTo>
                <a:lnTo>
                  <a:pt x="10766587" y="606230"/>
                </a:lnTo>
                <a:lnTo>
                  <a:pt x="10767085" y="606263"/>
                </a:lnTo>
                <a:close/>
                <a:moveTo>
                  <a:pt x="10744358" y="605769"/>
                </a:moveTo>
                <a:lnTo>
                  <a:pt x="10744384" y="606263"/>
                </a:lnTo>
                <a:lnTo>
                  <a:pt x="10744882" y="606230"/>
                </a:lnTo>
                <a:lnTo>
                  <a:pt x="10745476" y="617670"/>
                </a:lnTo>
                <a:cubicBezTo>
                  <a:pt x="10745476" y="623351"/>
                  <a:pt x="10745417" y="629018"/>
                  <a:pt x="10744105" y="634646"/>
                </a:cubicBezTo>
                <a:cubicBezTo>
                  <a:pt x="10744148" y="665981"/>
                  <a:pt x="10741697" y="696872"/>
                  <a:pt x="10736638" y="727122"/>
                </a:cubicBezTo>
                <a:lnTo>
                  <a:pt x="10736100" y="733798"/>
                </a:lnTo>
                <a:cubicBezTo>
                  <a:pt x="10735930" y="733803"/>
                  <a:pt x="10735762" y="733808"/>
                  <a:pt x="10735594" y="733861"/>
                </a:cubicBezTo>
                <a:cubicBezTo>
                  <a:pt x="10685319" y="1086726"/>
                  <a:pt x="10404280" y="1367503"/>
                  <a:pt x="10045429" y="1426902"/>
                </a:cubicBezTo>
                <a:lnTo>
                  <a:pt x="10045313" y="1428050"/>
                </a:lnTo>
                <a:cubicBezTo>
                  <a:pt x="10040002" y="1429061"/>
                  <a:pt x="10034673" y="1430009"/>
                  <a:pt x="10029096" y="1429590"/>
                </a:cubicBezTo>
                <a:cubicBezTo>
                  <a:pt x="9997924" y="1435144"/>
                  <a:pt x="9966044" y="1438125"/>
                  <a:pt x="9933669" y="1438652"/>
                </a:cubicBezTo>
                <a:lnTo>
                  <a:pt x="9916551" y="1440278"/>
                </a:lnTo>
                <a:lnTo>
                  <a:pt x="9916525" y="1439783"/>
                </a:lnTo>
                <a:lnTo>
                  <a:pt x="9916026" y="1439816"/>
                </a:lnTo>
                <a:cubicBezTo>
                  <a:pt x="9915460" y="1436014"/>
                  <a:pt x="9915433" y="1432198"/>
                  <a:pt x="9915433" y="1428376"/>
                </a:cubicBezTo>
                <a:cubicBezTo>
                  <a:pt x="9915433" y="1422694"/>
                  <a:pt x="9915492" y="1417025"/>
                  <a:pt x="9916804" y="1411395"/>
                </a:cubicBezTo>
                <a:cubicBezTo>
                  <a:pt x="9916761" y="1380067"/>
                  <a:pt x="9919211" y="1349182"/>
                  <a:pt x="9924268" y="1318938"/>
                </a:cubicBezTo>
                <a:lnTo>
                  <a:pt x="9924808" y="1312248"/>
                </a:lnTo>
                <a:cubicBezTo>
                  <a:pt x="9924977" y="1312243"/>
                  <a:pt x="9925146" y="1312238"/>
                  <a:pt x="9925314" y="1312185"/>
                </a:cubicBezTo>
                <a:cubicBezTo>
                  <a:pt x="9975590" y="959319"/>
                  <a:pt x="10256629" y="678542"/>
                  <a:pt x="10615479" y="619144"/>
                </a:cubicBezTo>
                <a:lnTo>
                  <a:pt x="10615596" y="617996"/>
                </a:lnTo>
                <a:cubicBezTo>
                  <a:pt x="10620905" y="616986"/>
                  <a:pt x="10626233" y="616038"/>
                  <a:pt x="10631809" y="616457"/>
                </a:cubicBezTo>
                <a:cubicBezTo>
                  <a:pt x="10662992" y="610900"/>
                  <a:pt x="10694885" y="607919"/>
                  <a:pt x="10727271" y="607392"/>
                </a:cubicBezTo>
                <a:close/>
                <a:moveTo>
                  <a:pt x="9074958" y="605769"/>
                </a:moveTo>
                <a:lnTo>
                  <a:pt x="9092045" y="607392"/>
                </a:lnTo>
                <a:cubicBezTo>
                  <a:pt x="9124431" y="607919"/>
                  <a:pt x="9156324" y="610900"/>
                  <a:pt x="9187507" y="616457"/>
                </a:cubicBezTo>
                <a:cubicBezTo>
                  <a:pt x="9193083" y="616038"/>
                  <a:pt x="9198411" y="616986"/>
                  <a:pt x="9203720" y="617996"/>
                </a:cubicBezTo>
                <a:lnTo>
                  <a:pt x="9203837" y="619144"/>
                </a:lnTo>
                <a:cubicBezTo>
                  <a:pt x="9562687" y="678542"/>
                  <a:pt x="9843726" y="959319"/>
                  <a:pt x="9894002" y="1312185"/>
                </a:cubicBezTo>
                <a:cubicBezTo>
                  <a:pt x="9894170" y="1312238"/>
                  <a:pt x="9894339" y="1312243"/>
                  <a:pt x="9894508" y="1312248"/>
                </a:cubicBezTo>
                <a:lnTo>
                  <a:pt x="9895048" y="1318938"/>
                </a:lnTo>
                <a:cubicBezTo>
                  <a:pt x="9900105" y="1349182"/>
                  <a:pt x="9902555" y="1380067"/>
                  <a:pt x="9902512" y="1411395"/>
                </a:cubicBezTo>
                <a:cubicBezTo>
                  <a:pt x="9903824" y="1417025"/>
                  <a:pt x="9903883" y="1422694"/>
                  <a:pt x="9903883" y="1428376"/>
                </a:cubicBezTo>
                <a:cubicBezTo>
                  <a:pt x="9903883" y="1432198"/>
                  <a:pt x="9903856" y="1436014"/>
                  <a:pt x="9903290" y="1439816"/>
                </a:cubicBezTo>
                <a:lnTo>
                  <a:pt x="9902791" y="1439783"/>
                </a:lnTo>
                <a:lnTo>
                  <a:pt x="9902765" y="1440278"/>
                </a:lnTo>
                <a:lnTo>
                  <a:pt x="9885647" y="1438652"/>
                </a:lnTo>
                <a:cubicBezTo>
                  <a:pt x="9853272" y="1438125"/>
                  <a:pt x="9821392" y="1435144"/>
                  <a:pt x="9790220" y="1429590"/>
                </a:cubicBezTo>
                <a:cubicBezTo>
                  <a:pt x="9784643" y="1430009"/>
                  <a:pt x="9779314" y="1429061"/>
                  <a:pt x="9774003" y="1428050"/>
                </a:cubicBezTo>
                <a:lnTo>
                  <a:pt x="9773887" y="1426902"/>
                </a:lnTo>
                <a:cubicBezTo>
                  <a:pt x="9415036" y="1367503"/>
                  <a:pt x="9133997" y="1086726"/>
                  <a:pt x="9083722" y="733861"/>
                </a:cubicBezTo>
                <a:cubicBezTo>
                  <a:pt x="9083554" y="733808"/>
                  <a:pt x="9083386" y="733803"/>
                  <a:pt x="9083216" y="733798"/>
                </a:cubicBezTo>
                <a:lnTo>
                  <a:pt x="9082678" y="727122"/>
                </a:lnTo>
                <a:cubicBezTo>
                  <a:pt x="9077619" y="696872"/>
                  <a:pt x="9075168" y="665981"/>
                  <a:pt x="9075211" y="634646"/>
                </a:cubicBezTo>
                <a:cubicBezTo>
                  <a:pt x="9073899" y="629018"/>
                  <a:pt x="9073840" y="623351"/>
                  <a:pt x="9073840" y="617670"/>
                </a:cubicBezTo>
                <a:lnTo>
                  <a:pt x="9074434" y="606230"/>
                </a:lnTo>
                <a:lnTo>
                  <a:pt x="9074932" y="606263"/>
                </a:lnTo>
                <a:close/>
                <a:moveTo>
                  <a:pt x="9052207" y="605769"/>
                </a:moveTo>
                <a:lnTo>
                  <a:pt x="9052233" y="606263"/>
                </a:lnTo>
                <a:lnTo>
                  <a:pt x="9052731" y="606230"/>
                </a:lnTo>
                <a:lnTo>
                  <a:pt x="9053325" y="617670"/>
                </a:lnTo>
                <a:cubicBezTo>
                  <a:pt x="9053325" y="623351"/>
                  <a:pt x="9053266" y="629018"/>
                  <a:pt x="9051954" y="634646"/>
                </a:cubicBezTo>
                <a:cubicBezTo>
                  <a:pt x="9051997" y="665981"/>
                  <a:pt x="9049546" y="696872"/>
                  <a:pt x="9044487" y="727122"/>
                </a:cubicBezTo>
                <a:lnTo>
                  <a:pt x="9043949" y="733798"/>
                </a:lnTo>
                <a:cubicBezTo>
                  <a:pt x="9043779" y="733803"/>
                  <a:pt x="9043611" y="733808"/>
                  <a:pt x="9043443" y="733861"/>
                </a:cubicBezTo>
                <a:cubicBezTo>
                  <a:pt x="8993168" y="1086726"/>
                  <a:pt x="8712129" y="1367503"/>
                  <a:pt x="8353278" y="1426902"/>
                </a:cubicBezTo>
                <a:lnTo>
                  <a:pt x="8353162" y="1428050"/>
                </a:lnTo>
                <a:cubicBezTo>
                  <a:pt x="8347851" y="1429061"/>
                  <a:pt x="8342522" y="1430009"/>
                  <a:pt x="8336945" y="1429590"/>
                </a:cubicBezTo>
                <a:cubicBezTo>
                  <a:pt x="8305773" y="1435144"/>
                  <a:pt x="8273893" y="1438125"/>
                  <a:pt x="8241519" y="1438652"/>
                </a:cubicBezTo>
                <a:lnTo>
                  <a:pt x="8224400" y="1440278"/>
                </a:lnTo>
                <a:lnTo>
                  <a:pt x="8224374" y="1439783"/>
                </a:lnTo>
                <a:lnTo>
                  <a:pt x="8223875" y="1439816"/>
                </a:lnTo>
                <a:cubicBezTo>
                  <a:pt x="8223309" y="1436014"/>
                  <a:pt x="8223282" y="1432198"/>
                  <a:pt x="8223282" y="1428376"/>
                </a:cubicBezTo>
                <a:cubicBezTo>
                  <a:pt x="8223282" y="1422694"/>
                  <a:pt x="8223341" y="1417025"/>
                  <a:pt x="8224653" y="1411395"/>
                </a:cubicBezTo>
                <a:cubicBezTo>
                  <a:pt x="8224611" y="1380067"/>
                  <a:pt x="8227060" y="1349182"/>
                  <a:pt x="8232117" y="1318938"/>
                </a:cubicBezTo>
                <a:lnTo>
                  <a:pt x="8232657" y="1312248"/>
                </a:lnTo>
                <a:cubicBezTo>
                  <a:pt x="8232826" y="1312243"/>
                  <a:pt x="8232995" y="1312238"/>
                  <a:pt x="8233163" y="1312185"/>
                </a:cubicBezTo>
                <a:cubicBezTo>
                  <a:pt x="8283439" y="959319"/>
                  <a:pt x="8564478" y="678542"/>
                  <a:pt x="8923328" y="619144"/>
                </a:cubicBezTo>
                <a:lnTo>
                  <a:pt x="8923445" y="617996"/>
                </a:lnTo>
                <a:cubicBezTo>
                  <a:pt x="8928754" y="616986"/>
                  <a:pt x="8934082" y="616038"/>
                  <a:pt x="8939658" y="616457"/>
                </a:cubicBezTo>
                <a:cubicBezTo>
                  <a:pt x="8970841" y="610900"/>
                  <a:pt x="9002734" y="607919"/>
                  <a:pt x="9035120" y="607392"/>
                </a:cubicBezTo>
                <a:close/>
                <a:moveTo>
                  <a:pt x="7382807" y="605769"/>
                </a:moveTo>
                <a:lnTo>
                  <a:pt x="7399895" y="607392"/>
                </a:lnTo>
                <a:cubicBezTo>
                  <a:pt x="7432280" y="607919"/>
                  <a:pt x="7464173" y="610900"/>
                  <a:pt x="7495356" y="616457"/>
                </a:cubicBezTo>
                <a:cubicBezTo>
                  <a:pt x="7500932" y="616038"/>
                  <a:pt x="7506260" y="616986"/>
                  <a:pt x="7511569" y="617996"/>
                </a:cubicBezTo>
                <a:lnTo>
                  <a:pt x="7511686" y="619144"/>
                </a:lnTo>
                <a:cubicBezTo>
                  <a:pt x="7870536" y="678542"/>
                  <a:pt x="8151575" y="959319"/>
                  <a:pt x="8201852" y="1312185"/>
                </a:cubicBezTo>
                <a:cubicBezTo>
                  <a:pt x="8202019" y="1312238"/>
                  <a:pt x="8202189" y="1312243"/>
                  <a:pt x="8202357" y="1312248"/>
                </a:cubicBezTo>
                <a:lnTo>
                  <a:pt x="8202898" y="1318938"/>
                </a:lnTo>
                <a:cubicBezTo>
                  <a:pt x="8207954" y="1349182"/>
                  <a:pt x="8210404" y="1380067"/>
                  <a:pt x="8210362" y="1411395"/>
                </a:cubicBezTo>
                <a:cubicBezTo>
                  <a:pt x="8211674" y="1417025"/>
                  <a:pt x="8211732" y="1422694"/>
                  <a:pt x="8211732" y="1428376"/>
                </a:cubicBezTo>
                <a:cubicBezTo>
                  <a:pt x="8211732" y="1432198"/>
                  <a:pt x="8211705" y="1436014"/>
                  <a:pt x="8211139" y="1439816"/>
                </a:cubicBezTo>
                <a:lnTo>
                  <a:pt x="8210640" y="1439783"/>
                </a:lnTo>
                <a:lnTo>
                  <a:pt x="8210614" y="1440278"/>
                </a:lnTo>
                <a:lnTo>
                  <a:pt x="8193496" y="1438652"/>
                </a:lnTo>
                <a:cubicBezTo>
                  <a:pt x="8161122" y="1438125"/>
                  <a:pt x="8129241" y="1435144"/>
                  <a:pt x="8098069" y="1429590"/>
                </a:cubicBezTo>
                <a:cubicBezTo>
                  <a:pt x="8092492" y="1430009"/>
                  <a:pt x="8087163" y="1429061"/>
                  <a:pt x="8081853" y="1428050"/>
                </a:cubicBezTo>
                <a:lnTo>
                  <a:pt x="8081737" y="1426902"/>
                </a:lnTo>
                <a:cubicBezTo>
                  <a:pt x="7722885" y="1367503"/>
                  <a:pt x="7441846" y="1086726"/>
                  <a:pt x="7391571" y="733861"/>
                </a:cubicBezTo>
                <a:cubicBezTo>
                  <a:pt x="7391403" y="733808"/>
                  <a:pt x="7391235" y="733803"/>
                  <a:pt x="7391065" y="733798"/>
                </a:cubicBezTo>
                <a:lnTo>
                  <a:pt x="7390527" y="727122"/>
                </a:lnTo>
                <a:cubicBezTo>
                  <a:pt x="7385468" y="696872"/>
                  <a:pt x="7383018" y="665981"/>
                  <a:pt x="7383060" y="634646"/>
                </a:cubicBezTo>
                <a:cubicBezTo>
                  <a:pt x="7381748" y="629018"/>
                  <a:pt x="7381689" y="623351"/>
                  <a:pt x="7381689" y="617670"/>
                </a:cubicBezTo>
                <a:lnTo>
                  <a:pt x="7382283" y="606230"/>
                </a:lnTo>
                <a:lnTo>
                  <a:pt x="7382781" y="606263"/>
                </a:lnTo>
                <a:close/>
                <a:moveTo>
                  <a:pt x="5690656" y="605769"/>
                </a:moveTo>
                <a:lnTo>
                  <a:pt x="5707743" y="607392"/>
                </a:lnTo>
                <a:cubicBezTo>
                  <a:pt x="5740129" y="607919"/>
                  <a:pt x="5772021" y="610900"/>
                  <a:pt x="5803205" y="616457"/>
                </a:cubicBezTo>
                <a:cubicBezTo>
                  <a:pt x="5808781" y="616038"/>
                  <a:pt x="5814109" y="616986"/>
                  <a:pt x="5819417" y="617996"/>
                </a:cubicBezTo>
                <a:lnTo>
                  <a:pt x="5819534" y="619144"/>
                </a:lnTo>
                <a:cubicBezTo>
                  <a:pt x="6178385" y="678542"/>
                  <a:pt x="6459424" y="959319"/>
                  <a:pt x="6509700" y="1312185"/>
                </a:cubicBezTo>
                <a:cubicBezTo>
                  <a:pt x="6509868" y="1312238"/>
                  <a:pt x="6510037" y="1312243"/>
                  <a:pt x="6510206" y="1312248"/>
                </a:cubicBezTo>
                <a:lnTo>
                  <a:pt x="6510746" y="1318938"/>
                </a:lnTo>
                <a:cubicBezTo>
                  <a:pt x="6515803" y="1349182"/>
                  <a:pt x="6518252" y="1380067"/>
                  <a:pt x="6518210" y="1411395"/>
                </a:cubicBezTo>
                <a:cubicBezTo>
                  <a:pt x="6519522" y="1417025"/>
                  <a:pt x="6519581" y="1422694"/>
                  <a:pt x="6519581" y="1428376"/>
                </a:cubicBezTo>
                <a:cubicBezTo>
                  <a:pt x="6519581" y="1432198"/>
                  <a:pt x="6519554" y="1436014"/>
                  <a:pt x="6518988" y="1439816"/>
                </a:cubicBezTo>
                <a:lnTo>
                  <a:pt x="6518489" y="1439783"/>
                </a:lnTo>
                <a:lnTo>
                  <a:pt x="6518463" y="1440278"/>
                </a:lnTo>
                <a:lnTo>
                  <a:pt x="6501344" y="1438652"/>
                </a:lnTo>
                <a:cubicBezTo>
                  <a:pt x="6468970" y="1438125"/>
                  <a:pt x="6437090" y="1435144"/>
                  <a:pt x="6405918" y="1429590"/>
                </a:cubicBezTo>
                <a:cubicBezTo>
                  <a:pt x="6400341" y="1430009"/>
                  <a:pt x="6395012" y="1429061"/>
                  <a:pt x="6389701" y="1428050"/>
                </a:cubicBezTo>
                <a:lnTo>
                  <a:pt x="6389585" y="1426902"/>
                </a:lnTo>
                <a:cubicBezTo>
                  <a:pt x="6030734" y="1367503"/>
                  <a:pt x="5749695" y="1086726"/>
                  <a:pt x="5699419" y="733861"/>
                </a:cubicBezTo>
                <a:cubicBezTo>
                  <a:pt x="5699252" y="733808"/>
                  <a:pt x="5699083" y="733803"/>
                  <a:pt x="5698914" y="733798"/>
                </a:cubicBezTo>
                <a:lnTo>
                  <a:pt x="5698375" y="727122"/>
                </a:lnTo>
                <a:cubicBezTo>
                  <a:pt x="5693317" y="696872"/>
                  <a:pt x="5690866" y="665981"/>
                  <a:pt x="5690908" y="634646"/>
                </a:cubicBezTo>
                <a:cubicBezTo>
                  <a:pt x="5689596" y="629018"/>
                  <a:pt x="5689538" y="623351"/>
                  <a:pt x="5689538" y="617670"/>
                </a:cubicBezTo>
                <a:lnTo>
                  <a:pt x="5690132" y="606230"/>
                </a:lnTo>
                <a:lnTo>
                  <a:pt x="5690630" y="606263"/>
                </a:lnTo>
                <a:close/>
                <a:moveTo>
                  <a:pt x="5667905" y="605769"/>
                </a:moveTo>
                <a:lnTo>
                  <a:pt x="5667931" y="606263"/>
                </a:lnTo>
                <a:lnTo>
                  <a:pt x="5668429" y="606230"/>
                </a:lnTo>
                <a:lnTo>
                  <a:pt x="5669023" y="617670"/>
                </a:lnTo>
                <a:cubicBezTo>
                  <a:pt x="5669023" y="623351"/>
                  <a:pt x="5668964" y="629018"/>
                  <a:pt x="5667652" y="634646"/>
                </a:cubicBezTo>
                <a:cubicBezTo>
                  <a:pt x="5667694" y="665981"/>
                  <a:pt x="5665244" y="696872"/>
                  <a:pt x="5660185" y="727122"/>
                </a:cubicBezTo>
                <a:lnTo>
                  <a:pt x="5659647" y="733798"/>
                </a:lnTo>
                <a:cubicBezTo>
                  <a:pt x="5659477" y="733803"/>
                  <a:pt x="5659309" y="733808"/>
                  <a:pt x="5659141" y="733861"/>
                </a:cubicBezTo>
                <a:cubicBezTo>
                  <a:pt x="5608866" y="1086726"/>
                  <a:pt x="5327827" y="1367503"/>
                  <a:pt x="4968975" y="1426902"/>
                </a:cubicBezTo>
                <a:lnTo>
                  <a:pt x="4968859" y="1428050"/>
                </a:lnTo>
                <a:cubicBezTo>
                  <a:pt x="4963549" y="1429061"/>
                  <a:pt x="4958220" y="1430009"/>
                  <a:pt x="4952643" y="1429590"/>
                </a:cubicBezTo>
                <a:cubicBezTo>
                  <a:pt x="4921471" y="1435144"/>
                  <a:pt x="4889590" y="1438125"/>
                  <a:pt x="4857216" y="1438652"/>
                </a:cubicBezTo>
                <a:lnTo>
                  <a:pt x="4840098" y="1440278"/>
                </a:lnTo>
                <a:lnTo>
                  <a:pt x="4840072" y="1439783"/>
                </a:lnTo>
                <a:lnTo>
                  <a:pt x="4839573" y="1439816"/>
                </a:lnTo>
                <a:cubicBezTo>
                  <a:pt x="4839007" y="1436014"/>
                  <a:pt x="4838980" y="1432198"/>
                  <a:pt x="4838980" y="1428376"/>
                </a:cubicBezTo>
                <a:cubicBezTo>
                  <a:pt x="4838980" y="1422694"/>
                  <a:pt x="4839038" y="1417025"/>
                  <a:pt x="4840350" y="1411395"/>
                </a:cubicBezTo>
                <a:cubicBezTo>
                  <a:pt x="4840308" y="1380067"/>
                  <a:pt x="4842758" y="1349182"/>
                  <a:pt x="4847814" y="1318938"/>
                </a:cubicBezTo>
                <a:lnTo>
                  <a:pt x="4848355" y="1312248"/>
                </a:lnTo>
                <a:cubicBezTo>
                  <a:pt x="4848523" y="1312243"/>
                  <a:pt x="4848693" y="1312238"/>
                  <a:pt x="4848860" y="1312185"/>
                </a:cubicBezTo>
                <a:cubicBezTo>
                  <a:pt x="4899137" y="959319"/>
                  <a:pt x="5180176" y="678542"/>
                  <a:pt x="5539026" y="619144"/>
                </a:cubicBezTo>
                <a:lnTo>
                  <a:pt x="5539143" y="617996"/>
                </a:lnTo>
                <a:cubicBezTo>
                  <a:pt x="5544452" y="616986"/>
                  <a:pt x="5549780" y="616038"/>
                  <a:pt x="5555356" y="616457"/>
                </a:cubicBezTo>
                <a:cubicBezTo>
                  <a:pt x="5586539" y="610900"/>
                  <a:pt x="5618432" y="607919"/>
                  <a:pt x="5650817" y="607392"/>
                </a:cubicBezTo>
                <a:close/>
                <a:moveTo>
                  <a:pt x="3998505" y="605769"/>
                </a:moveTo>
                <a:lnTo>
                  <a:pt x="4015592" y="607392"/>
                </a:lnTo>
                <a:cubicBezTo>
                  <a:pt x="4047978" y="607919"/>
                  <a:pt x="4079870" y="610900"/>
                  <a:pt x="4111054" y="616457"/>
                </a:cubicBezTo>
                <a:cubicBezTo>
                  <a:pt x="4116630" y="616038"/>
                  <a:pt x="4121958" y="616986"/>
                  <a:pt x="4127266" y="617996"/>
                </a:cubicBezTo>
                <a:lnTo>
                  <a:pt x="4127384" y="619144"/>
                </a:lnTo>
                <a:cubicBezTo>
                  <a:pt x="4486234" y="678542"/>
                  <a:pt x="4767273" y="959319"/>
                  <a:pt x="4817549" y="1312185"/>
                </a:cubicBezTo>
                <a:cubicBezTo>
                  <a:pt x="4817717" y="1312238"/>
                  <a:pt x="4817886" y="1312243"/>
                  <a:pt x="4818055" y="1312248"/>
                </a:cubicBezTo>
                <a:lnTo>
                  <a:pt x="4818595" y="1318938"/>
                </a:lnTo>
                <a:cubicBezTo>
                  <a:pt x="4823652" y="1349182"/>
                  <a:pt x="4826101" y="1380067"/>
                  <a:pt x="4826059" y="1411395"/>
                </a:cubicBezTo>
                <a:cubicBezTo>
                  <a:pt x="4827371" y="1417025"/>
                  <a:pt x="4827430" y="1422694"/>
                  <a:pt x="4827430" y="1428376"/>
                </a:cubicBezTo>
                <a:cubicBezTo>
                  <a:pt x="4827430" y="1432198"/>
                  <a:pt x="4827403" y="1436014"/>
                  <a:pt x="4826837" y="1439816"/>
                </a:cubicBezTo>
                <a:lnTo>
                  <a:pt x="4826338" y="1439783"/>
                </a:lnTo>
                <a:lnTo>
                  <a:pt x="4826312" y="1440278"/>
                </a:lnTo>
                <a:lnTo>
                  <a:pt x="4809193" y="1438652"/>
                </a:lnTo>
                <a:cubicBezTo>
                  <a:pt x="4776819" y="1438125"/>
                  <a:pt x="4744939" y="1435144"/>
                  <a:pt x="4713767" y="1429590"/>
                </a:cubicBezTo>
                <a:cubicBezTo>
                  <a:pt x="4708190" y="1430009"/>
                  <a:pt x="4702861" y="1429061"/>
                  <a:pt x="4697550" y="1428050"/>
                </a:cubicBezTo>
                <a:lnTo>
                  <a:pt x="4697434" y="1426902"/>
                </a:lnTo>
                <a:cubicBezTo>
                  <a:pt x="4338583" y="1367503"/>
                  <a:pt x="4057544" y="1086726"/>
                  <a:pt x="4007268" y="733861"/>
                </a:cubicBezTo>
                <a:cubicBezTo>
                  <a:pt x="4007101" y="733808"/>
                  <a:pt x="4006932" y="733803"/>
                  <a:pt x="4006763" y="733798"/>
                </a:cubicBezTo>
                <a:lnTo>
                  <a:pt x="4006225" y="727122"/>
                </a:lnTo>
                <a:cubicBezTo>
                  <a:pt x="4001166" y="696872"/>
                  <a:pt x="3998715" y="665981"/>
                  <a:pt x="3998757" y="634646"/>
                </a:cubicBezTo>
                <a:cubicBezTo>
                  <a:pt x="3997445" y="629018"/>
                  <a:pt x="3997387" y="623351"/>
                  <a:pt x="3997387" y="617670"/>
                </a:cubicBezTo>
                <a:lnTo>
                  <a:pt x="3997981" y="606230"/>
                </a:lnTo>
                <a:lnTo>
                  <a:pt x="3998479" y="606263"/>
                </a:lnTo>
                <a:close/>
                <a:moveTo>
                  <a:pt x="3975754" y="605769"/>
                </a:moveTo>
                <a:lnTo>
                  <a:pt x="3975780" y="606263"/>
                </a:lnTo>
                <a:lnTo>
                  <a:pt x="3976278" y="606230"/>
                </a:lnTo>
                <a:lnTo>
                  <a:pt x="3976872" y="617670"/>
                </a:lnTo>
                <a:cubicBezTo>
                  <a:pt x="3976872" y="623351"/>
                  <a:pt x="3976813" y="629018"/>
                  <a:pt x="3975501" y="634646"/>
                </a:cubicBezTo>
                <a:cubicBezTo>
                  <a:pt x="3975543" y="665981"/>
                  <a:pt x="3973093" y="696872"/>
                  <a:pt x="3968034" y="727122"/>
                </a:cubicBezTo>
                <a:lnTo>
                  <a:pt x="3967496" y="733798"/>
                </a:lnTo>
                <a:cubicBezTo>
                  <a:pt x="3967326" y="733803"/>
                  <a:pt x="3967158" y="733808"/>
                  <a:pt x="3966990" y="733861"/>
                </a:cubicBezTo>
                <a:cubicBezTo>
                  <a:pt x="3916715" y="1086726"/>
                  <a:pt x="3635676" y="1367503"/>
                  <a:pt x="3276825" y="1426902"/>
                </a:cubicBezTo>
                <a:lnTo>
                  <a:pt x="3276708" y="1428050"/>
                </a:lnTo>
                <a:cubicBezTo>
                  <a:pt x="3271398" y="1429061"/>
                  <a:pt x="3266069" y="1430009"/>
                  <a:pt x="3260492" y="1429590"/>
                </a:cubicBezTo>
                <a:cubicBezTo>
                  <a:pt x="3229320" y="1435144"/>
                  <a:pt x="3197440" y="1438125"/>
                  <a:pt x="3165065" y="1438652"/>
                </a:cubicBezTo>
                <a:lnTo>
                  <a:pt x="3147947" y="1440278"/>
                </a:lnTo>
                <a:lnTo>
                  <a:pt x="3147921" y="1439783"/>
                </a:lnTo>
                <a:lnTo>
                  <a:pt x="3147422" y="1439816"/>
                </a:lnTo>
                <a:cubicBezTo>
                  <a:pt x="3146856" y="1436014"/>
                  <a:pt x="3146829" y="1432198"/>
                  <a:pt x="3146829" y="1428376"/>
                </a:cubicBezTo>
                <a:cubicBezTo>
                  <a:pt x="3146829" y="1422694"/>
                  <a:pt x="3146887" y="1417025"/>
                  <a:pt x="3148199" y="1411395"/>
                </a:cubicBezTo>
                <a:cubicBezTo>
                  <a:pt x="3148157" y="1380067"/>
                  <a:pt x="3150607" y="1349182"/>
                  <a:pt x="3155663" y="1318938"/>
                </a:cubicBezTo>
                <a:lnTo>
                  <a:pt x="3156204" y="1312248"/>
                </a:lnTo>
                <a:cubicBezTo>
                  <a:pt x="3156372" y="1312243"/>
                  <a:pt x="3156542" y="1312238"/>
                  <a:pt x="3156709" y="1312185"/>
                </a:cubicBezTo>
                <a:cubicBezTo>
                  <a:pt x="3206986" y="959319"/>
                  <a:pt x="3488025" y="678542"/>
                  <a:pt x="3846875" y="619144"/>
                </a:cubicBezTo>
                <a:lnTo>
                  <a:pt x="3846992" y="617996"/>
                </a:lnTo>
                <a:cubicBezTo>
                  <a:pt x="3852301" y="616986"/>
                  <a:pt x="3857629" y="616038"/>
                  <a:pt x="3863205" y="616457"/>
                </a:cubicBezTo>
                <a:cubicBezTo>
                  <a:pt x="3894388" y="610900"/>
                  <a:pt x="3926281" y="607919"/>
                  <a:pt x="3958666" y="607392"/>
                </a:cubicBezTo>
                <a:close/>
                <a:moveTo>
                  <a:pt x="2306354" y="605769"/>
                </a:moveTo>
                <a:lnTo>
                  <a:pt x="2323441" y="607392"/>
                </a:lnTo>
                <a:cubicBezTo>
                  <a:pt x="2355827" y="607919"/>
                  <a:pt x="2387719" y="610900"/>
                  <a:pt x="2418903" y="616457"/>
                </a:cubicBezTo>
                <a:cubicBezTo>
                  <a:pt x="2424479" y="616038"/>
                  <a:pt x="2429807" y="616986"/>
                  <a:pt x="2435115" y="617996"/>
                </a:cubicBezTo>
                <a:lnTo>
                  <a:pt x="2435233" y="619144"/>
                </a:lnTo>
                <a:cubicBezTo>
                  <a:pt x="2794083" y="678542"/>
                  <a:pt x="3075122" y="959319"/>
                  <a:pt x="3125398" y="1312185"/>
                </a:cubicBezTo>
                <a:cubicBezTo>
                  <a:pt x="3125566" y="1312238"/>
                  <a:pt x="3125735" y="1312243"/>
                  <a:pt x="3125904" y="1312248"/>
                </a:cubicBezTo>
                <a:lnTo>
                  <a:pt x="3126444" y="1318938"/>
                </a:lnTo>
                <a:cubicBezTo>
                  <a:pt x="3131501" y="1349182"/>
                  <a:pt x="3133950" y="1380067"/>
                  <a:pt x="3133908" y="1411395"/>
                </a:cubicBezTo>
                <a:cubicBezTo>
                  <a:pt x="3135220" y="1417025"/>
                  <a:pt x="3135279" y="1422694"/>
                  <a:pt x="3135279" y="1428376"/>
                </a:cubicBezTo>
                <a:cubicBezTo>
                  <a:pt x="3135279" y="1432198"/>
                  <a:pt x="3135252" y="1436014"/>
                  <a:pt x="3134686" y="1439816"/>
                </a:cubicBezTo>
                <a:lnTo>
                  <a:pt x="3134187" y="1439783"/>
                </a:lnTo>
                <a:lnTo>
                  <a:pt x="3134161" y="1440278"/>
                </a:lnTo>
                <a:lnTo>
                  <a:pt x="3117042" y="1438652"/>
                </a:lnTo>
                <a:cubicBezTo>
                  <a:pt x="3084668" y="1438125"/>
                  <a:pt x="3052788" y="1435144"/>
                  <a:pt x="3021616" y="1429590"/>
                </a:cubicBezTo>
                <a:cubicBezTo>
                  <a:pt x="3016039" y="1430009"/>
                  <a:pt x="3010710" y="1429061"/>
                  <a:pt x="3005399" y="1428050"/>
                </a:cubicBezTo>
                <a:lnTo>
                  <a:pt x="3005283" y="1426902"/>
                </a:lnTo>
                <a:cubicBezTo>
                  <a:pt x="2646432" y="1367503"/>
                  <a:pt x="2365393" y="1086726"/>
                  <a:pt x="2315117" y="733861"/>
                </a:cubicBezTo>
                <a:cubicBezTo>
                  <a:pt x="2314950" y="733808"/>
                  <a:pt x="2314781" y="733803"/>
                  <a:pt x="2314612" y="733798"/>
                </a:cubicBezTo>
                <a:lnTo>
                  <a:pt x="2314074" y="727122"/>
                </a:lnTo>
                <a:cubicBezTo>
                  <a:pt x="2309015" y="696872"/>
                  <a:pt x="2306564" y="665981"/>
                  <a:pt x="2306606" y="634646"/>
                </a:cubicBezTo>
                <a:cubicBezTo>
                  <a:pt x="2305294" y="629018"/>
                  <a:pt x="2305236" y="623351"/>
                  <a:pt x="2305236" y="617670"/>
                </a:cubicBezTo>
                <a:lnTo>
                  <a:pt x="2305830" y="606230"/>
                </a:lnTo>
                <a:lnTo>
                  <a:pt x="2306328" y="606263"/>
                </a:lnTo>
                <a:close/>
                <a:moveTo>
                  <a:pt x="2283603" y="605769"/>
                </a:moveTo>
                <a:lnTo>
                  <a:pt x="2283629" y="606263"/>
                </a:lnTo>
                <a:lnTo>
                  <a:pt x="2284127" y="606230"/>
                </a:lnTo>
                <a:lnTo>
                  <a:pt x="2284721" y="617670"/>
                </a:lnTo>
                <a:cubicBezTo>
                  <a:pt x="2284721" y="623351"/>
                  <a:pt x="2284662" y="629018"/>
                  <a:pt x="2283350" y="634646"/>
                </a:cubicBezTo>
                <a:cubicBezTo>
                  <a:pt x="2283392" y="665981"/>
                  <a:pt x="2280942" y="696872"/>
                  <a:pt x="2275883" y="727122"/>
                </a:cubicBezTo>
                <a:lnTo>
                  <a:pt x="2275345" y="733798"/>
                </a:lnTo>
                <a:cubicBezTo>
                  <a:pt x="2275175" y="733803"/>
                  <a:pt x="2275007" y="733808"/>
                  <a:pt x="2274839" y="733861"/>
                </a:cubicBezTo>
                <a:cubicBezTo>
                  <a:pt x="2224564" y="1086726"/>
                  <a:pt x="1943525" y="1367503"/>
                  <a:pt x="1584673" y="1426902"/>
                </a:cubicBezTo>
                <a:lnTo>
                  <a:pt x="1584557" y="1428050"/>
                </a:lnTo>
                <a:cubicBezTo>
                  <a:pt x="1579247" y="1429061"/>
                  <a:pt x="1573918" y="1430009"/>
                  <a:pt x="1568341" y="1429590"/>
                </a:cubicBezTo>
                <a:cubicBezTo>
                  <a:pt x="1537169" y="1435144"/>
                  <a:pt x="1505289" y="1438125"/>
                  <a:pt x="1472914" y="1438652"/>
                </a:cubicBezTo>
                <a:lnTo>
                  <a:pt x="1455796" y="1440278"/>
                </a:lnTo>
                <a:lnTo>
                  <a:pt x="1455770" y="1439783"/>
                </a:lnTo>
                <a:lnTo>
                  <a:pt x="1455271" y="1439816"/>
                </a:lnTo>
                <a:cubicBezTo>
                  <a:pt x="1454705" y="1436014"/>
                  <a:pt x="1454678" y="1432198"/>
                  <a:pt x="1454678" y="1428376"/>
                </a:cubicBezTo>
                <a:cubicBezTo>
                  <a:pt x="1454678" y="1422694"/>
                  <a:pt x="1454736" y="1417025"/>
                  <a:pt x="1456048" y="1411395"/>
                </a:cubicBezTo>
                <a:cubicBezTo>
                  <a:pt x="1456006" y="1380067"/>
                  <a:pt x="1458456" y="1349182"/>
                  <a:pt x="1463513" y="1318938"/>
                </a:cubicBezTo>
                <a:lnTo>
                  <a:pt x="1464053" y="1312248"/>
                </a:lnTo>
                <a:cubicBezTo>
                  <a:pt x="1464221" y="1312243"/>
                  <a:pt x="1464391" y="1312238"/>
                  <a:pt x="1464558" y="1312185"/>
                </a:cubicBezTo>
                <a:cubicBezTo>
                  <a:pt x="1514835" y="959319"/>
                  <a:pt x="1795874" y="678542"/>
                  <a:pt x="2154724" y="619144"/>
                </a:cubicBezTo>
                <a:lnTo>
                  <a:pt x="2154841" y="617996"/>
                </a:lnTo>
                <a:cubicBezTo>
                  <a:pt x="2160150" y="616986"/>
                  <a:pt x="2165478" y="616038"/>
                  <a:pt x="2171054" y="616457"/>
                </a:cubicBezTo>
                <a:cubicBezTo>
                  <a:pt x="2202237" y="610900"/>
                  <a:pt x="2234130" y="607919"/>
                  <a:pt x="2266515" y="607392"/>
                </a:cubicBezTo>
                <a:close/>
                <a:moveTo>
                  <a:pt x="614203" y="605769"/>
                </a:moveTo>
                <a:lnTo>
                  <a:pt x="631290" y="607392"/>
                </a:lnTo>
                <a:cubicBezTo>
                  <a:pt x="663676" y="607919"/>
                  <a:pt x="695568" y="610900"/>
                  <a:pt x="726752" y="616457"/>
                </a:cubicBezTo>
                <a:cubicBezTo>
                  <a:pt x="732328" y="616038"/>
                  <a:pt x="737656" y="616986"/>
                  <a:pt x="742964" y="617996"/>
                </a:cubicBezTo>
                <a:lnTo>
                  <a:pt x="743081" y="619144"/>
                </a:lnTo>
                <a:cubicBezTo>
                  <a:pt x="1101932" y="678542"/>
                  <a:pt x="1382971" y="959319"/>
                  <a:pt x="1433247" y="1312185"/>
                </a:cubicBezTo>
                <a:cubicBezTo>
                  <a:pt x="1433415" y="1312238"/>
                  <a:pt x="1433584" y="1312243"/>
                  <a:pt x="1433753" y="1312248"/>
                </a:cubicBezTo>
                <a:lnTo>
                  <a:pt x="1434293" y="1318938"/>
                </a:lnTo>
                <a:cubicBezTo>
                  <a:pt x="1439350" y="1349182"/>
                  <a:pt x="1441799" y="1380067"/>
                  <a:pt x="1441757" y="1411395"/>
                </a:cubicBezTo>
                <a:cubicBezTo>
                  <a:pt x="1443069" y="1417025"/>
                  <a:pt x="1443128" y="1422694"/>
                  <a:pt x="1443128" y="1428376"/>
                </a:cubicBezTo>
                <a:cubicBezTo>
                  <a:pt x="1443128" y="1432198"/>
                  <a:pt x="1443101" y="1436014"/>
                  <a:pt x="1442535" y="1439816"/>
                </a:cubicBezTo>
                <a:lnTo>
                  <a:pt x="1442036" y="1439783"/>
                </a:lnTo>
                <a:lnTo>
                  <a:pt x="1442010" y="1440278"/>
                </a:lnTo>
                <a:lnTo>
                  <a:pt x="1424891" y="1438652"/>
                </a:lnTo>
                <a:cubicBezTo>
                  <a:pt x="1392517" y="1438125"/>
                  <a:pt x="1360637" y="1435144"/>
                  <a:pt x="1329465" y="1429590"/>
                </a:cubicBezTo>
                <a:cubicBezTo>
                  <a:pt x="1323888" y="1430009"/>
                  <a:pt x="1318559" y="1429061"/>
                  <a:pt x="1313248" y="1428050"/>
                </a:cubicBezTo>
                <a:lnTo>
                  <a:pt x="1313132" y="1426902"/>
                </a:lnTo>
                <a:cubicBezTo>
                  <a:pt x="954281" y="1367503"/>
                  <a:pt x="673242" y="1086726"/>
                  <a:pt x="622966" y="733861"/>
                </a:cubicBezTo>
                <a:cubicBezTo>
                  <a:pt x="622799" y="733808"/>
                  <a:pt x="622630" y="733803"/>
                  <a:pt x="622461" y="733798"/>
                </a:cubicBezTo>
                <a:lnTo>
                  <a:pt x="621923" y="727122"/>
                </a:lnTo>
                <a:cubicBezTo>
                  <a:pt x="616864" y="696872"/>
                  <a:pt x="614413" y="665981"/>
                  <a:pt x="614455" y="634646"/>
                </a:cubicBezTo>
                <a:cubicBezTo>
                  <a:pt x="613143" y="629018"/>
                  <a:pt x="613085" y="623351"/>
                  <a:pt x="613085" y="617670"/>
                </a:cubicBezTo>
                <a:lnTo>
                  <a:pt x="613679" y="606230"/>
                </a:lnTo>
                <a:lnTo>
                  <a:pt x="614177" y="606263"/>
                </a:lnTo>
                <a:close/>
                <a:moveTo>
                  <a:pt x="7360056" y="605769"/>
                </a:moveTo>
                <a:lnTo>
                  <a:pt x="7360082" y="606263"/>
                </a:lnTo>
                <a:lnTo>
                  <a:pt x="7360580" y="606230"/>
                </a:lnTo>
                <a:lnTo>
                  <a:pt x="7361174" y="617670"/>
                </a:lnTo>
                <a:cubicBezTo>
                  <a:pt x="7361174" y="623351"/>
                  <a:pt x="7361116" y="629018"/>
                  <a:pt x="7359804" y="634646"/>
                </a:cubicBezTo>
                <a:cubicBezTo>
                  <a:pt x="7359846" y="665981"/>
                  <a:pt x="7357395" y="696872"/>
                  <a:pt x="7352337" y="727122"/>
                </a:cubicBezTo>
                <a:lnTo>
                  <a:pt x="7351798" y="733798"/>
                </a:lnTo>
                <a:cubicBezTo>
                  <a:pt x="7351629" y="733803"/>
                  <a:pt x="7351460" y="733808"/>
                  <a:pt x="7351293" y="733861"/>
                </a:cubicBezTo>
                <a:cubicBezTo>
                  <a:pt x="7301017" y="1086726"/>
                  <a:pt x="7019978" y="1367503"/>
                  <a:pt x="6661127" y="1426902"/>
                </a:cubicBezTo>
                <a:lnTo>
                  <a:pt x="6661011" y="1428050"/>
                </a:lnTo>
                <a:cubicBezTo>
                  <a:pt x="6655700" y="1429061"/>
                  <a:pt x="6650371" y="1430009"/>
                  <a:pt x="6644794" y="1429590"/>
                </a:cubicBezTo>
                <a:cubicBezTo>
                  <a:pt x="6613622" y="1435144"/>
                  <a:pt x="6581742" y="1438125"/>
                  <a:pt x="6549368" y="1438652"/>
                </a:cubicBezTo>
                <a:lnTo>
                  <a:pt x="6532249" y="1440278"/>
                </a:lnTo>
                <a:lnTo>
                  <a:pt x="6532223" y="1439783"/>
                </a:lnTo>
                <a:lnTo>
                  <a:pt x="6531724" y="1439816"/>
                </a:lnTo>
                <a:cubicBezTo>
                  <a:pt x="6531158" y="1436014"/>
                  <a:pt x="6531131" y="1432198"/>
                  <a:pt x="6531131" y="1428376"/>
                </a:cubicBezTo>
                <a:cubicBezTo>
                  <a:pt x="6531131" y="1422694"/>
                  <a:pt x="6531190" y="1417025"/>
                  <a:pt x="6532502" y="1411395"/>
                </a:cubicBezTo>
                <a:cubicBezTo>
                  <a:pt x="6532460" y="1380067"/>
                  <a:pt x="6534909" y="1349182"/>
                  <a:pt x="6539966" y="1318938"/>
                </a:cubicBezTo>
                <a:lnTo>
                  <a:pt x="6540506" y="1312248"/>
                </a:lnTo>
                <a:cubicBezTo>
                  <a:pt x="6540675" y="1312243"/>
                  <a:pt x="6540844" y="1312238"/>
                  <a:pt x="6541012" y="1312185"/>
                </a:cubicBezTo>
                <a:cubicBezTo>
                  <a:pt x="6591288" y="959319"/>
                  <a:pt x="6872327" y="678542"/>
                  <a:pt x="7231178" y="619144"/>
                </a:cubicBezTo>
                <a:lnTo>
                  <a:pt x="7231295" y="617996"/>
                </a:lnTo>
                <a:cubicBezTo>
                  <a:pt x="7236603" y="616986"/>
                  <a:pt x="7241931" y="616038"/>
                  <a:pt x="7247507" y="616457"/>
                </a:cubicBezTo>
                <a:cubicBezTo>
                  <a:pt x="7278691" y="610900"/>
                  <a:pt x="7310583" y="607919"/>
                  <a:pt x="7342969" y="607392"/>
                </a:cubicBezTo>
                <a:close/>
                <a:moveTo>
                  <a:pt x="591452" y="605769"/>
                </a:moveTo>
                <a:lnTo>
                  <a:pt x="591478" y="606263"/>
                </a:lnTo>
                <a:lnTo>
                  <a:pt x="591976" y="606230"/>
                </a:lnTo>
                <a:lnTo>
                  <a:pt x="592570" y="617670"/>
                </a:lnTo>
                <a:cubicBezTo>
                  <a:pt x="592570" y="623351"/>
                  <a:pt x="592511" y="629018"/>
                  <a:pt x="591199" y="634646"/>
                </a:cubicBezTo>
                <a:cubicBezTo>
                  <a:pt x="591242" y="665981"/>
                  <a:pt x="588791" y="696872"/>
                  <a:pt x="583732" y="727122"/>
                </a:cubicBezTo>
                <a:lnTo>
                  <a:pt x="583194" y="733798"/>
                </a:lnTo>
                <a:cubicBezTo>
                  <a:pt x="583024" y="733803"/>
                  <a:pt x="582856" y="733808"/>
                  <a:pt x="582689" y="733861"/>
                </a:cubicBezTo>
                <a:cubicBezTo>
                  <a:pt x="537576" y="1050490"/>
                  <a:pt x="306662" y="1309076"/>
                  <a:pt x="0" y="1400276"/>
                </a:cubicBezTo>
                <a:lnTo>
                  <a:pt x="0" y="1267938"/>
                </a:lnTo>
                <a:cubicBezTo>
                  <a:pt x="229298" y="1185101"/>
                  <a:pt x="402181" y="989705"/>
                  <a:pt x="449203" y="750600"/>
                </a:cubicBezTo>
                <a:cubicBezTo>
                  <a:pt x="258971" y="791484"/>
                  <a:pt x="97576" y="906749"/>
                  <a:pt x="0" y="1064489"/>
                </a:cubicBezTo>
                <a:lnTo>
                  <a:pt x="0" y="857695"/>
                </a:lnTo>
                <a:cubicBezTo>
                  <a:pt x="121484" y="734788"/>
                  <a:pt x="282199" y="649000"/>
                  <a:pt x="462573" y="619144"/>
                </a:cubicBezTo>
                <a:lnTo>
                  <a:pt x="462690" y="617996"/>
                </a:lnTo>
                <a:cubicBezTo>
                  <a:pt x="467999" y="616986"/>
                  <a:pt x="473327" y="616038"/>
                  <a:pt x="478903" y="616457"/>
                </a:cubicBezTo>
                <a:cubicBezTo>
                  <a:pt x="510086" y="610900"/>
                  <a:pt x="541979" y="607919"/>
                  <a:pt x="574365" y="607392"/>
                </a:cubicBezTo>
                <a:close/>
                <a:moveTo>
                  <a:pt x="11969013" y="0"/>
                </a:moveTo>
                <a:lnTo>
                  <a:pt x="12180097" y="0"/>
                </a:lnTo>
                <a:cubicBezTo>
                  <a:pt x="12184579" y="2797"/>
                  <a:pt x="12188307" y="6390"/>
                  <a:pt x="12192000" y="10016"/>
                </a:cubicBezTo>
                <a:lnTo>
                  <a:pt x="12192000" y="210008"/>
                </a:lnTo>
                <a:cubicBezTo>
                  <a:pt x="12135666" y="124006"/>
                  <a:pt x="12059786" y="51396"/>
                  <a:pt x="11969013" y="0"/>
                </a:cubicBezTo>
                <a:close/>
                <a:moveTo>
                  <a:pt x="11640695" y="0"/>
                </a:moveTo>
                <a:lnTo>
                  <a:pt x="11775234" y="0"/>
                </a:lnTo>
                <a:cubicBezTo>
                  <a:pt x="11842228" y="193636"/>
                  <a:pt x="11995970" y="348667"/>
                  <a:pt x="12192000" y="421829"/>
                </a:cubicBezTo>
                <a:lnTo>
                  <a:pt x="12192000" y="553832"/>
                </a:lnTo>
                <a:cubicBezTo>
                  <a:pt x="11924422" y="471599"/>
                  <a:pt x="11715712" y="262771"/>
                  <a:pt x="11640695" y="0"/>
                </a:cubicBezTo>
                <a:close/>
                <a:moveTo>
                  <a:pt x="11023379" y="0"/>
                </a:moveTo>
                <a:lnTo>
                  <a:pt x="11232088" y="0"/>
                </a:lnTo>
                <a:cubicBezTo>
                  <a:pt x="11066618" y="98005"/>
                  <a:pt x="10947209" y="260867"/>
                  <a:pt x="10909358" y="451830"/>
                </a:cubicBezTo>
                <a:cubicBezTo>
                  <a:pt x="11153410" y="399791"/>
                  <a:pt x="11350000" y="226290"/>
                  <a:pt x="11427896" y="0"/>
                </a:cubicBezTo>
                <a:lnTo>
                  <a:pt x="11561912" y="0"/>
                </a:lnTo>
                <a:cubicBezTo>
                  <a:pt x="11477134" y="299826"/>
                  <a:pt x="11217862" y="529393"/>
                  <a:pt x="10895987" y="582253"/>
                </a:cubicBezTo>
                <a:lnTo>
                  <a:pt x="10895871" y="583392"/>
                </a:lnTo>
                <a:cubicBezTo>
                  <a:pt x="10890560" y="584395"/>
                  <a:pt x="10885231" y="585336"/>
                  <a:pt x="10879654" y="584920"/>
                </a:cubicBezTo>
                <a:cubicBezTo>
                  <a:pt x="10848482" y="590430"/>
                  <a:pt x="10816602" y="593388"/>
                  <a:pt x="10784227" y="593911"/>
                </a:cubicBezTo>
                <a:lnTo>
                  <a:pt x="10767109" y="595524"/>
                </a:lnTo>
                <a:lnTo>
                  <a:pt x="10767083" y="595033"/>
                </a:lnTo>
                <a:lnTo>
                  <a:pt x="10766584" y="595066"/>
                </a:lnTo>
                <a:cubicBezTo>
                  <a:pt x="10766018" y="591293"/>
                  <a:pt x="10765991" y="587507"/>
                  <a:pt x="10765991" y="583715"/>
                </a:cubicBezTo>
                <a:cubicBezTo>
                  <a:pt x="10765991" y="578078"/>
                  <a:pt x="10766050" y="572454"/>
                  <a:pt x="10767362" y="566868"/>
                </a:cubicBezTo>
                <a:cubicBezTo>
                  <a:pt x="10767319" y="535786"/>
                  <a:pt x="10769769" y="505143"/>
                  <a:pt x="10774826" y="475137"/>
                </a:cubicBezTo>
                <a:lnTo>
                  <a:pt x="10775366" y="468500"/>
                </a:lnTo>
                <a:cubicBezTo>
                  <a:pt x="10775535" y="468495"/>
                  <a:pt x="10775704" y="468490"/>
                  <a:pt x="10775872" y="468437"/>
                </a:cubicBezTo>
                <a:cubicBezTo>
                  <a:pt x="10802174" y="285283"/>
                  <a:pt x="10891635" y="121704"/>
                  <a:pt x="11023379" y="0"/>
                </a:cubicBezTo>
                <a:close/>
                <a:moveTo>
                  <a:pt x="9949555" y="0"/>
                </a:moveTo>
                <a:lnTo>
                  <a:pt x="10083571" y="0"/>
                </a:lnTo>
                <a:cubicBezTo>
                  <a:pt x="10161467" y="226290"/>
                  <a:pt x="10358057" y="399791"/>
                  <a:pt x="10602109" y="451830"/>
                </a:cubicBezTo>
                <a:cubicBezTo>
                  <a:pt x="10564258" y="260867"/>
                  <a:pt x="10444849" y="98005"/>
                  <a:pt x="10279379" y="0"/>
                </a:cubicBezTo>
                <a:lnTo>
                  <a:pt x="10488089" y="0"/>
                </a:lnTo>
                <a:cubicBezTo>
                  <a:pt x="10619833" y="121704"/>
                  <a:pt x="10709293" y="285283"/>
                  <a:pt x="10735596" y="468437"/>
                </a:cubicBezTo>
                <a:cubicBezTo>
                  <a:pt x="10735763" y="468490"/>
                  <a:pt x="10735932" y="468495"/>
                  <a:pt x="10736101" y="468500"/>
                </a:cubicBezTo>
                <a:lnTo>
                  <a:pt x="10736641" y="475137"/>
                </a:lnTo>
                <a:cubicBezTo>
                  <a:pt x="10741698" y="505143"/>
                  <a:pt x="10744148" y="535786"/>
                  <a:pt x="10744105" y="566868"/>
                </a:cubicBezTo>
                <a:cubicBezTo>
                  <a:pt x="10745417" y="572454"/>
                  <a:pt x="10745476" y="578078"/>
                  <a:pt x="10745476" y="583715"/>
                </a:cubicBezTo>
                <a:cubicBezTo>
                  <a:pt x="10745476" y="587507"/>
                  <a:pt x="10745449" y="591293"/>
                  <a:pt x="10744883" y="595066"/>
                </a:cubicBezTo>
                <a:lnTo>
                  <a:pt x="10744384" y="595033"/>
                </a:lnTo>
                <a:lnTo>
                  <a:pt x="10744358" y="595524"/>
                </a:lnTo>
                <a:lnTo>
                  <a:pt x="10727240" y="593911"/>
                </a:lnTo>
                <a:cubicBezTo>
                  <a:pt x="10694865" y="593388"/>
                  <a:pt x="10662985" y="590430"/>
                  <a:pt x="10631813" y="584920"/>
                </a:cubicBezTo>
                <a:cubicBezTo>
                  <a:pt x="10626236" y="585336"/>
                  <a:pt x="10620907" y="584395"/>
                  <a:pt x="10615596" y="583392"/>
                </a:cubicBezTo>
                <a:lnTo>
                  <a:pt x="10615480" y="582253"/>
                </a:lnTo>
                <a:cubicBezTo>
                  <a:pt x="10293605" y="529393"/>
                  <a:pt x="10034333" y="299826"/>
                  <a:pt x="9949555" y="0"/>
                </a:cubicBezTo>
                <a:close/>
                <a:moveTo>
                  <a:pt x="9331225" y="0"/>
                </a:moveTo>
                <a:lnTo>
                  <a:pt x="9539935" y="0"/>
                </a:lnTo>
                <a:cubicBezTo>
                  <a:pt x="9374465" y="98005"/>
                  <a:pt x="9255056" y="260867"/>
                  <a:pt x="9217205" y="451830"/>
                </a:cubicBezTo>
                <a:cubicBezTo>
                  <a:pt x="9461257" y="399791"/>
                  <a:pt x="9657847" y="226290"/>
                  <a:pt x="9735743" y="0"/>
                </a:cubicBezTo>
                <a:lnTo>
                  <a:pt x="9869759" y="0"/>
                </a:lnTo>
                <a:cubicBezTo>
                  <a:pt x="9784981" y="299826"/>
                  <a:pt x="9525709" y="529393"/>
                  <a:pt x="9203834" y="582253"/>
                </a:cubicBezTo>
                <a:lnTo>
                  <a:pt x="9203718" y="583392"/>
                </a:lnTo>
                <a:cubicBezTo>
                  <a:pt x="9198407" y="584395"/>
                  <a:pt x="9193078" y="585336"/>
                  <a:pt x="9187501" y="584920"/>
                </a:cubicBezTo>
                <a:cubicBezTo>
                  <a:pt x="9156329" y="590430"/>
                  <a:pt x="9124449" y="593388"/>
                  <a:pt x="9092074" y="593911"/>
                </a:cubicBezTo>
                <a:lnTo>
                  <a:pt x="9074956" y="595524"/>
                </a:lnTo>
                <a:lnTo>
                  <a:pt x="9074930" y="595033"/>
                </a:lnTo>
                <a:lnTo>
                  <a:pt x="9074431" y="595066"/>
                </a:lnTo>
                <a:cubicBezTo>
                  <a:pt x="9073865" y="591293"/>
                  <a:pt x="9073838" y="587507"/>
                  <a:pt x="9073838" y="583715"/>
                </a:cubicBezTo>
                <a:cubicBezTo>
                  <a:pt x="9073838" y="578078"/>
                  <a:pt x="9073897" y="572454"/>
                  <a:pt x="9075209" y="566868"/>
                </a:cubicBezTo>
                <a:cubicBezTo>
                  <a:pt x="9075166" y="535786"/>
                  <a:pt x="9077616" y="505143"/>
                  <a:pt x="9082673" y="475137"/>
                </a:cubicBezTo>
                <a:lnTo>
                  <a:pt x="9083213" y="468500"/>
                </a:lnTo>
                <a:cubicBezTo>
                  <a:pt x="9083382" y="468495"/>
                  <a:pt x="9083551" y="468490"/>
                  <a:pt x="9083718" y="468437"/>
                </a:cubicBezTo>
                <a:cubicBezTo>
                  <a:pt x="9110021" y="285283"/>
                  <a:pt x="9199481" y="121704"/>
                  <a:pt x="9331225" y="0"/>
                </a:cubicBezTo>
                <a:close/>
                <a:moveTo>
                  <a:pt x="8257405" y="0"/>
                </a:moveTo>
                <a:lnTo>
                  <a:pt x="8391420" y="0"/>
                </a:lnTo>
                <a:cubicBezTo>
                  <a:pt x="8469316" y="226290"/>
                  <a:pt x="8665906" y="399791"/>
                  <a:pt x="8909958" y="451830"/>
                </a:cubicBezTo>
                <a:cubicBezTo>
                  <a:pt x="8872107" y="260867"/>
                  <a:pt x="8752698" y="98005"/>
                  <a:pt x="8587228" y="0"/>
                </a:cubicBezTo>
                <a:lnTo>
                  <a:pt x="8795937" y="0"/>
                </a:lnTo>
                <a:cubicBezTo>
                  <a:pt x="8927681" y="121704"/>
                  <a:pt x="9017142" y="285283"/>
                  <a:pt x="9043444" y="468437"/>
                </a:cubicBezTo>
                <a:cubicBezTo>
                  <a:pt x="9043612" y="468490"/>
                  <a:pt x="9043781" y="468495"/>
                  <a:pt x="9043950" y="468500"/>
                </a:cubicBezTo>
                <a:lnTo>
                  <a:pt x="9044490" y="475137"/>
                </a:lnTo>
                <a:cubicBezTo>
                  <a:pt x="9049547" y="505143"/>
                  <a:pt x="9051997" y="535786"/>
                  <a:pt x="9051954" y="566868"/>
                </a:cubicBezTo>
                <a:cubicBezTo>
                  <a:pt x="9053266" y="572454"/>
                  <a:pt x="9053325" y="578078"/>
                  <a:pt x="9053325" y="583715"/>
                </a:cubicBezTo>
                <a:cubicBezTo>
                  <a:pt x="9053325" y="587507"/>
                  <a:pt x="9053298" y="591293"/>
                  <a:pt x="9052732" y="595066"/>
                </a:cubicBezTo>
                <a:lnTo>
                  <a:pt x="9052233" y="595033"/>
                </a:lnTo>
                <a:lnTo>
                  <a:pt x="9052207" y="595524"/>
                </a:lnTo>
                <a:lnTo>
                  <a:pt x="9035089" y="593911"/>
                </a:lnTo>
                <a:cubicBezTo>
                  <a:pt x="9002714" y="593388"/>
                  <a:pt x="8970834" y="590430"/>
                  <a:pt x="8939662" y="584920"/>
                </a:cubicBezTo>
                <a:cubicBezTo>
                  <a:pt x="8934085" y="585336"/>
                  <a:pt x="8928756" y="584395"/>
                  <a:pt x="8923445" y="583392"/>
                </a:cubicBezTo>
                <a:lnTo>
                  <a:pt x="8923329" y="582253"/>
                </a:lnTo>
                <a:cubicBezTo>
                  <a:pt x="8601454" y="529393"/>
                  <a:pt x="8342182" y="299826"/>
                  <a:pt x="8257405" y="0"/>
                </a:cubicBezTo>
                <a:close/>
                <a:moveTo>
                  <a:pt x="7639075" y="0"/>
                </a:moveTo>
                <a:lnTo>
                  <a:pt x="7847784" y="0"/>
                </a:lnTo>
                <a:cubicBezTo>
                  <a:pt x="7682314" y="98005"/>
                  <a:pt x="7562905" y="260867"/>
                  <a:pt x="7525054" y="451830"/>
                </a:cubicBezTo>
                <a:cubicBezTo>
                  <a:pt x="7769107" y="399791"/>
                  <a:pt x="7965696" y="226290"/>
                  <a:pt x="8043592" y="0"/>
                </a:cubicBezTo>
                <a:lnTo>
                  <a:pt x="8177609" y="0"/>
                </a:lnTo>
                <a:cubicBezTo>
                  <a:pt x="8092830" y="299826"/>
                  <a:pt x="7833558" y="529393"/>
                  <a:pt x="7511683" y="582253"/>
                </a:cubicBezTo>
                <a:lnTo>
                  <a:pt x="7511567" y="583392"/>
                </a:lnTo>
                <a:cubicBezTo>
                  <a:pt x="7506256" y="584395"/>
                  <a:pt x="7500927" y="585336"/>
                  <a:pt x="7495350" y="584920"/>
                </a:cubicBezTo>
                <a:cubicBezTo>
                  <a:pt x="7464178" y="590430"/>
                  <a:pt x="7432298" y="593388"/>
                  <a:pt x="7399924" y="593911"/>
                </a:cubicBezTo>
                <a:lnTo>
                  <a:pt x="7382805" y="595524"/>
                </a:lnTo>
                <a:lnTo>
                  <a:pt x="7382779" y="595033"/>
                </a:lnTo>
                <a:lnTo>
                  <a:pt x="7382280" y="595066"/>
                </a:lnTo>
                <a:cubicBezTo>
                  <a:pt x="7381714" y="591293"/>
                  <a:pt x="7381687" y="587507"/>
                  <a:pt x="7381687" y="583715"/>
                </a:cubicBezTo>
                <a:cubicBezTo>
                  <a:pt x="7381687" y="578078"/>
                  <a:pt x="7381746" y="572454"/>
                  <a:pt x="7383058" y="566868"/>
                </a:cubicBezTo>
                <a:cubicBezTo>
                  <a:pt x="7383016" y="535786"/>
                  <a:pt x="7385465" y="505143"/>
                  <a:pt x="7390522" y="475137"/>
                </a:cubicBezTo>
                <a:lnTo>
                  <a:pt x="7391062" y="468500"/>
                </a:lnTo>
                <a:cubicBezTo>
                  <a:pt x="7391231" y="468495"/>
                  <a:pt x="7391400" y="468490"/>
                  <a:pt x="7391568" y="468437"/>
                </a:cubicBezTo>
                <a:cubicBezTo>
                  <a:pt x="7417870" y="285283"/>
                  <a:pt x="7507331" y="121703"/>
                  <a:pt x="7639075" y="0"/>
                </a:cubicBezTo>
                <a:close/>
                <a:moveTo>
                  <a:pt x="6565254" y="0"/>
                </a:moveTo>
                <a:lnTo>
                  <a:pt x="6699270" y="0"/>
                </a:lnTo>
                <a:cubicBezTo>
                  <a:pt x="6777166" y="226290"/>
                  <a:pt x="6973755" y="399791"/>
                  <a:pt x="7217807" y="451830"/>
                </a:cubicBezTo>
                <a:cubicBezTo>
                  <a:pt x="7179956" y="260867"/>
                  <a:pt x="7060547" y="98005"/>
                  <a:pt x="6895077" y="0"/>
                </a:cubicBezTo>
                <a:lnTo>
                  <a:pt x="7103787" y="0"/>
                </a:lnTo>
                <a:cubicBezTo>
                  <a:pt x="7235531" y="121704"/>
                  <a:pt x="7324992" y="285283"/>
                  <a:pt x="7351294" y="468437"/>
                </a:cubicBezTo>
                <a:cubicBezTo>
                  <a:pt x="7351461" y="468490"/>
                  <a:pt x="7351631" y="468495"/>
                  <a:pt x="7351799" y="468500"/>
                </a:cubicBezTo>
                <a:lnTo>
                  <a:pt x="7352340" y="475137"/>
                </a:lnTo>
                <a:cubicBezTo>
                  <a:pt x="7357396" y="505143"/>
                  <a:pt x="7359846" y="535786"/>
                  <a:pt x="7359804" y="566868"/>
                </a:cubicBezTo>
                <a:cubicBezTo>
                  <a:pt x="7361116" y="572454"/>
                  <a:pt x="7361174" y="578078"/>
                  <a:pt x="7361174" y="583715"/>
                </a:cubicBezTo>
                <a:cubicBezTo>
                  <a:pt x="7361174" y="587507"/>
                  <a:pt x="7361147" y="591293"/>
                  <a:pt x="7360581" y="595066"/>
                </a:cubicBezTo>
                <a:lnTo>
                  <a:pt x="7360082" y="595033"/>
                </a:lnTo>
                <a:lnTo>
                  <a:pt x="7360056" y="595524"/>
                </a:lnTo>
                <a:lnTo>
                  <a:pt x="7342938" y="593911"/>
                </a:lnTo>
                <a:cubicBezTo>
                  <a:pt x="7310564" y="593388"/>
                  <a:pt x="7278683" y="590430"/>
                  <a:pt x="7247511" y="584920"/>
                </a:cubicBezTo>
                <a:cubicBezTo>
                  <a:pt x="7241934" y="585336"/>
                  <a:pt x="7236605" y="584395"/>
                  <a:pt x="7231295" y="583392"/>
                </a:cubicBezTo>
                <a:lnTo>
                  <a:pt x="7231179" y="582253"/>
                </a:lnTo>
                <a:cubicBezTo>
                  <a:pt x="6909304" y="529393"/>
                  <a:pt x="6650032" y="299826"/>
                  <a:pt x="6565254" y="0"/>
                </a:cubicBezTo>
                <a:close/>
                <a:moveTo>
                  <a:pt x="5946924" y="0"/>
                </a:moveTo>
                <a:lnTo>
                  <a:pt x="6155633" y="0"/>
                </a:lnTo>
                <a:cubicBezTo>
                  <a:pt x="5990163" y="98005"/>
                  <a:pt x="5870754" y="260867"/>
                  <a:pt x="5832903" y="451830"/>
                </a:cubicBezTo>
                <a:cubicBezTo>
                  <a:pt x="6076956" y="399791"/>
                  <a:pt x="6273545" y="226290"/>
                  <a:pt x="6351441" y="0"/>
                </a:cubicBezTo>
                <a:lnTo>
                  <a:pt x="6485457" y="0"/>
                </a:lnTo>
                <a:cubicBezTo>
                  <a:pt x="6400679" y="299826"/>
                  <a:pt x="6141407" y="529393"/>
                  <a:pt x="5819531" y="582253"/>
                </a:cubicBezTo>
                <a:lnTo>
                  <a:pt x="5819415" y="583392"/>
                </a:lnTo>
                <a:cubicBezTo>
                  <a:pt x="5814105" y="584395"/>
                  <a:pt x="5808776" y="585336"/>
                  <a:pt x="5803199" y="584920"/>
                </a:cubicBezTo>
                <a:cubicBezTo>
                  <a:pt x="5772027" y="590430"/>
                  <a:pt x="5740146" y="593388"/>
                  <a:pt x="5707772" y="593911"/>
                </a:cubicBezTo>
                <a:lnTo>
                  <a:pt x="5690654" y="595524"/>
                </a:lnTo>
                <a:lnTo>
                  <a:pt x="5690628" y="595033"/>
                </a:lnTo>
                <a:lnTo>
                  <a:pt x="5690129" y="595066"/>
                </a:lnTo>
                <a:cubicBezTo>
                  <a:pt x="5689563" y="591293"/>
                  <a:pt x="5689536" y="587507"/>
                  <a:pt x="5689536" y="583715"/>
                </a:cubicBezTo>
                <a:cubicBezTo>
                  <a:pt x="5689536" y="578078"/>
                  <a:pt x="5689594" y="572454"/>
                  <a:pt x="5690906" y="566868"/>
                </a:cubicBezTo>
                <a:cubicBezTo>
                  <a:pt x="5690864" y="535786"/>
                  <a:pt x="5693314" y="505143"/>
                  <a:pt x="5698370" y="475137"/>
                </a:cubicBezTo>
                <a:lnTo>
                  <a:pt x="5698911" y="468500"/>
                </a:lnTo>
                <a:cubicBezTo>
                  <a:pt x="5699079" y="468495"/>
                  <a:pt x="5699249" y="468490"/>
                  <a:pt x="5699416" y="468437"/>
                </a:cubicBezTo>
                <a:cubicBezTo>
                  <a:pt x="5725719" y="285283"/>
                  <a:pt x="5815180" y="121704"/>
                  <a:pt x="5946924" y="0"/>
                </a:cubicBezTo>
                <a:close/>
                <a:moveTo>
                  <a:pt x="4873102" y="0"/>
                </a:moveTo>
                <a:lnTo>
                  <a:pt x="5007119" y="0"/>
                </a:lnTo>
                <a:cubicBezTo>
                  <a:pt x="5085015" y="226291"/>
                  <a:pt x="5281604" y="399791"/>
                  <a:pt x="5525656" y="451830"/>
                </a:cubicBezTo>
                <a:cubicBezTo>
                  <a:pt x="5487805" y="260867"/>
                  <a:pt x="5368397" y="98005"/>
                  <a:pt x="5202927" y="0"/>
                </a:cubicBezTo>
                <a:lnTo>
                  <a:pt x="5411635" y="0"/>
                </a:lnTo>
                <a:cubicBezTo>
                  <a:pt x="5543380" y="121703"/>
                  <a:pt x="5632840" y="285283"/>
                  <a:pt x="5659142" y="468437"/>
                </a:cubicBezTo>
                <a:cubicBezTo>
                  <a:pt x="5659310" y="468490"/>
                  <a:pt x="5659479" y="468495"/>
                  <a:pt x="5659648" y="468499"/>
                </a:cubicBezTo>
                <a:lnTo>
                  <a:pt x="5660188" y="475137"/>
                </a:lnTo>
                <a:cubicBezTo>
                  <a:pt x="5665245" y="505143"/>
                  <a:pt x="5667694" y="535786"/>
                  <a:pt x="5667652" y="566868"/>
                </a:cubicBezTo>
                <a:cubicBezTo>
                  <a:pt x="5668964" y="572454"/>
                  <a:pt x="5669023" y="578078"/>
                  <a:pt x="5669023" y="583715"/>
                </a:cubicBezTo>
                <a:cubicBezTo>
                  <a:pt x="5669023" y="587508"/>
                  <a:pt x="5668996" y="591293"/>
                  <a:pt x="5668430" y="595066"/>
                </a:cubicBezTo>
                <a:lnTo>
                  <a:pt x="5667931" y="595033"/>
                </a:lnTo>
                <a:lnTo>
                  <a:pt x="5667905" y="595524"/>
                </a:lnTo>
                <a:lnTo>
                  <a:pt x="5650786" y="593911"/>
                </a:lnTo>
                <a:cubicBezTo>
                  <a:pt x="5618412" y="593388"/>
                  <a:pt x="5586532" y="590430"/>
                  <a:pt x="5555360" y="584920"/>
                </a:cubicBezTo>
                <a:cubicBezTo>
                  <a:pt x="5549783" y="585336"/>
                  <a:pt x="5544454" y="584395"/>
                  <a:pt x="5539143" y="583392"/>
                </a:cubicBezTo>
                <a:lnTo>
                  <a:pt x="5539027" y="582253"/>
                </a:lnTo>
                <a:cubicBezTo>
                  <a:pt x="5217153" y="529393"/>
                  <a:pt x="4957881" y="299826"/>
                  <a:pt x="4873102" y="0"/>
                </a:cubicBezTo>
                <a:close/>
                <a:moveTo>
                  <a:pt x="4254773" y="0"/>
                </a:moveTo>
                <a:lnTo>
                  <a:pt x="4463482" y="0"/>
                </a:lnTo>
                <a:cubicBezTo>
                  <a:pt x="4298012" y="98005"/>
                  <a:pt x="4178603" y="260867"/>
                  <a:pt x="4140752" y="451830"/>
                </a:cubicBezTo>
                <a:cubicBezTo>
                  <a:pt x="4384804" y="399791"/>
                  <a:pt x="4581394" y="226291"/>
                  <a:pt x="4659290" y="0"/>
                </a:cubicBezTo>
                <a:lnTo>
                  <a:pt x="4793306" y="0"/>
                </a:lnTo>
                <a:cubicBezTo>
                  <a:pt x="4708528" y="299826"/>
                  <a:pt x="4449256" y="529393"/>
                  <a:pt x="4127381" y="582253"/>
                </a:cubicBezTo>
                <a:lnTo>
                  <a:pt x="4127264" y="583392"/>
                </a:lnTo>
                <a:cubicBezTo>
                  <a:pt x="4121954" y="584395"/>
                  <a:pt x="4116625" y="585336"/>
                  <a:pt x="4111048" y="584920"/>
                </a:cubicBezTo>
                <a:cubicBezTo>
                  <a:pt x="4079876" y="590430"/>
                  <a:pt x="4047996" y="593388"/>
                  <a:pt x="4015621" y="593911"/>
                </a:cubicBezTo>
                <a:lnTo>
                  <a:pt x="3998503" y="595524"/>
                </a:lnTo>
                <a:lnTo>
                  <a:pt x="3998477" y="595033"/>
                </a:lnTo>
                <a:lnTo>
                  <a:pt x="3997978" y="595066"/>
                </a:lnTo>
                <a:cubicBezTo>
                  <a:pt x="3997412" y="591293"/>
                  <a:pt x="3997385" y="587507"/>
                  <a:pt x="3997385" y="583715"/>
                </a:cubicBezTo>
                <a:cubicBezTo>
                  <a:pt x="3997385" y="578078"/>
                  <a:pt x="3997443" y="572454"/>
                  <a:pt x="3998755" y="566868"/>
                </a:cubicBezTo>
                <a:cubicBezTo>
                  <a:pt x="3998713" y="535786"/>
                  <a:pt x="4001163" y="505143"/>
                  <a:pt x="4006219" y="475137"/>
                </a:cubicBezTo>
                <a:lnTo>
                  <a:pt x="4006760" y="468499"/>
                </a:lnTo>
                <a:cubicBezTo>
                  <a:pt x="4006928" y="468495"/>
                  <a:pt x="4007098" y="468490"/>
                  <a:pt x="4007265" y="468437"/>
                </a:cubicBezTo>
                <a:cubicBezTo>
                  <a:pt x="4033568" y="285283"/>
                  <a:pt x="4123028" y="121703"/>
                  <a:pt x="4254773" y="0"/>
                </a:cubicBezTo>
                <a:close/>
                <a:moveTo>
                  <a:pt x="3180951" y="0"/>
                </a:moveTo>
                <a:lnTo>
                  <a:pt x="3314968" y="0"/>
                </a:lnTo>
                <a:cubicBezTo>
                  <a:pt x="3392864" y="226291"/>
                  <a:pt x="3589453" y="399791"/>
                  <a:pt x="3833505" y="451830"/>
                </a:cubicBezTo>
                <a:cubicBezTo>
                  <a:pt x="3795654" y="260867"/>
                  <a:pt x="3676245" y="98005"/>
                  <a:pt x="3510776" y="0"/>
                </a:cubicBezTo>
                <a:lnTo>
                  <a:pt x="3719484" y="0"/>
                </a:lnTo>
                <a:cubicBezTo>
                  <a:pt x="3851229" y="121703"/>
                  <a:pt x="3940689" y="285283"/>
                  <a:pt x="3966991" y="468437"/>
                </a:cubicBezTo>
                <a:cubicBezTo>
                  <a:pt x="3967159" y="468490"/>
                  <a:pt x="3967328" y="468495"/>
                  <a:pt x="3967497" y="468499"/>
                </a:cubicBezTo>
                <a:lnTo>
                  <a:pt x="3968037" y="475137"/>
                </a:lnTo>
                <a:cubicBezTo>
                  <a:pt x="3973094" y="505143"/>
                  <a:pt x="3975543" y="535786"/>
                  <a:pt x="3975501" y="566868"/>
                </a:cubicBezTo>
                <a:cubicBezTo>
                  <a:pt x="3976813" y="572454"/>
                  <a:pt x="3976872" y="578078"/>
                  <a:pt x="3976872" y="583715"/>
                </a:cubicBezTo>
                <a:cubicBezTo>
                  <a:pt x="3976872" y="587508"/>
                  <a:pt x="3976845" y="591293"/>
                  <a:pt x="3976279" y="595066"/>
                </a:cubicBezTo>
                <a:lnTo>
                  <a:pt x="3975780" y="595033"/>
                </a:lnTo>
                <a:lnTo>
                  <a:pt x="3975754" y="595524"/>
                </a:lnTo>
                <a:lnTo>
                  <a:pt x="3958635" y="593911"/>
                </a:lnTo>
                <a:cubicBezTo>
                  <a:pt x="3926261" y="593388"/>
                  <a:pt x="3894381" y="590430"/>
                  <a:pt x="3863209" y="584920"/>
                </a:cubicBezTo>
                <a:cubicBezTo>
                  <a:pt x="3857632" y="585336"/>
                  <a:pt x="3852303" y="584395"/>
                  <a:pt x="3846992" y="583392"/>
                </a:cubicBezTo>
                <a:lnTo>
                  <a:pt x="3846876" y="582253"/>
                </a:lnTo>
                <a:cubicBezTo>
                  <a:pt x="3525002" y="529393"/>
                  <a:pt x="3265729" y="299826"/>
                  <a:pt x="3180951" y="0"/>
                </a:cubicBezTo>
                <a:close/>
                <a:moveTo>
                  <a:pt x="2562622" y="0"/>
                </a:moveTo>
                <a:lnTo>
                  <a:pt x="2771330" y="0"/>
                </a:lnTo>
                <a:cubicBezTo>
                  <a:pt x="2605861" y="98005"/>
                  <a:pt x="2486452" y="260867"/>
                  <a:pt x="2448601" y="451830"/>
                </a:cubicBezTo>
                <a:cubicBezTo>
                  <a:pt x="2692653" y="399791"/>
                  <a:pt x="2889242" y="226291"/>
                  <a:pt x="2967139" y="0"/>
                </a:cubicBezTo>
                <a:lnTo>
                  <a:pt x="3101155" y="0"/>
                </a:lnTo>
                <a:cubicBezTo>
                  <a:pt x="3016377" y="299826"/>
                  <a:pt x="2757105" y="529393"/>
                  <a:pt x="2435230" y="582253"/>
                </a:cubicBezTo>
                <a:lnTo>
                  <a:pt x="2435113" y="583392"/>
                </a:lnTo>
                <a:cubicBezTo>
                  <a:pt x="2429803" y="584395"/>
                  <a:pt x="2424474" y="585336"/>
                  <a:pt x="2418897" y="584920"/>
                </a:cubicBezTo>
                <a:cubicBezTo>
                  <a:pt x="2387725" y="590430"/>
                  <a:pt x="2355845" y="593388"/>
                  <a:pt x="2323470" y="593911"/>
                </a:cubicBezTo>
                <a:lnTo>
                  <a:pt x="2306352" y="595524"/>
                </a:lnTo>
                <a:lnTo>
                  <a:pt x="2306326" y="595033"/>
                </a:lnTo>
                <a:lnTo>
                  <a:pt x="2305827" y="595066"/>
                </a:lnTo>
                <a:cubicBezTo>
                  <a:pt x="2305261" y="591293"/>
                  <a:pt x="2305234" y="587507"/>
                  <a:pt x="2305234" y="583715"/>
                </a:cubicBezTo>
                <a:cubicBezTo>
                  <a:pt x="2305234" y="578078"/>
                  <a:pt x="2305292" y="572454"/>
                  <a:pt x="2306604" y="566868"/>
                </a:cubicBezTo>
                <a:cubicBezTo>
                  <a:pt x="2306562" y="535786"/>
                  <a:pt x="2309012" y="505143"/>
                  <a:pt x="2314068" y="475137"/>
                </a:cubicBezTo>
                <a:lnTo>
                  <a:pt x="2314609" y="468499"/>
                </a:lnTo>
                <a:cubicBezTo>
                  <a:pt x="2314777" y="468495"/>
                  <a:pt x="2314947" y="468490"/>
                  <a:pt x="2315114" y="468437"/>
                </a:cubicBezTo>
                <a:cubicBezTo>
                  <a:pt x="2341417" y="285283"/>
                  <a:pt x="2430877" y="121704"/>
                  <a:pt x="2562622" y="0"/>
                </a:cubicBezTo>
                <a:close/>
                <a:moveTo>
                  <a:pt x="1488800" y="0"/>
                </a:moveTo>
                <a:lnTo>
                  <a:pt x="1622816" y="0"/>
                </a:lnTo>
                <a:cubicBezTo>
                  <a:pt x="1700712" y="226290"/>
                  <a:pt x="1897302" y="399791"/>
                  <a:pt x="2141354" y="451830"/>
                </a:cubicBezTo>
                <a:cubicBezTo>
                  <a:pt x="2103503" y="260867"/>
                  <a:pt x="1984094" y="98005"/>
                  <a:pt x="1818624" y="0"/>
                </a:cubicBezTo>
                <a:lnTo>
                  <a:pt x="2027333" y="0"/>
                </a:lnTo>
                <a:cubicBezTo>
                  <a:pt x="2159078" y="121703"/>
                  <a:pt x="2248538" y="285283"/>
                  <a:pt x="2274840" y="468437"/>
                </a:cubicBezTo>
                <a:cubicBezTo>
                  <a:pt x="2275008" y="468490"/>
                  <a:pt x="2275177" y="468495"/>
                  <a:pt x="2275346" y="468500"/>
                </a:cubicBezTo>
                <a:lnTo>
                  <a:pt x="2275886" y="475137"/>
                </a:lnTo>
                <a:cubicBezTo>
                  <a:pt x="2280943" y="505143"/>
                  <a:pt x="2283392" y="535786"/>
                  <a:pt x="2283350" y="566868"/>
                </a:cubicBezTo>
                <a:cubicBezTo>
                  <a:pt x="2284662" y="572454"/>
                  <a:pt x="2284721" y="578078"/>
                  <a:pt x="2284721" y="583715"/>
                </a:cubicBezTo>
                <a:cubicBezTo>
                  <a:pt x="2284721" y="587508"/>
                  <a:pt x="2284694" y="591293"/>
                  <a:pt x="2284128" y="595066"/>
                </a:cubicBezTo>
                <a:lnTo>
                  <a:pt x="2283629" y="595033"/>
                </a:lnTo>
                <a:lnTo>
                  <a:pt x="2283603" y="595524"/>
                </a:lnTo>
                <a:lnTo>
                  <a:pt x="2266484" y="593911"/>
                </a:lnTo>
                <a:cubicBezTo>
                  <a:pt x="2234110" y="593388"/>
                  <a:pt x="2202230" y="590430"/>
                  <a:pt x="2171058" y="584920"/>
                </a:cubicBezTo>
                <a:cubicBezTo>
                  <a:pt x="2165481" y="585336"/>
                  <a:pt x="2160152" y="584395"/>
                  <a:pt x="2154841" y="583392"/>
                </a:cubicBezTo>
                <a:lnTo>
                  <a:pt x="2154725" y="582253"/>
                </a:lnTo>
                <a:cubicBezTo>
                  <a:pt x="1832850" y="529393"/>
                  <a:pt x="1573578" y="299826"/>
                  <a:pt x="1488800" y="0"/>
                </a:cubicBezTo>
                <a:close/>
                <a:moveTo>
                  <a:pt x="870471" y="0"/>
                </a:moveTo>
                <a:lnTo>
                  <a:pt x="1079179" y="0"/>
                </a:lnTo>
                <a:cubicBezTo>
                  <a:pt x="913710" y="98005"/>
                  <a:pt x="794301" y="260867"/>
                  <a:pt x="756450" y="451830"/>
                </a:cubicBezTo>
                <a:cubicBezTo>
                  <a:pt x="1000502" y="399791"/>
                  <a:pt x="1197091" y="226291"/>
                  <a:pt x="1274988" y="0"/>
                </a:cubicBezTo>
                <a:lnTo>
                  <a:pt x="1409004" y="0"/>
                </a:lnTo>
                <a:cubicBezTo>
                  <a:pt x="1324226" y="299826"/>
                  <a:pt x="1064954" y="529393"/>
                  <a:pt x="743078" y="582253"/>
                </a:cubicBezTo>
                <a:lnTo>
                  <a:pt x="742962" y="583392"/>
                </a:lnTo>
                <a:cubicBezTo>
                  <a:pt x="737652" y="584395"/>
                  <a:pt x="732323" y="585336"/>
                  <a:pt x="726746" y="584920"/>
                </a:cubicBezTo>
                <a:cubicBezTo>
                  <a:pt x="695574" y="590430"/>
                  <a:pt x="663693" y="593388"/>
                  <a:pt x="631319" y="593911"/>
                </a:cubicBezTo>
                <a:lnTo>
                  <a:pt x="614201" y="595524"/>
                </a:lnTo>
                <a:lnTo>
                  <a:pt x="614175" y="595033"/>
                </a:lnTo>
                <a:lnTo>
                  <a:pt x="613676" y="595066"/>
                </a:lnTo>
                <a:cubicBezTo>
                  <a:pt x="613110" y="591293"/>
                  <a:pt x="613083" y="587507"/>
                  <a:pt x="613083" y="583715"/>
                </a:cubicBezTo>
                <a:cubicBezTo>
                  <a:pt x="613083" y="578078"/>
                  <a:pt x="613141" y="572454"/>
                  <a:pt x="614453" y="566868"/>
                </a:cubicBezTo>
                <a:cubicBezTo>
                  <a:pt x="614411" y="535786"/>
                  <a:pt x="616861" y="505143"/>
                  <a:pt x="621918" y="475137"/>
                </a:cubicBezTo>
                <a:lnTo>
                  <a:pt x="622458" y="468499"/>
                </a:lnTo>
                <a:cubicBezTo>
                  <a:pt x="622626" y="468495"/>
                  <a:pt x="622796" y="468490"/>
                  <a:pt x="622963" y="468437"/>
                </a:cubicBezTo>
                <a:cubicBezTo>
                  <a:pt x="649266" y="285283"/>
                  <a:pt x="738726" y="121703"/>
                  <a:pt x="870471" y="0"/>
                </a:cubicBezTo>
                <a:close/>
                <a:moveTo>
                  <a:pt x="126374" y="0"/>
                </a:moveTo>
                <a:lnTo>
                  <a:pt x="334376" y="0"/>
                </a:lnTo>
                <a:cubicBezTo>
                  <a:pt x="466684" y="121261"/>
                  <a:pt x="556352" y="285035"/>
                  <a:pt x="582690" y="468437"/>
                </a:cubicBezTo>
                <a:cubicBezTo>
                  <a:pt x="582857" y="468490"/>
                  <a:pt x="583026" y="468495"/>
                  <a:pt x="583195" y="468499"/>
                </a:cubicBezTo>
                <a:lnTo>
                  <a:pt x="583735" y="475137"/>
                </a:lnTo>
                <a:cubicBezTo>
                  <a:pt x="588792" y="505143"/>
                  <a:pt x="591242" y="535786"/>
                  <a:pt x="591199" y="566868"/>
                </a:cubicBezTo>
                <a:cubicBezTo>
                  <a:pt x="592511" y="572454"/>
                  <a:pt x="592570" y="578078"/>
                  <a:pt x="592570" y="583715"/>
                </a:cubicBezTo>
                <a:cubicBezTo>
                  <a:pt x="592570" y="587507"/>
                  <a:pt x="592543" y="591293"/>
                  <a:pt x="591977" y="595066"/>
                </a:cubicBezTo>
                <a:lnTo>
                  <a:pt x="591478" y="595033"/>
                </a:lnTo>
                <a:lnTo>
                  <a:pt x="591452" y="595524"/>
                </a:lnTo>
                <a:lnTo>
                  <a:pt x="574334" y="593911"/>
                </a:lnTo>
                <a:cubicBezTo>
                  <a:pt x="541959" y="593388"/>
                  <a:pt x="510079" y="590430"/>
                  <a:pt x="478907" y="584920"/>
                </a:cubicBezTo>
                <a:cubicBezTo>
                  <a:pt x="473330" y="585336"/>
                  <a:pt x="468001" y="584395"/>
                  <a:pt x="462690" y="583392"/>
                </a:cubicBezTo>
                <a:lnTo>
                  <a:pt x="462574" y="582253"/>
                </a:lnTo>
                <a:cubicBezTo>
                  <a:pt x="282200" y="552631"/>
                  <a:pt x="121485" y="467518"/>
                  <a:pt x="0" y="345575"/>
                </a:cubicBezTo>
                <a:lnTo>
                  <a:pt x="0" y="140406"/>
                </a:lnTo>
                <a:cubicBezTo>
                  <a:pt x="97584" y="296912"/>
                  <a:pt x="258975" y="411268"/>
                  <a:pt x="449203" y="451830"/>
                </a:cubicBezTo>
                <a:cubicBezTo>
                  <a:pt x="411344" y="260824"/>
                  <a:pt x="291889" y="97931"/>
                  <a:pt x="126374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57200" y="4960137"/>
            <a:ext cx="7772400" cy="1463040"/>
          </a:xfrm>
        </p:spPr>
        <p:txBody>
          <a:bodyPr anchor="ctr">
            <a:normAutofit/>
          </a:bodyPr>
          <a:lstStyle>
            <a:lvl1pPr algn="r">
              <a:defRPr sz="5000" spc="200" baseline="0"/>
            </a:lvl1pPr>
          </a:lstStyle>
          <a:p>
            <a:r>
              <a:rPr lang="fr-FR" smtClean="0"/>
              <a:t>Modifiez le style du titre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610600" y="4960137"/>
            <a:ext cx="3200400" cy="1463040"/>
          </a:xfrm>
        </p:spPr>
        <p:txBody>
          <a:bodyPr lIns="91440" rIns="91440" anchor="ctr">
            <a:normAutofit/>
          </a:bodyPr>
          <a:lstStyle>
            <a:lvl1pPr marL="0" indent="0" algn="l">
              <a:lnSpc>
                <a:spcPct val="100000"/>
              </a:lnSpc>
              <a:spcBef>
                <a:spcPts val="0"/>
              </a:spcBef>
              <a:buNone/>
              <a:defRPr sz="1800">
                <a:solidFill>
                  <a:schemeClr val="tx1">
                    <a:lumMod val="95000"/>
                    <a:lumOff val="5000"/>
                  </a:schemeClr>
                </a:solidFill>
              </a:defRPr>
            </a:lvl1pPr>
            <a:lvl2pPr marL="457200" indent="0" algn="ctr">
              <a:buNone/>
              <a:defRPr sz="18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800"/>
            </a:lvl4pPr>
            <a:lvl5pPr marL="1828800" indent="0" algn="ctr">
              <a:buNone/>
              <a:defRPr sz="1800"/>
            </a:lvl5pPr>
            <a:lvl6pPr marL="2286000" indent="0" algn="ctr">
              <a:buNone/>
              <a:defRPr sz="1800"/>
            </a:lvl6pPr>
            <a:lvl7pPr marL="2743200" indent="0" algn="ctr">
              <a:buNone/>
              <a:defRPr sz="1800"/>
            </a:lvl7pPr>
            <a:lvl8pPr marL="3200400" indent="0" algn="ctr">
              <a:buNone/>
              <a:defRPr sz="1800"/>
            </a:lvl8pPr>
            <a:lvl9pPr marL="3657600" indent="0" algn="ctr">
              <a:buNone/>
              <a:defRPr sz="1800"/>
            </a:lvl9pPr>
          </a:lstStyle>
          <a:p>
            <a:r>
              <a:rPr lang="fr-FR" smtClean="0"/>
              <a:t>Modifiez le style des sous-titres du masque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algn="l">
              <a:defRPr/>
            </a:lvl1pPr>
          </a:lstStyle>
          <a:p>
            <a:fld id="{AD618D06-63C6-413F-8C58-5CC4A692B195}" type="datetimeFigureOut">
              <a:rPr lang="fr-FR" smtClean="0"/>
              <a:pPr/>
              <a:t>21/08/2015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CEC920-7DF2-4DE4-B6BE-E3664A8F93F2}" type="slidenum">
              <a:rPr lang="fr-FR" smtClean="0"/>
              <a:pPr/>
              <a:t>‹N°›</a:t>
            </a:fld>
            <a:endParaRPr lang="fr-FR"/>
          </a:p>
        </p:txBody>
      </p:sp>
      <p:cxnSp>
        <p:nvCxnSpPr>
          <p:cNvPr id="8" name="Straight Connector 7"/>
          <p:cNvCxnSpPr/>
          <p:nvPr/>
        </p:nvCxnSpPr>
        <p:spPr>
          <a:xfrm flipV="1">
            <a:off x="8386843" y="5264106"/>
            <a:ext cx="0" cy="914400"/>
          </a:xfrm>
          <a:prstGeom prst="line">
            <a:avLst/>
          </a:prstGeom>
          <a:ln w="19050">
            <a:solidFill>
              <a:schemeClr val="accent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357998494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618D06-63C6-413F-8C58-5CC4A692B195}" type="datetimeFigureOut">
              <a:rPr lang="fr-FR" smtClean="0"/>
              <a:pPr/>
              <a:t>21/08/2015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CEC920-7DF2-4DE4-B6BE-E3664A8F93F2}" type="slidenum">
              <a:rPr lang="fr-FR" smtClean="0"/>
              <a:pPr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205666486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/>
        </p:nvSpPr>
        <p:spPr>
          <a:xfrm>
            <a:off x="0" y="0"/>
            <a:ext cx="12192000" cy="4572001"/>
          </a:xfrm>
          <a:prstGeom prst="rect">
            <a:avLst/>
          </a:pr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1" name="Oval 5"/>
          <p:cNvSpPr/>
          <p:nvPr/>
        </p:nvSpPr>
        <p:spPr>
          <a:xfrm>
            <a:off x="-1" y="0"/>
            <a:ext cx="12192000" cy="4572001"/>
          </a:xfrm>
          <a:custGeom>
            <a:avLst/>
            <a:gdLst/>
            <a:ahLst/>
            <a:cxnLst/>
            <a:rect l="l" t="t" r="r" b="b"/>
            <a:pathLst>
              <a:path w="12192000" h="4572001">
                <a:moveTo>
                  <a:pt x="12192000" y="4387986"/>
                </a:moveTo>
                <a:lnTo>
                  <a:pt x="12192000" y="4572001"/>
                </a:lnTo>
                <a:lnTo>
                  <a:pt x="12013927" y="4572001"/>
                </a:lnTo>
                <a:cubicBezTo>
                  <a:pt x="12084901" y="4522707"/>
                  <a:pt x="12145198" y="4460004"/>
                  <a:pt x="12192000" y="4387986"/>
                </a:cubicBezTo>
                <a:close/>
                <a:moveTo>
                  <a:pt x="12192000" y="4041440"/>
                </a:moveTo>
                <a:lnTo>
                  <a:pt x="12192000" y="4174488"/>
                </a:lnTo>
                <a:cubicBezTo>
                  <a:pt x="12005469" y="4244657"/>
                  <a:pt x="11857227" y="4389538"/>
                  <a:pt x="11786673" y="4572001"/>
                </a:cubicBezTo>
                <a:lnTo>
                  <a:pt x="11649784" y="4572001"/>
                </a:lnTo>
                <a:cubicBezTo>
                  <a:pt x="11730542" y="4320085"/>
                  <a:pt x="11933879" y="4121396"/>
                  <a:pt x="12192000" y="4041440"/>
                </a:cubicBezTo>
                <a:close/>
                <a:moveTo>
                  <a:pt x="10767111" y="3999419"/>
                </a:moveTo>
                <a:lnTo>
                  <a:pt x="10784198" y="4001042"/>
                </a:lnTo>
                <a:cubicBezTo>
                  <a:pt x="10816584" y="4001569"/>
                  <a:pt x="10848477" y="4004550"/>
                  <a:pt x="10879660" y="4010107"/>
                </a:cubicBezTo>
                <a:cubicBezTo>
                  <a:pt x="10885236" y="4009688"/>
                  <a:pt x="10890564" y="4010636"/>
                  <a:pt x="10895873" y="4011646"/>
                </a:cubicBezTo>
                <a:lnTo>
                  <a:pt x="10895990" y="4012794"/>
                </a:lnTo>
                <a:cubicBezTo>
                  <a:pt x="11208069" y="4064450"/>
                  <a:pt x="11461298" y="4283539"/>
                  <a:pt x="11554662" y="4572001"/>
                </a:cubicBezTo>
                <a:lnTo>
                  <a:pt x="11417114" y="4572001"/>
                </a:lnTo>
                <a:cubicBezTo>
                  <a:pt x="11333731" y="4357380"/>
                  <a:pt x="11143362" y="4194541"/>
                  <a:pt x="10909360" y="4144250"/>
                </a:cubicBezTo>
                <a:cubicBezTo>
                  <a:pt x="10943854" y="4319651"/>
                  <a:pt x="11046077" y="4471530"/>
                  <a:pt x="11189175" y="4572001"/>
                </a:cubicBezTo>
                <a:lnTo>
                  <a:pt x="10994934" y="4572001"/>
                </a:lnTo>
                <a:cubicBezTo>
                  <a:pt x="10878802" y="4452596"/>
                  <a:pt x="10800240" y="4298519"/>
                  <a:pt x="10775875" y="4127511"/>
                </a:cubicBezTo>
                <a:cubicBezTo>
                  <a:pt x="10775707" y="4127458"/>
                  <a:pt x="10775539" y="4127453"/>
                  <a:pt x="10775369" y="4127448"/>
                </a:cubicBezTo>
                <a:lnTo>
                  <a:pt x="10774831" y="4120772"/>
                </a:lnTo>
                <a:cubicBezTo>
                  <a:pt x="10769772" y="4090522"/>
                  <a:pt x="10767321" y="4059631"/>
                  <a:pt x="10767364" y="4028296"/>
                </a:cubicBezTo>
                <a:cubicBezTo>
                  <a:pt x="10766052" y="4022668"/>
                  <a:pt x="10765993" y="4017001"/>
                  <a:pt x="10765993" y="4011320"/>
                </a:cubicBezTo>
                <a:lnTo>
                  <a:pt x="10766587" y="3999880"/>
                </a:lnTo>
                <a:lnTo>
                  <a:pt x="10767085" y="3999913"/>
                </a:lnTo>
                <a:close/>
                <a:moveTo>
                  <a:pt x="10744358" y="3999419"/>
                </a:moveTo>
                <a:lnTo>
                  <a:pt x="10744384" y="3999913"/>
                </a:lnTo>
                <a:lnTo>
                  <a:pt x="10744882" y="3999880"/>
                </a:lnTo>
                <a:lnTo>
                  <a:pt x="10745476" y="4011320"/>
                </a:lnTo>
                <a:cubicBezTo>
                  <a:pt x="10745476" y="4017001"/>
                  <a:pt x="10745417" y="4022668"/>
                  <a:pt x="10744105" y="4028296"/>
                </a:cubicBezTo>
                <a:cubicBezTo>
                  <a:pt x="10744148" y="4059631"/>
                  <a:pt x="10741697" y="4090522"/>
                  <a:pt x="10736638" y="4120772"/>
                </a:cubicBezTo>
                <a:lnTo>
                  <a:pt x="10736100" y="4127448"/>
                </a:lnTo>
                <a:cubicBezTo>
                  <a:pt x="10735930" y="4127453"/>
                  <a:pt x="10735762" y="4127458"/>
                  <a:pt x="10735594" y="4127511"/>
                </a:cubicBezTo>
                <a:cubicBezTo>
                  <a:pt x="10711229" y="4298519"/>
                  <a:pt x="10632667" y="4452596"/>
                  <a:pt x="10516535" y="4572001"/>
                </a:cubicBezTo>
                <a:lnTo>
                  <a:pt x="10322294" y="4572001"/>
                </a:lnTo>
                <a:cubicBezTo>
                  <a:pt x="10465392" y="4471530"/>
                  <a:pt x="10567615" y="4319650"/>
                  <a:pt x="10602109" y="4144250"/>
                </a:cubicBezTo>
                <a:cubicBezTo>
                  <a:pt x="10368107" y="4194541"/>
                  <a:pt x="10177738" y="4357380"/>
                  <a:pt x="10094355" y="4572001"/>
                </a:cubicBezTo>
                <a:lnTo>
                  <a:pt x="9956808" y="4572001"/>
                </a:lnTo>
                <a:cubicBezTo>
                  <a:pt x="10050171" y="4283539"/>
                  <a:pt x="10303400" y="4064450"/>
                  <a:pt x="10615479" y="4012794"/>
                </a:cubicBezTo>
                <a:lnTo>
                  <a:pt x="10615596" y="4011646"/>
                </a:lnTo>
                <a:cubicBezTo>
                  <a:pt x="10620905" y="4010636"/>
                  <a:pt x="10626233" y="4009688"/>
                  <a:pt x="10631809" y="4010107"/>
                </a:cubicBezTo>
                <a:cubicBezTo>
                  <a:pt x="10662992" y="4004550"/>
                  <a:pt x="10694885" y="4001569"/>
                  <a:pt x="10727271" y="4001042"/>
                </a:cubicBezTo>
                <a:close/>
                <a:moveTo>
                  <a:pt x="9074958" y="3999419"/>
                </a:moveTo>
                <a:lnTo>
                  <a:pt x="9092045" y="4001042"/>
                </a:lnTo>
                <a:cubicBezTo>
                  <a:pt x="9124431" y="4001569"/>
                  <a:pt x="9156324" y="4004550"/>
                  <a:pt x="9187507" y="4010107"/>
                </a:cubicBezTo>
                <a:cubicBezTo>
                  <a:pt x="9193083" y="4009688"/>
                  <a:pt x="9198411" y="4010636"/>
                  <a:pt x="9203720" y="4011646"/>
                </a:cubicBezTo>
                <a:lnTo>
                  <a:pt x="9203837" y="4012794"/>
                </a:lnTo>
                <a:cubicBezTo>
                  <a:pt x="9515916" y="4064450"/>
                  <a:pt x="9769145" y="4283539"/>
                  <a:pt x="9862508" y="4572001"/>
                </a:cubicBezTo>
                <a:lnTo>
                  <a:pt x="9724961" y="4572001"/>
                </a:lnTo>
                <a:cubicBezTo>
                  <a:pt x="9641578" y="4357380"/>
                  <a:pt x="9451209" y="4194541"/>
                  <a:pt x="9217207" y="4144250"/>
                </a:cubicBezTo>
                <a:cubicBezTo>
                  <a:pt x="9251701" y="4319651"/>
                  <a:pt x="9353924" y="4471530"/>
                  <a:pt x="9497022" y="4572001"/>
                </a:cubicBezTo>
                <a:lnTo>
                  <a:pt x="9302781" y="4572001"/>
                </a:lnTo>
                <a:cubicBezTo>
                  <a:pt x="9186649" y="4452596"/>
                  <a:pt x="9108087" y="4298519"/>
                  <a:pt x="9083722" y="4127511"/>
                </a:cubicBezTo>
                <a:cubicBezTo>
                  <a:pt x="9083554" y="4127458"/>
                  <a:pt x="9083386" y="4127453"/>
                  <a:pt x="9083216" y="4127448"/>
                </a:cubicBezTo>
                <a:lnTo>
                  <a:pt x="9082678" y="4120772"/>
                </a:lnTo>
                <a:cubicBezTo>
                  <a:pt x="9077619" y="4090522"/>
                  <a:pt x="9075168" y="4059631"/>
                  <a:pt x="9075211" y="4028296"/>
                </a:cubicBezTo>
                <a:cubicBezTo>
                  <a:pt x="9073899" y="4022668"/>
                  <a:pt x="9073840" y="4017001"/>
                  <a:pt x="9073840" y="4011320"/>
                </a:cubicBezTo>
                <a:lnTo>
                  <a:pt x="9074434" y="3999880"/>
                </a:lnTo>
                <a:lnTo>
                  <a:pt x="9074932" y="3999913"/>
                </a:lnTo>
                <a:close/>
                <a:moveTo>
                  <a:pt x="9052207" y="3999419"/>
                </a:moveTo>
                <a:lnTo>
                  <a:pt x="9052233" y="3999913"/>
                </a:lnTo>
                <a:lnTo>
                  <a:pt x="9052731" y="3999880"/>
                </a:lnTo>
                <a:lnTo>
                  <a:pt x="9053325" y="4011320"/>
                </a:lnTo>
                <a:cubicBezTo>
                  <a:pt x="9053325" y="4017001"/>
                  <a:pt x="9053266" y="4022668"/>
                  <a:pt x="9051954" y="4028296"/>
                </a:cubicBezTo>
                <a:cubicBezTo>
                  <a:pt x="9051997" y="4059631"/>
                  <a:pt x="9049546" y="4090522"/>
                  <a:pt x="9044487" y="4120772"/>
                </a:cubicBezTo>
                <a:lnTo>
                  <a:pt x="9043949" y="4127448"/>
                </a:lnTo>
                <a:cubicBezTo>
                  <a:pt x="9043779" y="4127453"/>
                  <a:pt x="9043611" y="4127458"/>
                  <a:pt x="9043443" y="4127511"/>
                </a:cubicBezTo>
                <a:cubicBezTo>
                  <a:pt x="9019078" y="4298519"/>
                  <a:pt x="8940516" y="4452596"/>
                  <a:pt x="8824384" y="4572001"/>
                </a:cubicBezTo>
                <a:lnTo>
                  <a:pt x="8630143" y="4572001"/>
                </a:lnTo>
                <a:cubicBezTo>
                  <a:pt x="8773241" y="4471530"/>
                  <a:pt x="8875464" y="4319651"/>
                  <a:pt x="8909958" y="4144250"/>
                </a:cubicBezTo>
                <a:cubicBezTo>
                  <a:pt x="8675956" y="4194541"/>
                  <a:pt x="8485587" y="4357380"/>
                  <a:pt x="8402204" y="4572001"/>
                </a:cubicBezTo>
                <a:lnTo>
                  <a:pt x="8264656" y="4572001"/>
                </a:lnTo>
                <a:cubicBezTo>
                  <a:pt x="8358019" y="4283539"/>
                  <a:pt x="8611249" y="4064450"/>
                  <a:pt x="8923328" y="4012794"/>
                </a:cubicBezTo>
                <a:lnTo>
                  <a:pt x="8923445" y="4011646"/>
                </a:lnTo>
                <a:cubicBezTo>
                  <a:pt x="8928754" y="4010636"/>
                  <a:pt x="8934082" y="4009688"/>
                  <a:pt x="8939658" y="4010107"/>
                </a:cubicBezTo>
                <a:cubicBezTo>
                  <a:pt x="8970841" y="4004550"/>
                  <a:pt x="9002734" y="4001569"/>
                  <a:pt x="9035120" y="4001042"/>
                </a:cubicBezTo>
                <a:close/>
                <a:moveTo>
                  <a:pt x="7382807" y="3999419"/>
                </a:moveTo>
                <a:lnTo>
                  <a:pt x="7399895" y="4001042"/>
                </a:lnTo>
                <a:cubicBezTo>
                  <a:pt x="7432280" y="4001569"/>
                  <a:pt x="7464173" y="4004550"/>
                  <a:pt x="7495356" y="4010107"/>
                </a:cubicBezTo>
                <a:cubicBezTo>
                  <a:pt x="7500932" y="4009688"/>
                  <a:pt x="7506260" y="4010636"/>
                  <a:pt x="7511569" y="4011646"/>
                </a:cubicBezTo>
                <a:lnTo>
                  <a:pt x="7511686" y="4012794"/>
                </a:lnTo>
                <a:cubicBezTo>
                  <a:pt x="7823765" y="4064450"/>
                  <a:pt x="8076994" y="4283539"/>
                  <a:pt x="8170358" y="4572001"/>
                </a:cubicBezTo>
                <a:lnTo>
                  <a:pt x="8032809" y="4572001"/>
                </a:lnTo>
                <a:cubicBezTo>
                  <a:pt x="7949426" y="4357380"/>
                  <a:pt x="7759058" y="4194541"/>
                  <a:pt x="7525056" y="4144250"/>
                </a:cubicBezTo>
                <a:cubicBezTo>
                  <a:pt x="7559550" y="4319650"/>
                  <a:pt x="7661773" y="4471530"/>
                  <a:pt x="7804870" y="4572001"/>
                </a:cubicBezTo>
                <a:lnTo>
                  <a:pt x="7610630" y="4572001"/>
                </a:lnTo>
                <a:cubicBezTo>
                  <a:pt x="7494498" y="4452596"/>
                  <a:pt x="7415935" y="4298519"/>
                  <a:pt x="7391571" y="4127511"/>
                </a:cubicBezTo>
                <a:cubicBezTo>
                  <a:pt x="7391403" y="4127458"/>
                  <a:pt x="7391235" y="4127453"/>
                  <a:pt x="7391065" y="4127448"/>
                </a:cubicBezTo>
                <a:lnTo>
                  <a:pt x="7390527" y="4120772"/>
                </a:lnTo>
                <a:cubicBezTo>
                  <a:pt x="7385468" y="4090522"/>
                  <a:pt x="7383018" y="4059631"/>
                  <a:pt x="7383060" y="4028296"/>
                </a:cubicBezTo>
                <a:cubicBezTo>
                  <a:pt x="7381748" y="4022668"/>
                  <a:pt x="7381689" y="4017001"/>
                  <a:pt x="7381689" y="4011320"/>
                </a:cubicBezTo>
                <a:lnTo>
                  <a:pt x="7382283" y="3999880"/>
                </a:lnTo>
                <a:lnTo>
                  <a:pt x="7382781" y="3999913"/>
                </a:lnTo>
                <a:close/>
                <a:moveTo>
                  <a:pt x="7360056" y="3999419"/>
                </a:moveTo>
                <a:lnTo>
                  <a:pt x="7360082" y="3999913"/>
                </a:lnTo>
                <a:lnTo>
                  <a:pt x="7360580" y="3999880"/>
                </a:lnTo>
                <a:lnTo>
                  <a:pt x="7361174" y="4011320"/>
                </a:lnTo>
                <a:cubicBezTo>
                  <a:pt x="7361174" y="4017001"/>
                  <a:pt x="7361115" y="4022668"/>
                  <a:pt x="7359803" y="4028296"/>
                </a:cubicBezTo>
                <a:cubicBezTo>
                  <a:pt x="7359845" y="4059631"/>
                  <a:pt x="7357395" y="4090522"/>
                  <a:pt x="7352336" y="4120772"/>
                </a:cubicBezTo>
                <a:lnTo>
                  <a:pt x="7351798" y="4127448"/>
                </a:lnTo>
                <a:cubicBezTo>
                  <a:pt x="7351628" y="4127453"/>
                  <a:pt x="7351460" y="4127458"/>
                  <a:pt x="7351292" y="4127511"/>
                </a:cubicBezTo>
                <a:cubicBezTo>
                  <a:pt x="7326927" y="4298519"/>
                  <a:pt x="7248364" y="4452596"/>
                  <a:pt x="7132233" y="4572001"/>
                </a:cubicBezTo>
                <a:lnTo>
                  <a:pt x="6937992" y="4572001"/>
                </a:lnTo>
                <a:cubicBezTo>
                  <a:pt x="7081090" y="4471530"/>
                  <a:pt x="7183313" y="4319650"/>
                  <a:pt x="7217807" y="4144250"/>
                </a:cubicBezTo>
                <a:cubicBezTo>
                  <a:pt x="6983804" y="4194541"/>
                  <a:pt x="6793436" y="4357380"/>
                  <a:pt x="6710053" y="4572001"/>
                </a:cubicBezTo>
                <a:lnTo>
                  <a:pt x="6572505" y="4572001"/>
                </a:lnTo>
                <a:cubicBezTo>
                  <a:pt x="6665868" y="4283539"/>
                  <a:pt x="6919098" y="4064450"/>
                  <a:pt x="7231177" y="4012794"/>
                </a:cubicBezTo>
                <a:lnTo>
                  <a:pt x="7231294" y="4011646"/>
                </a:lnTo>
                <a:cubicBezTo>
                  <a:pt x="7236603" y="4010636"/>
                  <a:pt x="7241931" y="4009688"/>
                  <a:pt x="7247507" y="4010107"/>
                </a:cubicBezTo>
                <a:cubicBezTo>
                  <a:pt x="7278690" y="4004550"/>
                  <a:pt x="7310583" y="4001569"/>
                  <a:pt x="7342968" y="4001042"/>
                </a:cubicBezTo>
                <a:close/>
                <a:moveTo>
                  <a:pt x="5690656" y="3999419"/>
                </a:moveTo>
                <a:lnTo>
                  <a:pt x="5707743" y="4001042"/>
                </a:lnTo>
                <a:cubicBezTo>
                  <a:pt x="5740129" y="4001569"/>
                  <a:pt x="5772021" y="4004550"/>
                  <a:pt x="5803205" y="4010107"/>
                </a:cubicBezTo>
                <a:cubicBezTo>
                  <a:pt x="5808781" y="4009688"/>
                  <a:pt x="5814109" y="4010636"/>
                  <a:pt x="5819417" y="4011646"/>
                </a:cubicBezTo>
                <a:lnTo>
                  <a:pt x="5819534" y="4012794"/>
                </a:lnTo>
                <a:cubicBezTo>
                  <a:pt x="6131614" y="4064450"/>
                  <a:pt x="6384843" y="4283539"/>
                  <a:pt x="6478206" y="4572001"/>
                </a:cubicBezTo>
                <a:lnTo>
                  <a:pt x="6340658" y="4572001"/>
                </a:lnTo>
                <a:cubicBezTo>
                  <a:pt x="6257275" y="4357380"/>
                  <a:pt x="6066907" y="4194541"/>
                  <a:pt x="5832905" y="4144250"/>
                </a:cubicBezTo>
                <a:cubicBezTo>
                  <a:pt x="5867399" y="4319651"/>
                  <a:pt x="5969622" y="4471530"/>
                  <a:pt x="6112719" y="4572001"/>
                </a:cubicBezTo>
                <a:lnTo>
                  <a:pt x="5918478" y="4572001"/>
                </a:lnTo>
                <a:cubicBezTo>
                  <a:pt x="5802347" y="4452596"/>
                  <a:pt x="5723784" y="4298519"/>
                  <a:pt x="5699419" y="4127511"/>
                </a:cubicBezTo>
                <a:cubicBezTo>
                  <a:pt x="5699252" y="4127458"/>
                  <a:pt x="5699083" y="4127453"/>
                  <a:pt x="5698914" y="4127448"/>
                </a:cubicBezTo>
                <a:lnTo>
                  <a:pt x="5698375" y="4120772"/>
                </a:lnTo>
                <a:cubicBezTo>
                  <a:pt x="5693317" y="4090522"/>
                  <a:pt x="5690866" y="4059631"/>
                  <a:pt x="5690908" y="4028296"/>
                </a:cubicBezTo>
                <a:cubicBezTo>
                  <a:pt x="5689596" y="4022668"/>
                  <a:pt x="5689538" y="4017001"/>
                  <a:pt x="5689538" y="4011320"/>
                </a:cubicBezTo>
                <a:lnTo>
                  <a:pt x="5690132" y="3999880"/>
                </a:lnTo>
                <a:lnTo>
                  <a:pt x="5690630" y="3999913"/>
                </a:lnTo>
                <a:close/>
                <a:moveTo>
                  <a:pt x="5667905" y="3999419"/>
                </a:moveTo>
                <a:lnTo>
                  <a:pt x="5667931" y="3999913"/>
                </a:lnTo>
                <a:lnTo>
                  <a:pt x="5668429" y="3999880"/>
                </a:lnTo>
                <a:lnTo>
                  <a:pt x="5669023" y="4011320"/>
                </a:lnTo>
                <a:cubicBezTo>
                  <a:pt x="5669023" y="4017001"/>
                  <a:pt x="5668964" y="4022668"/>
                  <a:pt x="5667652" y="4028296"/>
                </a:cubicBezTo>
                <a:cubicBezTo>
                  <a:pt x="5667694" y="4059631"/>
                  <a:pt x="5665244" y="4090522"/>
                  <a:pt x="5660185" y="4120772"/>
                </a:cubicBezTo>
                <a:lnTo>
                  <a:pt x="5659647" y="4127448"/>
                </a:lnTo>
                <a:cubicBezTo>
                  <a:pt x="5659477" y="4127453"/>
                  <a:pt x="5659309" y="4127458"/>
                  <a:pt x="5659141" y="4127511"/>
                </a:cubicBezTo>
                <a:cubicBezTo>
                  <a:pt x="5634776" y="4298519"/>
                  <a:pt x="5556213" y="4452596"/>
                  <a:pt x="5440082" y="4572001"/>
                </a:cubicBezTo>
                <a:lnTo>
                  <a:pt x="5245841" y="4572001"/>
                </a:lnTo>
                <a:cubicBezTo>
                  <a:pt x="5388939" y="4471530"/>
                  <a:pt x="5491162" y="4319651"/>
                  <a:pt x="5525656" y="4144250"/>
                </a:cubicBezTo>
                <a:cubicBezTo>
                  <a:pt x="5291653" y="4194541"/>
                  <a:pt x="5101285" y="4357380"/>
                  <a:pt x="5017902" y="4572001"/>
                </a:cubicBezTo>
                <a:lnTo>
                  <a:pt x="4880354" y="4572001"/>
                </a:lnTo>
                <a:cubicBezTo>
                  <a:pt x="4973717" y="4283539"/>
                  <a:pt x="5226947" y="4064450"/>
                  <a:pt x="5539026" y="4012794"/>
                </a:cubicBezTo>
                <a:lnTo>
                  <a:pt x="5539143" y="4011646"/>
                </a:lnTo>
                <a:cubicBezTo>
                  <a:pt x="5544452" y="4010636"/>
                  <a:pt x="5549780" y="4009688"/>
                  <a:pt x="5555356" y="4010107"/>
                </a:cubicBezTo>
                <a:cubicBezTo>
                  <a:pt x="5586539" y="4004550"/>
                  <a:pt x="5618432" y="4001569"/>
                  <a:pt x="5650817" y="4001042"/>
                </a:cubicBezTo>
                <a:close/>
                <a:moveTo>
                  <a:pt x="3998505" y="3999419"/>
                </a:moveTo>
                <a:lnTo>
                  <a:pt x="4015592" y="4001042"/>
                </a:lnTo>
                <a:cubicBezTo>
                  <a:pt x="4047978" y="4001569"/>
                  <a:pt x="4079870" y="4004550"/>
                  <a:pt x="4111054" y="4010107"/>
                </a:cubicBezTo>
                <a:cubicBezTo>
                  <a:pt x="4116630" y="4009688"/>
                  <a:pt x="4121958" y="4010636"/>
                  <a:pt x="4127266" y="4011646"/>
                </a:cubicBezTo>
                <a:lnTo>
                  <a:pt x="4127384" y="4012794"/>
                </a:lnTo>
                <a:cubicBezTo>
                  <a:pt x="4439463" y="4064450"/>
                  <a:pt x="4692692" y="4283539"/>
                  <a:pt x="4786055" y="4572001"/>
                </a:cubicBezTo>
                <a:lnTo>
                  <a:pt x="4648508" y="4572001"/>
                </a:lnTo>
                <a:cubicBezTo>
                  <a:pt x="4565124" y="4357380"/>
                  <a:pt x="4374756" y="4194541"/>
                  <a:pt x="4140754" y="4144250"/>
                </a:cubicBezTo>
                <a:cubicBezTo>
                  <a:pt x="4175248" y="4319650"/>
                  <a:pt x="4277471" y="4471530"/>
                  <a:pt x="4420568" y="4572001"/>
                </a:cubicBezTo>
                <a:lnTo>
                  <a:pt x="4226327" y="4572001"/>
                </a:lnTo>
                <a:cubicBezTo>
                  <a:pt x="4110196" y="4452596"/>
                  <a:pt x="4031633" y="4298519"/>
                  <a:pt x="4007268" y="4127511"/>
                </a:cubicBezTo>
                <a:cubicBezTo>
                  <a:pt x="4007101" y="4127458"/>
                  <a:pt x="4006932" y="4127453"/>
                  <a:pt x="4006763" y="4127448"/>
                </a:cubicBezTo>
                <a:lnTo>
                  <a:pt x="4006225" y="4120772"/>
                </a:lnTo>
                <a:cubicBezTo>
                  <a:pt x="4001166" y="4090522"/>
                  <a:pt x="3998715" y="4059631"/>
                  <a:pt x="3998757" y="4028296"/>
                </a:cubicBezTo>
                <a:cubicBezTo>
                  <a:pt x="3997445" y="4022668"/>
                  <a:pt x="3997387" y="4017001"/>
                  <a:pt x="3997387" y="4011320"/>
                </a:cubicBezTo>
                <a:lnTo>
                  <a:pt x="3997981" y="3999880"/>
                </a:lnTo>
                <a:lnTo>
                  <a:pt x="3998479" y="3999913"/>
                </a:lnTo>
                <a:close/>
                <a:moveTo>
                  <a:pt x="3975754" y="3999419"/>
                </a:moveTo>
                <a:lnTo>
                  <a:pt x="3975780" y="3999913"/>
                </a:lnTo>
                <a:lnTo>
                  <a:pt x="3976278" y="3999880"/>
                </a:lnTo>
                <a:lnTo>
                  <a:pt x="3976872" y="4011320"/>
                </a:lnTo>
                <a:cubicBezTo>
                  <a:pt x="3976872" y="4017001"/>
                  <a:pt x="3976813" y="4022668"/>
                  <a:pt x="3975501" y="4028296"/>
                </a:cubicBezTo>
                <a:cubicBezTo>
                  <a:pt x="3975543" y="4059631"/>
                  <a:pt x="3973093" y="4090522"/>
                  <a:pt x="3968034" y="4120772"/>
                </a:cubicBezTo>
                <a:lnTo>
                  <a:pt x="3967496" y="4127448"/>
                </a:lnTo>
                <a:cubicBezTo>
                  <a:pt x="3967326" y="4127453"/>
                  <a:pt x="3967158" y="4127458"/>
                  <a:pt x="3966990" y="4127511"/>
                </a:cubicBezTo>
                <a:cubicBezTo>
                  <a:pt x="3942625" y="4298519"/>
                  <a:pt x="3864063" y="4452596"/>
                  <a:pt x="3747931" y="4572001"/>
                </a:cubicBezTo>
                <a:lnTo>
                  <a:pt x="3553690" y="4572001"/>
                </a:lnTo>
                <a:cubicBezTo>
                  <a:pt x="3696788" y="4471530"/>
                  <a:pt x="3799011" y="4319651"/>
                  <a:pt x="3833505" y="4144250"/>
                </a:cubicBezTo>
                <a:cubicBezTo>
                  <a:pt x="3599503" y="4194541"/>
                  <a:pt x="3409134" y="4357380"/>
                  <a:pt x="3325751" y="4572001"/>
                </a:cubicBezTo>
                <a:lnTo>
                  <a:pt x="3188203" y="4572001"/>
                </a:lnTo>
                <a:cubicBezTo>
                  <a:pt x="3281566" y="4283539"/>
                  <a:pt x="3534796" y="4064450"/>
                  <a:pt x="3846875" y="4012794"/>
                </a:cubicBezTo>
                <a:lnTo>
                  <a:pt x="3846992" y="4011646"/>
                </a:lnTo>
                <a:cubicBezTo>
                  <a:pt x="3852301" y="4010636"/>
                  <a:pt x="3857629" y="4009688"/>
                  <a:pt x="3863205" y="4010107"/>
                </a:cubicBezTo>
                <a:cubicBezTo>
                  <a:pt x="3894388" y="4004550"/>
                  <a:pt x="3926281" y="4001569"/>
                  <a:pt x="3958666" y="4001042"/>
                </a:cubicBezTo>
                <a:close/>
                <a:moveTo>
                  <a:pt x="2306354" y="3999419"/>
                </a:moveTo>
                <a:lnTo>
                  <a:pt x="2323441" y="4001042"/>
                </a:lnTo>
                <a:cubicBezTo>
                  <a:pt x="2355827" y="4001569"/>
                  <a:pt x="2387719" y="4004550"/>
                  <a:pt x="2418903" y="4010107"/>
                </a:cubicBezTo>
                <a:cubicBezTo>
                  <a:pt x="2424479" y="4009688"/>
                  <a:pt x="2429807" y="4010636"/>
                  <a:pt x="2435115" y="4011646"/>
                </a:cubicBezTo>
                <a:lnTo>
                  <a:pt x="2435233" y="4012794"/>
                </a:lnTo>
                <a:cubicBezTo>
                  <a:pt x="2747312" y="4064450"/>
                  <a:pt x="3000542" y="4283539"/>
                  <a:pt x="3093904" y="4572001"/>
                </a:cubicBezTo>
                <a:lnTo>
                  <a:pt x="2956357" y="4572001"/>
                </a:lnTo>
                <a:cubicBezTo>
                  <a:pt x="2872974" y="4357380"/>
                  <a:pt x="2682605" y="4194541"/>
                  <a:pt x="2448603" y="4144250"/>
                </a:cubicBezTo>
                <a:cubicBezTo>
                  <a:pt x="2483097" y="4319651"/>
                  <a:pt x="2585320" y="4471530"/>
                  <a:pt x="2728418" y="4572001"/>
                </a:cubicBezTo>
                <a:lnTo>
                  <a:pt x="2534177" y="4572001"/>
                </a:lnTo>
                <a:cubicBezTo>
                  <a:pt x="2418045" y="4452596"/>
                  <a:pt x="2339482" y="4298519"/>
                  <a:pt x="2315117" y="4127511"/>
                </a:cubicBezTo>
                <a:cubicBezTo>
                  <a:pt x="2314950" y="4127458"/>
                  <a:pt x="2314781" y="4127453"/>
                  <a:pt x="2314612" y="4127448"/>
                </a:cubicBezTo>
                <a:lnTo>
                  <a:pt x="2314074" y="4120772"/>
                </a:lnTo>
                <a:cubicBezTo>
                  <a:pt x="2309015" y="4090522"/>
                  <a:pt x="2306564" y="4059631"/>
                  <a:pt x="2306606" y="4028296"/>
                </a:cubicBezTo>
                <a:cubicBezTo>
                  <a:pt x="2305294" y="4022668"/>
                  <a:pt x="2305236" y="4017001"/>
                  <a:pt x="2305236" y="4011320"/>
                </a:cubicBezTo>
                <a:lnTo>
                  <a:pt x="2305830" y="3999880"/>
                </a:lnTo>
                <a:lnTo>
                  <a:pt x="2306328" y="3999913"/>
                </a:lnTo>
                <a:close/>
                <a:moveTo>
                  <a:pt x="2283603" y="3999419"/>
                </a:moveTo>
                <a:lnTo>
                  <a:pt x="2283629" y="3999913"/>
                </a:lnTo>
                <a:lnTo>
                  <a:pt x="2284127" y="3999880"/>
                </a:lnTo>
                <a:lnTo>
                  <a:pt x="2284721" y="4011320"/>
                </a:lnTo>
                <a:cubicBezTo>
                  <a:pt x="2284721" y="4017001"/>
                  <a:pt x="2284662" y="4022668"/>
                  <a:pt x="2283350" y="4028296"/>
                </a:cubicBezTo>
                <a:cubicBezTo>
                  <a:pt x="2283392" y="4059631"/>
                  <a:pt x="2280942" y="4090522"/>
                  <a:pt x="2275883" y="4120772"/>
                </a:cubicBezTo>
                <a:lnTo>
                  <a:pt x="2275345" y="4127448"/>
                </a:lnTo>
                <a:cubicBezTo>
                  <a:pt x="2275175" y="4127453"/>
                  <a:pt x="2275007" y="4127458"/>
                  <a:pt x="2274839" y="4127511"/>
                </a:cubicBezTo>
                <a:cubicBezTo>
                  <a:pt x="2250474" y="4298519"/>
                  <a:pt x="2171912" y="4452596"/>
                  <a:pt x="2055780" y="4572001"/>
                </a:cubicBezTo>
                <a:lnTo>
                  <a:pt x="1861539" y="4572001"/>
                </a:lnTo>
                <a:cubicBezTo>
                  <a:pt x="2004637" y="4471530"/>
                  <a:pt x="2106860" y="4319650"/>
                  <a:pt x="2141354" y="4144250"/>
                </a:cubicBezTo>
                <a:cubicBezTo>
                  <a:pt x="1907352" y="4194541"/>
                  <a:pt x="1716983" y="4357380"/>
                  <a:pt x="1633600" y="4572001"/>
                </a:cubicBezTo>
                <a:lnTo>
                  <a:pt x="1496052" y="4572001"/>
                </a:lnTo>
                <a:cubicBezTo>
                  <a:pt x="1589416" y="4283539"/>
                  <a:pt x="1842645" y="4064450"/>
                  <a:pt x="2154724" y="4012794"/>
                </a:cubicBezTo>
                <a:lnTo>
                  <a:pt x="2154841" y="4011646"/>
                </a:lnTo>
                <a:cubicBezTo>
                  <a:pt x="2160150" y="4010636"/>
                  <a:pt x="2165478" y="4009688"/>
                  <a:pt x="2171054" y="4010107"/>
                </a:cubicBezTo>
                <a:cubicBezTo>
                  <a:pt x="2202237" y="4004550"/>
                  <a:pt x="2234130" y="4001569"/>
                  <a:pt x="2266515" y="4001042"/>
                </a:cubicBezTo>
                <a:close/>
                <a:moveTo>
                  <a:pt x="614203" y="3999419"/>
                </a:moveTo>
                <a:lnTo>
                  <a:pt x="631290" y="4001042"/>
                </a:lnTo>
                <a:cubicBezTo>
                  <a:pt x="663676" y="4001569"/>
                  <a:pt x="695568" y="4004550"/>
                  <a:pt x="726752" y="4010107"/>
                </a:cubicBezTo>
                <a:cubicBezTo>
                  <a:pt x="732328" y="4009688"/>
                  <a:pt x="737656" y="4010636"/>
                  <a:pt x="742964" y="4011646"/>
                </a:cubicBezTo>
                <a:lnTo>
                  <a:pt x="743081" y="4012794"/>
                </a:lnTo>
                <a:cubicBezTo>
                  <a:pt x="1055161" y="4064450"/>
                  <a:pt x="1308390" y="4283539"/>
                  <a:pt x="1401754" y="4572001"/>
                </a:cubicBezTo>
                <a:lnTo>
                  <a:pt x="1264205" y="4572001"/>
                </a:lnTo>
                <a:cubicBezTo>
                  <a:pt x="1180823" y="4357380"/>
                  <a:pt x="990454" y="4194541"/>
                  <a:pt x="756452" y="4144250"/>
                </a:cubicBezTo>
                <a:cubicBezTo>
                  <a:pt x="790946" y="4319651"/>
                  <a:pt x="893169" y="4471530"/>
                  <a:pt x="1036266" y="4572001"/>
                </a:cubicBezTo>
                <a:lnTo>
                  <a:pt x="842026" y="4572001"/>
                </a:lnTo>
                <a:cubicBezTo>
                  <a:pt x="725894" y="4452596"/>
                  <a:pt x="647331" y="4298519"/>
                  <a:pt x="622966" y="4127511"/>
                </a:cubicBezTo>
                <a:cubicBezTo>
                  <a:pt x="622799" y="4127458"/>
                  <a:pt x="622630" y="4127453"/>
                  <a:pt x="622461" y="4127448"/>
                </a:cubicBezTo>
                <a:lnTo>
                  <a:pt x="621923" y="4120772"/>
                </a:lnTo>
                <a:cubicBezTo>
                  <a:pt x="616864" y="4090522"/>
                  <a:pt x="614413" y="4059631"/>
                  <a:pt x="614455" y="4028296"/>
                </a:cubicBezTo>
                <a:cubicBezTo>
                  <a:pt x="613143" y="4022668"/>
                  <a:pt x="613085" y="4017001"/>
                  <a:pt x="613085" y="4011320"/>
                </a:cubicBezTo>
                <a:lnTo>
                  <a:pt x="613679" y="3999880"/>
                </a:lnTo>
                <a:lnTo>
                  <a:pt x="614177" y="3999913"/>
                </a:lnTo>
                <a:close/>
                <a:moveTo>
                  <a:pt x="591452" y="3999419"/>
                </a:moveTo>
                <a:lnTo>
                  <a:pt x="591478" y="3999913"/>
                </a:lnTo>
                <a:lnTo>
                  <a:pt x="591976" y="3999880"/>
                </a:lnTo>
                <a:lnTo>
                  <a:pt x="592570" y="4011320"/>
                </a:lnTo>
                <a:cubicBezTo>
                  <a:pt x="592570" y="4017001"/>
                  <a:pt x="592511" y="4022668"/>
                  <a:pt x="591199" y="4028296"/>
                </a:cubicBezTo>
                <a:cubicBezTo>
                  <a:pt x="591242" y="4059631"/>
                  <a:pt x="588791" y="4090522"/>
                  <a:pt x="583732" y="4120772"/>
                </a:cubicBezTo>
                <a:lnTo>
                  <a:pt x="583194" y="4127448"/>
                </a:lnTo>
                <a:cubicBezTo>
                  <a:pt x="583024" y="4127453"/>
                  <a:pt x="582856" y="4127458"/>
                  <a:pt x="582689" y="4127511"/>
                </a:cubicBezTo>
                <a:cubicBezTo>
                  <a:pt x="558275" y="4298863"/>
                  <a:pt x="479445" y="4453216"/>
                  <a:pt x="362360" y="4572001"/>
                </a:cubicBezTo>
                <a:lnTo>
                  <a:pt x="169811" y="4572001"/>
                </a:lnTo>
                <a:cubicBezTo>
                  <a:pt x="312603" y="4471357"/>
                  <a:pt x="414729" y="4319551"/>
                  <a:pt x="449203" y="4144250"/>
                </a:cubicBezTo>
                <a:cubicBezTo>
                  <a:pt x="258971" y="4185134"/>
                  <a:pt x="97576" y="4300399"/>
                  <a:pt x="0" y="4458139"/>
                </a:cubicBezTo>
                <a:lnTo>
                  <a:pt x="0" y="4251345"/>
                </a:lnTo>
                <a:cubicBezTo>
                  <a:pt x="121484" y="4128438"/>
                  <a:pt x="282199" y="4042650"/>
                  <a:pt x="462573" y="4012794"/>
                </a:cubicBezTo>
                <a:lnTo>
                  <a:pt x="462690" y="4011646"/>
                </a:lnTo>
                <a:cubicBezTo>
                  <a:pt x="467999" y="4010636"/>
                  <a:pt x="473327" y="4009688"/>
                  <a:pt x="478903" y="4010107"/>
                </a:cubicBezTo>
                <a:cubicBezTo>
                  <a:pt x="510086" y="4004550"/>
                  <a:pt x="541979" y="4001569"/>
                  <a:pt x="574365" y="4001042"/>
                </a:cubicBezTo>
                <a:close/>
                <a:moveTo>
                  <a:pt x="11452667" y="3304913"/>
                </a:moveTo>
                <a:cubicBezTo>
                  <a:pt x="11177477" y="3363591"/>
                  <a:pt x="10962633" y="3576701"/>
                  <a:pt x="10909358" y="3845480"/>
                </a:cubicBezTo>
                <a:cubicBezTo>
                  <a:pt x="11184548" y="3786801"/>
                  <a:pt x="11399391" y="3573691"/>
                  <a:pt x="11452667" y="3304913"/>
                </a:cubicBezTo>
                <a:close/>
                <a:moveTo>
                  <a:pt x="10058800" y="3304913"/>
                </a:moveTo>
                <a:cubicBezTo>
                  <a:pt x="10112076" y="3573691"/>
                  <a:pt x="10326919" y="3786801"/>
                  <a:pt x="10602109" y="3845480"/>
                </a:cubicBezTo>
                <a:cubicBezTo>
                  <a:pt x="10548834" y="3576701"/>
                  <a:pt x="10333990" y="3363591"/>
                  <a:pt x="10058800" y="3304913"/>
                </a:cubicBezTo>
                <a:close/>
                <a:moveTo>
                  <a:pt x="9760514" y="3304913"/>
                </a:moveTo>
                <a:cubicBezTo>
                  <a:pt x="9485324" y="3363591"/>
                  <a:pt x="9270480" y="3576701"/>
                  <a:pt x="9217205" y="3845480"/>
                </a:cubicBezTo>
                <a:cubicBezTo>
                  <a:pt x="9492395" y="3786801"/>
                  <a:pt x="9707238" y="3573691"/>
                  <a:pt x="9760514" y="3304913"/>
                </a:cubicBezTo>
                <a:close/>
                <a:moveTo>
                  <a:pt x="8366649" y="3304913"/>
                </a:moveTo>
                <a:cubicBezTo>
                  <a:pt x="8419925" y="3573691"/>
                  <a:pt x="8634768" y="3786801"/>
                  <a:pt x="8909958" y="3845480"/>
                </a:cubicBezTo>
                <a:cubicBezTo>
                  <a:pt x="8856683" y="3576701"/>
                  <a:pt x="8641839" y="3363591"/>
                  <a:pt x="8366649" y="3304913"/>
                </a:cubicBezTo>
                <a:close/>
                <a:moveTo>
                  <a:pt x="8068363" y="3304913"/>
                </a:moveTo>
                <a:cubicBezTo>
                  <a:pt x="7793173" y="3363591"/>
                  <a:pt x="7578329" y="3576701"/>
                  <a:pt x="7525054" y="3845480"/>
                </a:cubicBezTo>
                <a:cubicBezTo>
                  <a:pt x="7800244" y="3786801"/>
                  <a:pt x="8015087" y="3573691"/>
                  <a:pt x="8068363" y="3304913"/>
                </a:cubicBezTo>
                <a:close/>
                <a:moveTo>
                  <a:pt x="6674498" y="3304913"/>
                </a:moveTo>
                <a:cubicBezTo>
                  <a:pt x="6727774" y="3573691"/>
                  <a:pt x="6942617" y="3786801"/>
                  <a:pt x="7217807" y="3845480"/>
                </a:cubicBezTo>
                <a:cubicBezTo>
                  <a:pt x="7164532" y="3576701"/>
                  <a:pt x="6949688" y="3363591"/>
                  <a:pt x="6674498" y="3304913"/>
                </a:cubicBezTo>
                <a:close/>
                <a:moveTo>
                  <a:pt x="6376212" y="3304913"/>
                </a:moveTo>
                <a:cubicBezTo>
                  <a:pt x="6101022" y="3363591"/>
                  <a:pt x="5886178" y="3576701"/>
                  <a:pt x="5832903" y="3845480"/>
                </a:cubicBezTo>
                <a:cubicBezTo>
                  <a:pt x="6108093" y="3786801"/>
                  <a:pt x="6322936" y="3573691"/>
                  <a:pt x="6376212" y="3304913"/>
                </a:cubicBezTo>
                <a:close/>
                <a:moveTo>
                  <a:pt x="4982347" y="3304913"/>
                </a:moveTo>
                <a:cubicBezTo>
                  <a:pt x="5035623" y="3573691"/>
                  <a:pt x="5250466" y="3786801"/>
                  <a:pt x="5525656" y="3845480"/>
                </a:cubicBezTo>
                <a:cubicBezTo>
                  <a:pt x="5472381" y="3576701"/>
                  <a:pt x="5257537" y="3363591"/>
                  <a:pt x="4982347" y="3304913"/>
                </a:cubicBezTo>
                <a:close/>
                <a:moveTo>
                  <a:pt x="4684061" y="3304913"/>
                </a:moveTo>
                <a:cubicBezTo>
                  <a:pt x="4408871" y="3363591"/>
                  <a:pt x="4194027" y="3576701"/>
                  <a:pt x="4140752" y="3845480"/>
                </a:cubicBezTo>
                <a:cubicBezTo>
                  <a:pt x="4415942" y="3786801"/>
                  <a:pt x="4630785" y="3573691"/>
                  <a:pt x="4684061" y="3304913"/>
                </a:cubicBezTo>
                <a:close/>
                <a:moveTo>
                  <a:pt x="3290196" y="3304913"/>
                </a:moveTo>
                <a:cubicBezTo>
                  <a:pt x="3343472" y="3573691"/>
                  <a:pt x="3558315" y="3786801"/>
                  <a:pt x="3833505" y="3845480"/>
                </a:cubicBezTo>
                <a:cubicBezTo>
                  <a:pt x="3780230" y="3576701"/>
                  <a:pt x="3565386" y="3363591"/>
                  <a:pt x="3290196" y="3304913"/>
                </a:cubicBezTo>
                <a:close/>
                <a:moveTo>
                  <a:pt x="2991910" y="3304913"/>
                </a:moveTo>
                <a:cubicBezTo>
                  <a:pt x="2716720" y="3363591"/>
                  <a:pt x="2501876" y="3576701"/>
                  <a:pt x="2448601" y="3845480"/>
                </a:cubicBezTo>
                <a:cubicBezTo>
                  <a:pt x="2723791" y="3786801"/>
                  <a:pt x="2938634" y="3573691"/>
                  <a:pt x="2991910" y="3304913"/>
                </a:cubicBezTo>
                <a:close/>
                <a:moveTo>
                  <a:pt x="1598045" y="3304913"/>
                </a:moveTo>
                <a:cubicBezTo>
                  <a:pt x="1651321" y="3573691"/>
                  <a:pt x="1866164" y="3786801"/>
                  <a:pt x="2141354" y="3845480"/>
                </a:cubicBezTo>
                <a:cubicBezTo>
                  <a:pt x="2088079" y="3576701"/>
                  <a:pt x="1873235" y="3363591"/>
                  <a:pt x="1598045" y="3304913"/>
                </a:cubicBezTo>
                <a:close/>
                <a:moveTo>
                  <a:pt x="1299759" y="3304913"/>
                </a:moveTo>
                <a:cubicBezTo>
                  <a:pt x="1024569" y="3363591"/>
                  <a:pt x="809725" y="3576701"/>
                  <a:pt x="756450" y="3845480"/>
                </a:cubicBezTo>
                <a:cubicBezTo>
                  <a:pt x="1031640" y="3786801"/>
                  <a:pt x="1246483" y="3573691"/>
                  <a:pt x="1299759" y="3304913"/>
                </a:cubicBezTo>
                <a:close/>
                <a:moveTo>
                  <a:pt x="0" y="3200906"/>
                </a:moveTo>
                <a:cubicBezTo>
                  <a:pt x="306658" y="3291386"/>
                  <a:pt x="537576" y="3547942"/>
                  <a:pt x="582690" y="3862087"/>
                </a:cubicBezTo>
                <a:cubicBezTo>
                  <a:pt x="582857" y="3862140"/>
                  <a:pt x="583026" y="3862145"/>
                  <a:pt x="583195" y="3862150"/>
                </a:cubicBezTo>
                <a:lnTo>
                  <a:pt x="583735" y="3868787"/>
                </a:lnTo>
                <a:cubicBezTo>
                  <a:pt x="588792" y="3898794"/>
                  <a:pt x="591242" y="3929436"/>
                  <a:pt x="591199" y="3960518"/>
                </a:cubicBezTo>
                <a:cubicBezTo>
                  <a:pt x="592511" y="3966104"/>
                  <a:pt x="592570" y="3971728"/>
                  <a:pt x="592570" y="3977366"/>
                </a:cubicBezTo>
                <a:cubicBezTo>
                  <a:pt x="592570" y="3981158"/>
                  <a:pt x="592543" y="3984944"/>
                  <a:pt x="591977" y="3988716"/>
                </a:cubicBezTo>
                <a:lnTo>
                  <a:pt x="591478" y="3988683"/>
                </a:lnTo>
                <a:lnTo>
                  <a:pt x="591452" y="3989174"/>
                </a:lnTo>
                <a:lnTo>
                  <a:pt x="574334" y="3987561"/>
                </a:lnTo>
                <a:cubicBezTo>
                  <a:pt x="541959" y="3987038"/>
                  <a:pt x="510079" y="3984080"/>
                  <a:pt x="478907" y="3978570"/>
                </a:cubicBezTo>
                <a:cubicBezTo>
                  <a:pt x="473330" y="3978986"/>
                  <a:pt x="468001" y="3978045"/>
                  <a:pt x="462690" y="3977042"/>
                </a:cubicBezTo>
                <a:lnTo>
                  <a:pt x="462574" y="3975903"/>
                </a:lnTo>
                <a:cubicBezTo>
                  <a:pt x="282200" y="3946281"/>
                  <a:pt x="121485" y="3861168"/>
                  <a:pt x="0" y="3739225"/>
                </a:cubicBezTo>
                <a:lnTo>
                  <a:pt x="0" y="3534056"/>
                </a:lnTo>
                <a:cubicBezTo>
                  <a:pt x="97584" y="3690562"/>
                  <a:pt x="258975" y="3804918"/>
                  <a:pt x="449203" y="3845480"/>
                </a:cubicBezTo>
                <a:cubicBezTo>
                  <a:pt x="402182" y="3608252"/>
                  <a:pt x="229297" y="3414390"/>
                  <a:pt x="0" y="3332205"/>
                </a:cubicBezTo>
                <a:close/>
                <a:moveTo>
                  <a:pt x="11608704" y="3161219"/>
                </a:moveTo>
                <a:lnTo>
                  <a:pt x="11625791" y="3162829"/>
                </a:lnTo>
                <a:cubicBezTo>
                  <a:pt x="11658177" y="3163352"/>
                  <a:pt x="11690070" y="3166310"/>
                  <a:pt x="11721253" y="3171823"/>
                </a:cubicBezTo>
                <a:cubicBezTo>
                  <a:pt x="11726829" y="3171407"/>
                  <a:pt x="11732157" y="3172348"/>
                  <a:pt x="11737466" y="3173350"/>
                </a:cubicBezTo>
                <a:lnTo>
                  <a:pt x="11737583" y="3174489"/>
                </a:lnTo>
                <a:cubicBezTo>
                  <a:pt x="11914088" y="3203476"/>
                  <a:pt x="12071767" y="3285599"/>
                  <a:pt x="12192000" y="3403667"/>
                </a:cubicBezTo>
                <a:lnTo>
                  <a:pt x="12192000" y="3603658"/>
                </a:lnTo>
                <a:cubicBezTo>
                  <a:pt x="12093732" y="3453636"/>
                  <a:pt x="11935983" y="3344367"/>
                  <a:pt x="11750953" y="3304913"/>
                </a:cubicBezTo>
                <a:cubicBezTo>
                  <a:pt x="11797422" y="3539349"/>
                  <a:pt x="11966808" y="3731433"/>
                  <a:pt x="12192000" y="3815480"/>
                </a:cubicBezTo>
                <a:lnTo>
                  <a:pt x="12192000" y="3947482"/>
                </a:lnTo>
                <a:cubicBezTo>
                  <a:pt x="11889465" y="3854506"/>
                  <a:pt x="11662185" y="3599697"/>
                  <a:pt x="11617468" y="3288305"/>
                </a:cubicBezTo>
                <a:cubicBezTo>
                  <a:pt x="11617300" y="3288253"/>
                  <a:pt x="11617132" y="3288248"/>
                  <a:pt x="11616962" y="3288243"/>
                </a:cubicBezTo>
                <a:lnTo>
                  <a:pt x="11616424" y="3281619"/>
                </a:lnTo>
                <a:cubicBezTo>
                  <a:pt x="11611365" y="3251607"/>
                  <a:pt x="11608914" y="3220958"/>
                  <a:pt x="11608957" y="3189869"/>
                </a:cubicBezTo>
                <a:cubicBezTo>
                  <a:pt x="11607645" y="3184286"/>
                  <a:pt x="11607586" y="3178663"/>
                  <a:pt x="11607586" y="3173027"/>
                </a:cubicBezTo>
                <a:lnTo>
                  <a:pt x="11608180" y="3161677"/>
                </a:lnTo>
                <a:lnTo>
                  <a:pt x="11608678" y="3161709"/>
                </a:lnTo>
                <a:close/>
                <a:moveTo>
                  <a:pt x="11594916" y="3161219"/>
                </a:moveTo>
                <a:lnTo>
                  <a:pt x="11594942" y="3161709"/>
                </a:lnTo>
                <a:lnTo>
                  <a:pt x="11595440" y="3161677"/>
                </a:lnTo>
                <a:lnTo>
                  <a:pt x="11596034" y="3173027"/>
                </a:lnTo>
                <a:cubicBezTo>
                  <a:pt x="11596034" y="3178663"/>
                  <a:pt x="11595975" y="3184286"/>
                  <a:pt x="11594663" y="3189869"/>
                </a:cubicBezTo>
                <a:cubicBezTo>
                  <a:pt x="11594706" y="3220958"/>
                  <a:pt x="11592255" y="3251607"/>
                  <a:pt x="11587196" y="3281619"/>
                </a:cubicBezTo>
                <a:lnTo>
                  <a:pt x="11586658" y="3288243"/>
                </a:lnTo>
                <a:cubicBezTo>
                  <a:pt x="11586488" y="3288248"/>
                  <a:pt x="11586320" y="3288253"/>
                  <a:pt x="11586152" y="3288305"/>
                </a:cubicBezTo>
                <a:cubicBezTo>
                  <a:pt x="11535877" y="3638399"/>
                  <a:pt x="11254838" y="3916971"/>
                  <a:pt x="10895987" y="3975903"/>
                </a:cubicBezTo>
                <a:lnTo>
                  <a:pt x="10895871" y="3977042"/>
                </a:lnTo>
                <a:cubicBezTo>
                  <a:pt x="10890560" y="3978045"/>
                  <a:pt x="10885231" y="3978986"/>
                  <a:pt x="10879654" y="3978570"/>
                </a:cubicBezTo>
                <a:cubicBezTo>
                  <a:pt x="10848482" y="3984080"/>
                  <a:pt x="10816602" y="3987038"/>
                  <a:pt x="10784227" y="3987561"/>
                </a:cubicBezTo>
                <a:lnTo>
                  <a:pt x="10767109" y="3989174"/>
                </a:lnTo>
                <a:lnTo>
                  <a:pt x="10767083" y="3988683"/>
                </a:lnTo>
                <a:lnTo>
                  <a:pt x="10766584" y="3988716"/>
                </a:lnTo>
                <a:cubicBezTo>
                  <a:pt x="10766018" y="3984944"/>
                  <a:pt x="10765991" y="3981158"/>
                  <a:pt x="10765991" y="3977366"/>
                </a:cubicBezTo>
                <a:cubicBezTo>
                  <a:pt x="10765991" y="3971728"/>
                  <a:pt x="10766050" y="3966104"/>
                  <a:pt x="10767362" y="3960518"/>
                </a:cubicBezTo>
                <a:cubicBezTo>
                  <a:pt x="10767319" y="3929436"/>
                  <a:pt x="10769769" y="3898794"/>
                  <a:pt x="10774826" y="3868787"/>
                </a:cubicBezTo>
                <a:lnTo>
                  <a:pt x="10775366" y="3862150"/>
                </a:lnTo>
                <a:cubicBezTo>
                  <a:pt x="10775535" y="3862145"/>
                  <a:pt x="10775704" y="3862140"/>
                  <a:pt x="10775872" y="3862087"/>
                </a:cubicBezTo>
                <a:cubicBezTo>
                  <a:pt x="10826148" y="3511992"/>
                  <a:pt x="11107187" y="3233421"/>
                  <a:pt x="11466037" y="3174489"/>
                </a:cubicBezTo>
                <a:lnTo>
                  <a:pt x="11466154" y="3173350"/>
                </a:lnTo>
                <a:cubicBezTo>
                  <a:pt x="11471463" y="3172348"/>
                  <a:pt x="11476791" y="3171407"/>
                  <a:pt x="11482367" y="3171823"/>
                </a:cubicBezTo>
                <a:cubicBezTo>
                  <a:pt x="11513550" y="3166310"/>
                  <a:pt x="11545443" y="3163352"/>
                  <a:pt x="11577829" y="3162829"/>
                </a:cubicBezTo>
                <a:close/>
                <a:moveTo>
                  <a:pt x="9916551" y="3161219"/>
                </a:moveTo>
                <a:lnTo>
                  <a:pt x="9933638" y="3162829"/>
                </a:lnTo>
                <a:cubicBezTo>
                  <a:pt x="9966024" y="3163352"/>
                  <a:pt x="9997917" y="3166310"/>
                  <a:pt x="10029100" y="3171823"/>
                </a:cubicBezTo>
                <a:cubicBezTo>
                  <a:pt x="10034676" y="3171407"/>
                  <a:pt x="10040004" y="3172348"/>
                  <a:pt x="10045313" y="3173350"/>
                </a:cubicBezTo>
                <a:lnTo>
                  <a:pt x="10045430" y="3174489"/>
                </a:lnTo>
                <a:cubicBezTo>
                  <a:pt x="10404280" y="3233421"/>
                  <a:pt x="10685319" y="3511992"/>
                  <a:pt x="10735596" y="3862087"/>
                </a:cubicBezTo>
                <a:cubicBezTo>
                  <a:pt x="10735763" y="3862140"/>
                  <a:pt x="10735932" y="3862145"/>
                  <a:pt x="10736101" y="3862150"/>
                </a:cubicBezTo>
                <a:lnTo>
                  <a:pt x="10736641" y="3868787"/>
                </a:lnTo>
                <a:cubicBezTo>
                  <a:pt x="10741698" y="3898794"/>
                  <a:pt x="10744148" y="3929436"/>
                  <a:pt x="10744105" y="3960518"/>
                </a:cubicBezTo>
                <a:cubicBezTo>
                  <a:pt x="10745417" y="3966104"/>
                  <a:pt x="10745476" y="3971728"/>
                  <a:pt x="10745476" y="3977366"/>
                </a:cubicBezTo>
                <a:cubicBezTo>
                  <a:pt x="10745476" y="3981158"/>
                  <a:pt x="10745449" y="3984944"/>
                  <a:pt x="10744883" y="3988716"/>
                </a:cubicBezTo>
                <a:lnTo>
                  <a:pt x="10744384" y="3988683"/>
                </a:lnTo>
                <a:lnTo>
                  <a:pt x="10744358" y="3989174"/>
                </a:lnTo>
                <a:lnTo>
                  <a:pt x="10727240" y="3987561"/>
                </a:lnTo>
                <a:cubicBezTo>
                  <a:pt x="10694865" y="3987038"/>
                  <a:pt x="10662985" y="3984080"/>
                  <a:pt x="10631813" y="3978570"/>
                </a:cubicBezTo>
                <a:cubicBezTo>
                  <a:pt x="10626236" y="3978986"/>
                  <a:pt x="10620907" y="3978045"/>
                  <a:pt x="10615596" y="3977042"/>
                </a:cubicBezTo>
                <a:lnTo>
                  <a:pt x="10615480" y="3975903"/>
                </a:lnTo>
                <a:cubicBezTo>
                  <a:pt x="10256629" y="3916971"/>
                  <a:pt x="9975590" y="3638399"/>
                  <a:pt x="9925315" y="3288305"/>
                </a:cubicBezTo>
                <a:cubicBezTo>
                  <a:pt x="9925147" y="3288253"/>
                  <a:pt x="9924979" y="3288248"/>
                  <a:pt x="9924809" y="3288243"/>
                </a:cubicBezTo>
                <a:lnTo>
                  <a:pt x="9924271" y="3281619"/>
                </a:lnTo>
                <a:cubicBezTo>
                  <a:pt x="9919212" y="3251607"/>
                  <a:pt x="9916761" y="3220958"/>
                  <a:pt x="9916804" y="3189869"/>
                </a:cubicBezTo>
                <a:cubicBezTo>
                  <a:pt x="9915492" y="3184286"/>
                  <a:pt x="9915433" y="3178663"/>
                  <a:pt x="9915433" y="3173027"/>
                </a:cubicBezTo>
                <a:lnTo>
                  <a:pt x="9916027" y="3161677"/>
                </a:lnTo>
                <a:lnTo>
                  <a:pt x="9916525" y="3161709"/>
                </a:lnTo>
                <a:close/>
                <a:moveTo>
                  <a:pt x="9902763" y="3161219"/>
                </a:moveTo>
                <a:lnTo>
                  <a:pt x="9902789" y="3161709"/>
                </a:lnTo>
                <a:lnTo>
                  <a:pt x="9903287" y="3161677"/>
                </a:lnTo>
                <a:lnTo>
                  <a:pt x="9903881" y="3173027"/>
                </a:lnTo>
                <a:cubicBezTo>
                  <a:pt x="9903881" y="3178663"/>
                  <a:pt x="9903822" y="3184286"/>
                  <a:pt x="9902510" y="3189869"/>
                </a:cubicBezTo>
                <a:cubicBezTo>
                  <a:pt x="9902553" y="3220958"/>
                  <a:pt x="9900102" y="3251607"/>
                  <a:pt x="9895043" y="3281619"/>
                </a:cubicBezTo>
                <a:lnTo>
                  <a:pt x="9894505" y="3288243"/>
                </a:lnTo>
                <a:cubicBezTo>
                  <a:pt x="9894335" y="3288248"/>
                  <a:pt x="9894167" y="3288253"/>
                  <a:pt x="9893999" y="3288305"/>
                </a:cubicBezTo>
                <a:cubicBezTo>
                  <a:pt x="9843724" y="3638399"/>
                  <a:pt x="9562685" y="3916971"/>
                  <a:pt x="9203834" y="3975903"/>
                </a:cubicBezTo>
                <a:lnTo>
                  <a:pt x="9203718" y="3977042"/>
                </a:lnTo>
                <a:cubicBezTo>
                  <a:pt x="9198407" y="3978045"/>
                  <a:pt x="9193078" y="3978986"/>
                  <a:pt x="9187501" y="3978570"/>
                </a:cubicBezTo>
                <a:cubicBezTo>
                  <a:pt x="9156329" y="3984080"/>
                  <a:pt x="9124449" y="3987038"/>
                  <a:pt x="9092074" y="3987561"/>
                </a:cubicBezTo>
                <a:lnTo>
                  <a:pt x="9074956" y="3989174"/>
                </a:lnTo>
                <a:lnTo>
                  <a:pt x="9074930" y="3988683"/>
                </a:lnTo>
                <a:lnTo>
                  <a:pt x="9074431" y="3988716"/>
                </a:lnTo>
                <a:cubicBezTo>
                  <a:pt x="9073865" y="3984944"/>
                  <a:pt x="9073838" y="3981158"/>
                  <a:pt x="9073838" y="3977366"/>
                </a:cubicBezTo>
                <a:cubicBezTo>
                  <a:pt x="9073838" y="3971728"/>
                  <a:pt x="9073897" y="3966104"/>
                  <a:pt x="9075209" y="3960518"/>
                </a:cubicBezTo>
                <a:cubicBezTo>
                  <a:pt x="9075166" y="3929436"/>
                  <a:pt x="9077616" y="3898794"/>
                  <a:pt x="9082673" y="3868787"/>
                </a:cubicBezTo>
                <a:lnTo>
                  <a:pt x="9083213" y="3862150"/>
                </a:lnTo>
                <a:cubicBezTo>
                  <a:pt x="9083382" y="3862145"/>
                  <a:pt x="9083551" y="3862140"/>
                  <a:pt x="9083718" y="3862087"/>
                </a:cubicBezTo>
                <a:cubicBezTo>
                  <a:pt x="9133995" y="3511992"/>
                  <a:pt x="9415034" y="3233421"/>
                  <a:pt x="9773884" y="3174489"/>
                </a:cubicBezTo>
                <a:lnTo>
                  <a:pt x="9774001" y="3173350"/>
                </a:lnTo>
                <a:cubicBezTo>
                  <a:pt x="9779310" y="3172348"/>
                  <a:pt x="9784638" y="3171407"/>
                  <a:pt x="9790214" y="3171823"/>
                </a:cubicBezTo>
                <a:cubicBezTo>
                  <a:pt x="9821397" y="3166310"/>
                  <a:pt x="9853290" y="3163352"/>
                  <a:pt x="9885676" y="3162829"/>
                </a:cubicBezTo>
                <a:close/>
                <a:moveTo>
                  <a:pt x="8224400" y="3161219"/>
                </a:moveTo>
                <a:lnTo>
                  <a:pt x="8241488" y="3162829"/>
                </a:lnTo>
                <a:cubicBezTo>
                  <a:pt x="8273873" y="3163352"/>
                  <a:pt x="8305766" y="3166310"/>
                  <a:pt x="8336949" y="3171823"/>
                </a:cubicBezTo>
                <a:cubicBezTo>
                  <a:pt x="8342525" y="3171407"/>
                  <a:pt x="8347853" y="3172348"/>
                  <a:pt x="8353162" y="3173350"/>
                </a:cubicBezTo>
                <a:lnTo>
                  <a:pt x="8353279" y="3174489"/>
                </a:lnTo>
                <a:cubicBezTo>
                  <a:pt x="8712129" y="3233421"/>
                  <a:pt x="8993168" y="3511992"/>
                  <a:pt x="9043444" y="3862087"/>
                </a:cubicBezTo>
                <a:cubicBezTo>
                  <a:pt x="9043612" y="3862140"/>
                  <a:pt x="9043781" y="3862145"/>
                  <a:pt x="9043950" y="3862150"/>
                </a:cubicBezTo>
                <a:lnTo>
                  <a:pt x="9044490" y="3868787"/>
                </a:lnTo>
                <a:cubicBezTo>
                  <a:pt x="9049547" y="3898794"/>
                  <a:pt x="9051997" y="3929436"/>
                  <a:pt x="9051954" y="3960518"/>
                </a:cubicBezTo>
                <a:cubicBezTo>
                  <a:pt x="9053266" y="3966104"/>
                  <a:pt x="9053325" y="3971728"/>
                  <a:pt x="9053325" y="3977366"/>
                </a:cubicBezTo>
                <a:cubicBezTo>
                  <a:pt x="9053325" y="3981158"/>
                  <a:pt x="9053298" y="3984944"/>
                  <a:pt x="9052732" y="3988716"/>
                </a:cubicBezTo>
                <a:lnTo>
                  <a:pt x="9052233" y="3988683"/>
                </a:lnTo>
                <a:lnTo>
                  <a:pt x="9052207" y="3989174"/>
                </a:lnTo>
                <a:lnTo>
                  <a:pt x="9035089" y="3987561"/>
                </a:lnTo>
                <a:cubicBezTo>
                  <a:pt x="9002714" y="3987038"/>
                  <a:pt x="8970834" y="3984080"/>
                  <a:pt x="8939662" y="3978570"/>
                </a:cubicBezTo>
                <a:cubicBezTo>
                  <a:pt x="8934085" y="3978986"/>
                  <a:pt x="8928756" y="3978045"/>
                  <a:pt x="8923445" y="3977042"/>
                </a:cubicBezTo>
                <a:lnTo>
                  <a:pt x="8923329" y="3975903"/>
                </a:lnTo>
                <a:cubicBezTo>
                  <a:pt x="8564478" y="3916971"/>
                  <a:pt x="8283439" y="3638399"/>
                  <a:pt x="8233164" y="3288305"/>
                </a:cubicBezTo>
                <a:cubicBezTo>
                  <a:pt x="8232996" y="3288253"/>
                  <a:pt x="8232828" y="3288248"/>
                  <a:pt x="8232658" y="3288243"/>
                </a:cubicBezTo>
                <a:lnTo>
                  <a:pt x="8232120" y="3281619"/>
                </a:lnTo>
                <a:cubicBezTo>
                  <a:pt x="8227061" y="3251607"/>
                  <a:pt x="8224611" y="3220958"/>
                  <a:pt x="8224653" y="3189869"/>
                </a:cubicBezTo>
                <a:cubicBezTo>
                  <a:pt x="8223341" y="3184286"/>
                  <a:pt x="8223282" y="3178663"/>
                  <a:pt x="8223282" y="3173027"/>
                </a:cubicBezTo>
                <a:lnTo>
                  <a:pt x="8223876" y="3161677"/>
                </a:lnTo>
                <a:lnTo>
                  <a:pt x="8224374" y="3161709"/>
                </a:lnTo>
                <a:close/>
                <a:moveTo>
                  <a:pt x="8210612" y="3161219"/>
                </a:moveTo>
                <a:lnTo>
                  <a:pt x="8210638" y="3161709"/>
                </a:lnTo>
                <a:lnTo>
                  <a:pt x="8211136" y="3161677"/>
                </a:lnTo>
                <a:lnTo>
                  <a:pt x="8211730" y="3173027"/>
                </a:lnTo>
                <a:cubicBezTo>
                  <a:pt x="8211730" y="3178663"/>
                  <a:pt x="8211672" y="3184286"/>
                  <a:pt x="8210360" y="3189869"/>
                </a:cubicBezTo>
                <a:cubicBezTo>
                  <a:pt x="8210402" y="3220958"/>
                  <a:pt x="8207951" y="3251607"/>
                  <a:pt x="8202893" y="3281619"/>
                </a:cubicBezTo>
                <a:lnTo>
                  <a:pt x="8202354" y="3288243"/>
                </a:lnTo>
                <a:cubicBezTo>
                  <a:pt x="8202185" y="3288248"/>
                  <a:pt x="8202016" y="3288253"/>
                  <a:pt x="8201849" y="3288305"/>
                </a:cubicBezTo>
                <a:cubicBezTo>
                  <a:pt x="8151573" y="3638399"/>
                  <a:pt x="7870534" y="3916971"/>
                  <a:pt x="7511683" y="3975903"/>
                </a:cubicBezTo>
                <a:lnTo>
                  <a:pt x="7511567" y="3977042"/>
                </a:lnTo>
                <a:cubicBezTo>
                  <a:pt x="7506256" y="3978045"/>
                  <a:pt x="7500927" y="3978986"/>
                  <a:pt x="7495350" y="3978570"/>
                </a:cubicBezTo>
                <a:cubicBezTo>
                  <a:pt x="7464178" y="3984080"/>
                  <a:pt x="7432298" y="3987038"/>
                  <a:pt x="7399924" y="3987561"/>
                </a:cubicBezTo>
                <a:lnTo>
                  <a:pt x="7382805" y="3989174"/>
                </a:lnTo>
                <a:lnTo>
                  <a:pt x="7382779" y="3988683"/>
                </a:lnTo>
                <a:lnTo>
                  <a:pt x="7382280" y="3988716"/>
                </a:lnTo>
                <a:cubicBezTo>
                  <a:pt x="7381714" y="3984944"/>
                  <a:pt x="7381687" y="3981158"/>
                  <a:pt x="7381687" y="3977366"/>
                </a:cubicBezTo>
                <a:cubicBezTo>
                  <a:pt x="7381687" y="3971728"/>
                  <a:pt x="7381746" y="3966104"/>
                  <a:pt x="7383058" y="3960518"/>
                </a:cubicBezTo>
                <a:cubicBezTo>
                  <a:pt x="7383016" y="3929436"/>
                  <a:pt x="7385465" y="3898794"/>
                  <a:pt x="7390522" y="3868787"/>
                </a:cubicBezTo>
                <a:lnTo>
                  <a:pt x="7391062" y="3862150"/>
                </a:lnTo>
                <a:cubicBezTo>
                  <a:pt x="7391231" y="3862145"/>
                  <a:pt x="7391400" y="3862140"/>
                  <a:pt x="7391568" y="3862087"/>
                </a:cubicBezTo>
                <a:cubicBezTo>
                  <a:pt x="7441844" y="3511992"/>
                  <a:pt x="7722883" y="3233421"/>
                  <a:pt x="8081734" y="3174489"/>
                </a:cubicBezTo>
                <a:lnTo>
                  <a:pt x="8081851" y="3173350"/>
                </a:lnTo>
                <a:cubicBezTo>
                  <a:pt x="8087159" y="3172348"/>
                  <a:pt x="8092487" y="3171407"/>
                  <a:pt x="8098063" y="3171823"/>
                </a:cubicBezTo>
                <a:cubicBezTo>
                  <a:pt x="8129247" y="3166310"/>
                  <a:pt x="8161139" y="3163352"/>
                  <a:pt x="8193525" y="3162829"/>
                </a:cubicBezTo>
                <a:close/>
                <a:moveTo>
                  <a:pt x="6532249" y="3161219"/>
                </a:moveTo>
                <a:lnTo>
                  <a:pt x="6549337" y="3162829"/>
                </a:lnTo>
                <a:cubicBezTo>
                  <a:pt x="6581722" y="3163352"/>
                  <a:pt x="6613615" y="3166310"/>
                  <a:pt x="6644798" y="3171823"/>
                </a:cubicBezTo>
                <a:cubicBezTo>
                  <a:pt x="6650374" y="3171407"/>
                  <a:pt x="6655702" y="3172348"/>
                  <a:pt x="6661011" y="3173350"/>
                </a:cubicBezTo>
                <a:lnTo>
                  <a:pt x="6661128" y="3174489"/>
                </a:lnTo>
                <a:cubicBezTo>
                  <a:pt x="7019978" y="3233421"/>
                  <a:pt x="7301017" y="3511992"/>
                  <a:pt x="7351294" y="3862087"/>
                </a:cubicBezTo>
                <a:cubicBezTo>
                  <a:pt x="7351461" y="3862140"/>
                  <a:pt x="7351631" y="3862145"/>
                  <a:pt x="7351799" y="3862150"/>
                </a:cubicBezTo>
                <a:lnTo>
                  <a:pt x="7352340" y="3868787"/>
                </a:lnTo>
                <a:cubicBezTo>
                  <a:pt x="7357396" y="3898794"/>
                  <a:pt x="7359846" y="3929436"/>
                  <a:pt x="7359804" y="3960518"/>
                </a:cubicBezTo>
                <a:cubicBezTo>
                  <a:pt x="7361116" y="3966104"/>
                  <a:pt x="7361174" y="3971728"/>
                  <a:pt x="7361174" y="3977366"/>
                </a:cubicBezTo>
                <a:cubicBezTo>
                  <a:pt x="7361174" y="3981158"/>
                  <a:pt x="7361147" y="3984944"/>
                  <a:pt x="7360581" y="3988716"/>
                </a:cubicBezTo>
                <a:lnTo>
                  <a:pt x="7360082" y="3988683"/>
                </a:lnTo>
                <a:lnTo>
                  <a:pt x="7360056" y="3989174"/>
                </a:lnTo>
                <a:lnTo>
                  <a:pt x="7342938" y="3987561"/>
                </a:lnTo>
                <a:cubicBezTo>
                  <a:pt x="7310564" y="3987038"/>
                  <a:pt x="7278683" y="3984080"/>
                  <a:pt x="7247511" y="3978570"/>
                </a:cubicBezTo>
                <a:cubicBezTo>
                  <a:pt x="7241934" y="3978986"/>
                  <a:pt x="7236605" y="3978045"/>
                  <a:pt x="7231295" y="3977042"/>
                </a:cubicBezTo>
                <a:lnTo>
                  <a:pt x="7231179" y="3975903"/>
                </a:lnTo>
                <a:cubicBezTo>
                  <a:pt x="6872327" y="3916971"/>
                  <a:pt x="6591288" y="3638399"/>
                  <a:pt x="6541013" y="3288305"/>
                </a:cubicBezTo>
                <a:cubicBezTo>
                  <a:pt x="6540845" y="3288253"/>
                  <a:pt x="6540677" y="3288248"/>
                  <a:pt x="6540507" y="3288243"/>
                </a:cubicBezTo>
                <a:lnTo>
                  <a:pt x="6539969" y="3281619"/>
                </a:lnTo>
                <a:cubicBezTo>
                  <a:pt x="6534910" y="3251607"/>
                  <a:pt x="6532460" y="3220958"/>
                  <a:pt x="6532502" y="3189869"/>
                </a:cubicBezTo>
                <a:cubicBezTo>
                  <a:pt x="6531190" y="3184286"/>
                  <a:pt x="6531131" y="3178663"/>
                  <a:pt x="6531131" y="3173027"/>
                </a:cubicBezTo>
                <a:lnTo>
                  <a:pt x="6531725" y="3161677"/>
                </a:lnTo>
                <a:lnTo>
                  <a:pt x="6532223" y="3161709"/>
                </a:lnTo>
                <a:close/>
                <a:moveTo>
                  <a:pt x="6518461" y="3161219"/>
                </a:moveTo>
                <a:lnTo>
                  <a:pt x="6518487" y="3161709"/>
                </a:lnTo>
                <a:lnTo>
                  <a:pt x="6518985" y="3161677"/>
                </a:lnTo>
                <a:lnTo>
                  <a:pt x="6519579" y="3173027"/>
                </a:lnTo>
                <a:cubicBezTo>
                  <a:pt x="6519579" y="3178663"/>
                  <a:pt x="6519520" y="3184286"/>
                  <a:pt x="6518208" y="3189869"/>
                </a:cubicBezTo>
                <a:cubicBezTo>
                  <a:pt x="6518250" y="3220958"/>
                  <a:pt x="6515800" y="3251607"/>
                  <a:pt x="6510741" y="3281619"/>
                </a:cubicBezTo>
                <a:lnTo>
                  <a:pt x="6510203" y="3288243"/>
                </a:lnTo>
                <a:cubicBezTo>
                  <a:pt x="6510033" y="3288248"/>
                  <a:pt x="6509865" y="3288253"/>
                  <a:pt x="6509697" y="3288305"/>
                </a:cubicBezTo>
                <a:cubicBezTo>
                  <a:pt x="6459422" y="3638399"/>
                  <a:pt x="6178383" y="3916971"/>
                  <a:pt x="5819531" y="3975903"/>
                </a:cubicBezTo>
                <a:lnTo>
                  <a:pt x="5819415" y="3977042"/>
                </a:lnTo>
                <a:cubicBezTo>
                  <a:pt x="5814105" y="3978045"/>
                  <a:pt x="5808776" y="3978986"/>
                  <a:pt x="5803199" y="3978570"/>
                </a:cubicBezTo>
                <a:cubicBezTo>
                  <a:pt x="5772027" y="3984080"/>
                  <a:pt x="5740146" y="3987038"/>
                  <a:pt x="5707772" y="3987561"/>
                </a:cubicBezTo>
                <a:lnTo>
                  <a:pt x="5690654" y="3989174"/>
                </a:lnTo>
                <a:lnTo>
                  <a:pt x="5690628" y="3988683"/>
                </a:lnTo>
                <a:lnTo>
                  <a:pt x="5690129" y="3988716"/>
                </a:lnTo>
                <a:cubicBezTo>
                  <a:pt x="5689563" y="3984944"/>
                  <a:pt x="5689536" y="3981158"/>
                  <a:pt x="5689536" y="3977366"/>
                </a:cubicBezTo>
                <a:cubicBezTo>
                  <a:pt x="5689536" y="3971728"/>
                  <a:pt x="5689594" y="3966104"/>
                  <a:pt x="5690906" y="3960518"/>
                </a:cubicBezTo>
                <a:cubicBezTo>
                  <a:pt x="5690864" y="3929436"/>
                  <a:pt x="5693314" y="3898794"/>
                  <a:pt x="5698370" y="3868787"/>
                </a:cubicBezTo>
                <a:lnTo>
                  <a:pt x="5698911" y="3862150"/>
                </a:lnTo>
                <a:cubicBezTo>
                  <a:pt x="5699079" y="3862145"/>
                  <a:pt x="5699249" y="3862140"/>
                  <a:pt x="5699416" y="3862087"/>
                </a:cubicBezTo>
                <a:cubicBezTo>
                  <a:pt x="5749693" y="3511992"/>
                  <a:pt x="6030732" y="3233421"/>
                  <a:pt x="6389582" y="3174489"/>
                </a:cubicBezTo>
                <a:lnTo>
                  <a:pt x="6389699" y="3173350"/>
                </a:lnTo>
                <a:cubicBezTo>
                  <a:pt x="6395008" y="3172348"/>
                  <a:pt x="6400336" y="3171407"/>
                  <a:pt x="6405912" y="3171823"/>
                </a:cubicBezTo>
                <a:cubicBezTo>
                  <a:pt x="6437095" y="3166310"/>
                  <a:pt x="6468988" y="3163352"/>
                  <a:pt x="6501373" y="3162829"/>
                </a:cubicBezTo>
                <a:close/>
                <a:moveTo>
                  <a:pt x="4840098" y="3161219"/>
                </a:moveTo>
                <a:lnTo>
                  <a:pt x="4857185" y="3162829"/>
                </a:lnTo>
                <a:cubicBezTo>
                  <a:pt x="4889571" y="3163352"/>
                  <a:pt x="4921463" y="3166310"/>
                  <a:pt x="4952647" y="3171823"/>
                </a:cubicBezTo>
                <a:cubicBezTo>
                  <a:pt x="4958223" y="3171407"/>
                  <a:pt x="4963551" y="3172348"/>
                  <a:pt x="4968859" y="3173350"/>
                </a:cubicBezTo>
                <a:lnTo>
                  <a:pt x="4968976" y="3174489"/>
                </a:lnTo>
                <a:cubicBezTo>
                  <a:pt x="5327827" y="3233421"/>
                  <a:pt x="5608866" y="3511992"/>
                  <a:pt x="5659142" y="3862087"/>
                </a:cubicBezTo>
                <a:cubicBezTo>
                  <a:pt x="5659310" y="3862140"/>
                  <a:pt x="5659479" y="3862145"/>
                  <a:pt x="5659648" y="3862150"/>
                </a:cubicBezTo>
                <a:lnTo>
                  <a:pt x="5660188" y="3868787"/>
                </a:lnTo>
                <a:cubicBezTo>
                  <a:pt x="5665245" y="3898794"/>
                  <a:pt x="5667694" y="3929436"/>
                  <a:pt x="5667652" y="3960518"/>
                </a:cubicBezTo>
                <a:cubicBezTo>
                  <a:pt x="5668964" y="3966104"/>
                  <a:pt x="5669023" y="3971728"/>
                  <a:pt x="5669023" y="3977366"/>
                </a:cubicBezTo>
                <a:cubicBezTo>
                  <a:pt x="5669023" y="3981158"/>
                  <a:pt x="5668996" y="3984944"/>
                  <a:pt x="5668430" y="3988716"/>
                </a:cubicBezTo>
                <a:lnTo>
                  <a:pt x="5667931" y="3988683"/>
                </a:lnTo>
                <a:lnTo>
                  <a:pt x="5667905" y="3989174"/>
                </a:lnTo>
                <a:lnTo>
                  <a:pt x="5650786" y="3987561"/>
                </a:lnTo>
                <a:cubicBezTo>
                  <a:pt x="5618412" y="3987038"/>
                  <a:pt x="5586532" y="3984080"/>
                  <a:pt x="5555360" y="3978570"/>
                </a:cubicBezTo>
                <a:cubicBezTo>
                  <a:pt x="5549783" y="3978986"/>
                  <a:pt x="5544454" y="3978045"/>
                  <a:pt x="5539143" y="3977042"/>
                </a:cubicBezTo>
                <a:lnTo>
                  <a:pt x="5539027" y="3975903"/>
                </a:lnTo>
                <a:cubicBezTo>
                  <a:pt x="5180176" y="3916971"/>
                  <a:pt x="4899137" y="3638399"/>
                  <a:pt x="4848861" y="3288305"/>
                </a:cubicBezTo>
                <a:cubicBezTo>
                  <a:pt x="4848694" y="3288253"/>
                  <a:pt x="4848525" y="3288248"/>
                  <a:pt x="4848356" y="3288243"/>
                </a:cubicBezTo>
                <a:lnTo>
                  <a:pt x="4847817" y="3281619"/>
                </a:lnTo>
                <a:cubicBezTo>
                  <a:pt x="4842759" y="3251607"/>
                  <a:pt x="4840308" y="3220958"/>
                  <a:pt x="4840350" y="3189869"/>
                </a:cubicBezTo>
                <a:cubicBezTo>
                  <a:pt x="4839038" y="3184286"/>
                  <a:pt x="4838980" y="3178663"/>
                  <a:pt x="4838980" y="3173027"/>
                </a:cubicBezTo>
                <a:lnTo>
                  <a:pt x="4839574" y="3161677"/>
                </a:lnTo>
                <a:lnTo>
                  <a:pt x="4840072" y="3161709"/>
                </a:lnTo>
                <a:close/>
                <a:moveTo>
                  <a:pt x="4826310" y="3161219"/>
                </a:moveTo>
                <a:lnTo>
                  <a:pt x="4826336" y="3161709"/>
                </a:lnTo>
                <a:lnTo>
                  <a:pt x="4826834" y="3161677"/>
                </a:lnTo>
                <a:lnTo>
                  <a:pt x="4827428" y="3173027"/>
                </a:lnTo>
                <a:cubicBezTo>
                  <a:pt x="4827428" y="3178663"/>
                  <a:pt x="4827369" y="3184286"/>
                  <a:pt x="4826057" y="3189869"/>
                </a:cubicBezTo>
                <a:cubicBezTo>
                  <a:pt x="4826099" y="3220958"/>
                  <a:pt x="4823649" y="3251607"/>
                  <a:pt x="4818590" y="3281619"/>
                </a:cubicBezTo>
                <a:lnTo>
                  <a:pt x="4818052" y="3288243"/>
                </a:lnTo>
                <a:cubicBezTo>
                  <a:pt x="4817882" y="3288248"/>
                  <a:pt x="4817714" y="3288253"/>
                  <a:pt x="4817546" y="3288305"/>
                </a:cubicBezTo>
                <a:cubicBezTo>
                  <a:pt x="4767271" y="3638399"/>
                  <a:pt x="4486232" y="3916971"/>
                  <a:pt x="4127381" y="3975903"/>
                </a:cubicBezTo>
                <a:lnTo>
                  <a:pt x="4127264" y="3977042"/>
                </a:lnTo>
                <a:cubicBezTo>
                  <a:pt x="4121954" y="3978045"/>
                  <a:pt x="4116625" y="3978986"/>
                  <a:pt x="4111048" y="3978570"/>
                </a:cubicBezTo>
                <a:cubicBezTo>
                  <a:pt x="4079876" y="3984080"/>
                  <a:pt x="4047996" y="3987038"/>
                  <a:pt x="4015621" y="3987561"/>
                </a:cubicBezTo>
                <a:lnTo>
                  <a:pt x="3998503" y="3989174"/>
                </a:lnTo>
                <a:lnTo>
                  <a:pt x="3998477" y="3988683"/>
                </a:lnTo>
                <a:lnTo>
                  <a:pt x="3997978" y="3988716"/>
                </a:lnTo>
                <a:cubicBezTo>
                  <a:pt x="3997412" y="3984944"/>
                  <a:pt x="3997385" y="3981158"/>
                  <a:pt x="3997385" y="3977366"/>
                </a:cubicBezTo>
                <a:cubicBezTo>
                  <a:pt x="3997385" y="3971728"/>
                  <a:pt x="3997443" y="3966104"/>
                  <a:pt x="3998755" y="3960518"/>
                </a:cubicBezTo>
                <a:cubicBezTo>
                  <a:pt x="3998713" y="3929436"/>
                  <a:pt x="4001163" y="3898794"/>
                  <a:pt x="4006219" y="3868787"/>
                </a:cubicBezTo>
                <a:lnTo>
                  <a:pt x="4006760" y="3862150"/>
                </a:lnTo>
                <a:cubicBezTo>
                  <a:pt x="4006928" y="3862145"/>
                  <a:pt x="4007098" y="3862140"/>
                  <a:pt x="4007265" y="3862087"/>
                </a:cubicBezTo>
                <a:cubicBezTo>
                  <a:pt x="4057542" y="3511992"/>
                  <a:pt x="4338581" y="3233421"/>
                  <a:pt x="4697431" y="3174489"/>
                </a:cubicBezTo>
                <a:lnTo>
                  <a:pt x="4697548" y="3173350"/>
                </a:lnTo>
                <a:cubicBezTo>
                  <a:pt x="4702857" y="3172348"/>
                  <a:pt x="4708185" y="3171407"/>
                  <a:pt x="4713761" y="3171823"/>
                </a:cubicBezTo>
                <a:cubicBezTo>
                  <a:pt x="4744944" y="3166310"/>
                  <a:pt x="4776837" y="3163352"/>
                  <a:pt x="4809222" y="3162829"/>
                </a:cubicBezTo>
                <a:close/>
                <a:moveTo>
                  <a:pt x="3147947" y="3161219"/>
                </a:moveTo>
                <a:lnTo>
                  <a:pt x="3165034" y="3162829"/>
                </a:lnTo>
                <a:cubicBezTo>
                  <a:pt x="3197420" y="3163352"/>
                  <a:pt x="3229312" y="3166310"/>
                  <a:pt x="3260496" y="3171823"/>
                </a:cubicBezTo>
                <a:cubicBezTo>
                  <a:pt x="3266072" y="3171407"/>
                  <a:pt x="3271400" y="3172348"/>
                  <a:pt x="3276708" y="3173350"/>
                </a:cubicBezTo>
                <a:lnTo>
                  <a:pt x="3276826" y="3174489"/>
                </a:lnTo>
                <a:cubicBezTo>
                  <a:pt x="3635676" y="3233421"/>
                  <a:pt x="3916715" y="3511992"/>
                  <a:pt x="3966991" y="3862087"/>
                </a:cubicBezTo>
                <a:cubicBezTo>
                  <a:pt x="3967159" y="3862140"/>
                  <a:pt x="3967328" y="3862145"/>
                  <a:pt x="3967497" y="3862150"/>
                </a:cubicBezTo>
                <a:lnTo>
                  <a:pt x="3968037" y="3868787"/>
                </a:lnTo>
                <a:cubicBezTo>
                  <a:pt x="3973094" y="3898794"/>
                  <a:pt x="3975543" y="3929436"/>
                  <a:pt x="3975501" y="3960518"/>
                </a:cubicBezTo>
                <a:cubicBezTo>
                  <a:pt x="3976813" y="3966104"/>
                  <a:pt x="3976872" y="3971728"/>
                  <a:pt x="3976872" y="3977366"/>
                </a:cubicBezTo>
                <a:cubicBezTo>
                  <a:pt x="3976872" y="3981158"/>
                  <a:pt x="3976845" y="3984944"/>
                  <a:pt x="3976279" y="3988716"/>
                </a:cubicBezTo>
                <a:lnTo>
                  <a:pt x="3975780" y="3988683"/>
                </a:lnTo>
                <a:lnTo>
                  <a:pt x="3975754" y="3989174"/>
                </a:lnTo>
                <a:lnTo>
                  <a:pt x="3958635" y="3987561"/>
                </a:lnTo>
                <a:cubicBezTo>
                  <a:pt x="3926261" y="3987038"/>
                  <a:pt x="3894381" y="3984080"/>
                  <a:pt x="3863209" y="3978570"/>
                </a:cubicBezTo>
                <a:cubicBezTo>
                  <a:pt x="3857632" y="3978986"/>
                  <a:pt x="3852303" y="3978045"/>
                  <a:pt x="3846992" y="3977042"/>
                </a:cubicBezTo>
                <a:lnTo>
                  <a:pt x="3846876" y="3975903"/>
                </a:lnTo>
                <a:cubicBezTo>
                  <a:pt x="3488025" y="3916971"/>
                  <a:pt x="3206986" y="3638399"/>
                  <a:pt x="3156710" y="3288305"/>
                </a:cubicBezTo>
                <a:cubicBezTo>
                  <a:pt x="3156543" y="3288253"/>
                  <a:pt x="3156374" y="3288248"/>
                  <a:pt x="3156205" y="3288243"/>
                </a:cubicBezTo>
                <a:lnTo>
                  <a:pt x="3155667" y="3281619"/>
                </a:lnTo>
                <a:cubicBezTo>
                  <a:pt x="3150608" y="3251607"/>
                  <a:pt x="3148157" y="3220958"/>
                  <a:pt x="3148199" y="3189869"/>
                </a:cubicBezTo>
                <a:cubicBezTo>
                  <a:pt x="3146887" y="3184286"/>
                  <a:pt x="3146829" y="3178663"/>
                  <a:pt x="3146829" y="3173027"/>
                </a:cubicBezTo>
                <a:lnTo>
                  <a:pt x="3147423" y="3161677"/>
                </a:lnTo>
                <a:lnTo>
                  <a:pt x="3147921" y="3161709"/>
                </a:lnTo>
                <a:close/>
                <a:moveTo>
                  <a:pt x="3134159" y="3161219"/>
                </a:moveTo>
                <a:lnTo>
                  <a:pt x="3134185" y="3161709"/>
                </a:lnTo>
                <a:lnTo>
                  <a:pt x="3134683" y="3161677"/>
                </a:lnTo>
                <a:lnTo>
                  <a:pt x="3135277" y="3173027"/>
                </a:lnTo>
                <a:cubicBezTo>
                  <a:pt x="3135277" y="3178663"/>
                  <a:pt x="3135218" y="3184286"/>
                  <a:pt x="3133906" y="3189869"/>
                </a:cubicBezTo>
                <a:cubicBezTo>
                  <a:pt x="3133948" y="3220958"/>
                  <a:pt x="3131498" y="3251607"/>
                  <a:pt x="3126439" y="3281619"/>
                </a:cubicBezTo>
                <a:lnTo>
                  <a:pt x="3125901" y="3288243"/>
                </a:lnTo>
                <a:cubicBezTo>
                  <a:pt x="3125731" y="3288248"/>
                  <a:pt x="3125563" y="3288253"/>
                  <a:pt x="3125395" y="3288305"/>
                </a:cubicBezTo>
                <a:cubicBezTo>
                  <a:pt x="3075120" y="3638399"/>
                  <a:pt x="2794081" y="3916971"/>
                  <a:pt x="2435230" y="3975903"/>
                </a:cubicBezTo>
                <a:lnTo>
                  <a:pt x="2435113" y="3977042"/>
                </a:lnTo>
                <a:cubicBezTo>
                  <a:pt x="2429803" y="3978045"/>
                  <a:pt x="2424474" y="3978986"/>
                  <a:pt x="2418897" y="3978570"/>
                </a:cubicBezTo>
                <a:cubicBezTo>
                  <a:pt x="2387725" y="3984080"/>
                  <a:pt x="2355845" y="3987038"/>
                  <a:pt x="2323470" y="3987561"/>
                </a:cubicBezTo>
                <a:lnTo>
                  <a:pt x="2306352" y="3989174"/>
                </a:lnTo>
                <a:lnTo>
                  <a:pt x="2306326" y="3988683"/>
                </a:lnTo>
                <a:lnTo>
                  <a:pt x="2305827" y="3988716"/>
                </a:lnTo>
                <a:cubicBezTo>
                  <a:pt x="2305261" y="3984944"/>
                  <a:pt x="2305234" y="3981158"/>
                  <a:pt x="2305234" y="3977366"/>
                </a:cubicBezTo>
                <a:cubicBezTo>
                  <a:pt x="2305234" y="3971728"/>
                  <a:pt x="2305292" y="3966104"/>
                  <a:pt x="2306604" y="3960518"/>
                </a:cubicBezTo>
                <a:cubicBezTo>
                  <a:pt x="2306562" y="3929436"/>
                  <a:pt x="2309012" y="3898794"/>
                  <a:pt x="2314068" y="3868787"/>
                </a:cubicBezTo>
                <a:lnTo>
                  <a:pt x="2314609" y="3862150"/>
                </a:lnTo>
                <a:cubicBezTo>
                  <a:pt x="2314777" y="3862145"/>
                  <a:pt x="2314947" y="3862140"/>
                  <a:pt x="2315114" y="3862087"/>
                </a:cubicBezTo>
                <a:cubicBezTo>
                  <a:pt x="2365391" y="3511992"/>
                  <a:pt x="2646430" y="3233421"/>
                  <a:pt x="3005280" y="3174489"/>
                </a:cubicBezTo>
                <a:lnTo>
                  <a:pt x="3005397" y="3173350"/>
                </a:lnTo>
                <a:cubicBezTo>
                  <a:pt x="3010706" y="3172348"/>
                  <a:pt x="3016034" y="3171407"/>
                  <a:pt x="3021610" y="3171823"/>
                </a:cubicBezTo>
                <a:cubicBezTo>
                  <a:pt x="3052793" y="3166310"/>
                  <a:pt x="3084686" y="3163352"/>
                  <a:pt x="3117071" y="3162829"/>
                </a:cubicBezTo>
                <a:close/>
                <a:moveTo>
                  <a:pt x="1455796" y="3161219"/>
                </a:moveTo>
                <a:lnTo>
                  <a:pt x="1472883" y="3162829"/>
                </a:lnTo>
                <a:cubicBezTo>
                  <a:pt x="1505269" y="3163352"/>
                  <a:pt x="1537161" y="3166310"/>
                  <a:pt x="1568345" y="3171823"/>
                </a:cubicBezTo>
                <a:cubicBezTo>
                  <a:pt x="1573921" y="3171407"/>
                  <a:pt x="1579249" y="3172348"/>
                  <a:pt x="1584557" y="3173350"/>
                </a:cubicBezTo>
                <a:lnTo>
                  <a:pt x="1584675" y="3174489"/>
                </a:lnTo>
                <a:cubicBezTo>
                  <a:pt x="1943525" y="3233421"/>
                  <a:pt x="2224564" y="3511992"/>
                  <a:pt x="2274840" y="3862087"/>
                </a:cubicBezTo>
                <a:cubicBezTo>
                  <a:pt x="2275008" y="3862140"/>
                  <a:pt x="2275177" y="3862145"/>
                  <a:pt x="2275346" y="3862150"/>
                </a:cubicBezTo>
                <a:lnTo>
                  <a:pt x="2275886" y="3868787"/>
                </a:lnTo>
                <a:cubicBezTo>
                  <a:pt x="2280943" y="3898794"/>
                  <a:pt x="2283392" y="3929436"/>
                  <a:pt x="2283350" y="3960518"/>
                </a:cubicBezTo>
                <a:cubicBezTo>
                  <a:pt x="2284662" y="3966104"/>
                  <a:pt x="2284721" y="3971728"/>
                  <a:pt x="2284721" y="3977366"/>
                </a:cubicBezTo>
                <a:cubicBezTo>
                  <a:pt x="2284721" y="3981158"/>
                  <a:pt x="2284694" y="3984944"/>
                  <a:pt x="2284128" y="3988716"/>
                </a:cubicBezTo>
                <a:lnTo>
                  <a:pt x="2283629" y="3988683"/>
                </a:lnTo>
                <a:lnTo>
                  <a:pt x="2283603" y="3989174"/>
                </a:lnTo>
                <a:lnTo>
                  <a:pt x="2266484" y="3987561"/>
                </a:lnTo>
                <a:cubicBezTo>
                  <a:pt x="2234110" y="3987038"/>
                  <a:pt x="2202230" y="3984080"/>
                  <a:pt x="2171058" y="3978570"/>
                </a:cubicBezTo>
                <a:cubicBezTo>
                  <a:pt x="2165481" y="3978986"/>
                  <a:pt x="2160152" y="3978045"/>
                  <a:pt x="2154841" y="3977042"/>
                </a:cubicBezTo>
                <a:lnTo>
                  <a:pt x="2154725" y="3975903"/>
                </a:lnTo>
                <a:cubicBezTo>
                  <a:pt x="1795874" y="3916971"/>
                  <a:pt x="1514835" y="3638399"/>
                  <a:pt x="1464559" y="3288305"/>
                </a:cubicBezTo>
                <a:cubicBezTo>
                  <a:pt x="1464392" y="3288253"/>
                  <a:pt x="1464223" y="3288248"/>
                  <a:pt x="1464054" y="3288243"/>
                </a:cubicBezTo>
                <a:lnTo>
                  <a:pt x="1463515" y="3281619"/>
                </a:lnTo>
                <a:cubicBezTo>
                  <a:pt x="1458457" y="3251607"/>
                  <a:pt x="1456006" y="3220958"/>
                  <a:pt x="1456048" y="3189869"/>
                </a:cubicBezTo>
                <a:cubicBezTo>
                  <a:pt x="1454736" y="3184286"/>
                  <a:pt x="1454678" y="3178663"/>
                  <a:pt x="1454678" y="3173027"/>
                </a:cubicBezTo>
                <a:lnTo>
                  <a:pt x="1455272" y="3161677"/>
                </a:lnTo>
                <a:lnTo>
                  <a:pt x="1455770" y="3161709"/>
                </a:lnTo>
                <a:close/>
                <a:moveTo>
                  <a:pt x="1442008" y="3161219"/>
                </a:moveTo>
                <a:lnTo>
                  <a:pt x="1442034" y="3161709"/>
                </a:lnTo>
                <a:lnTo>
                  <a:pt x="1442532" y="3161677"/>
                </a:lnTo>
                <a:lnTo>
                  <a:pt x="1443126" y="3173027"/>
                </a:lnTo>
                <a:cubicBezTo>
                  <a:pt x="1443126" y="3178663"/>
                  <a:pt x="1443067" y="3184286"/>
                  <a:pt x="1441755" y="3189869"/>
                </a:cubicBezTo>
                <a:cubicBezTo>
                  <a:pt x="1441797" y="3220958"/>
                  <a:pt x="1439347" y="3251607"/>
                  <a:pt x="1434288" y="3281619"/>
                </a:cubicBezTo>
                <a:lnTo>
                  <a:pt x="1433750" y="3288243"/>
                </a:lnTo>
                <a:cubicBezTo>
                  <a:pt x="1433580" y="3288248"/>
                  <a:pt x="1433412" y="3288253"/>
                  <a:pt x="1433244" y="3288305"/>
                </a:cubicBezTo>
                <a:cubicBezTo>
                  <a:pt x="1382969" y="3638399"/>
                  <a:pt x="1101930" y="3916971"/>
                  <a:pt x="743079" y="3975903"/>
                </a:cubicBezTo>
                <a:lnTo>
                  <a:pt x="742962" y="3977042"/>
                </a:lnTo>
                <a:cubicBezTo>
                  <a:pt x="737652" y="3978045"/>
                  <a:pt x="732323" y="3978986"/>
                  <a:pt x="726746" y="3978570"/>
                </a:cubicBezTo>
                <a:cubicBezTo>
                  <a:pt x="695574" y="3984080"/>
                  <a:pt x="663693" y="3987038"/>
                  <a:pt x="631319" y="3987561"/>
                </a:cubicBezTo>
                <a:lnTo>
                  <a:pt x="614201" y="3989174"/>
                </a:lnTo>
                <a:lnTo>
                  <a:pt x="614175" y="3988683"/>
                </a:lnTo>
                <a:lnTo>
                  <a:pt x="613676" y="3988716"/>
                </a:lnTo>
                <a:cubicBezTo>
                  <a:pt x="613110" y="3984944"/>
                  <a:pt x="613083" y="3981158"/>
                  <a:pt x="613083" y="3977366"/>
                </a:cubicBezTo>
                <a:cubicBezTo>
                  <a:pt x="613083" y="3971728"/>
                  <a:pt x="613141" y="3966104"/>
                  <a:pt x="614453" y="3960518"/>
                </a:cubicBezTo>
                <a:cubicBezTo>
                  <a:pt x="614411" y="3929436"/>
                  <a:pt x="616861" y="3898794"/>
                  <a:pt x="621917" y="3868787"/>
                </a:cubicBezTo>
                <a:lnTo>
                  <a:pt x="622458" y="3862150"/>
                </a:lnTo>
                <a:cubicBezTo>
                  <a:pt x="622626" y="3862145"/>
                  <a:pt x="622796" y="3862140"/>
                  <a:pt x="622963" y="3862087"/>
                </a:cubicBezTo>
                <a:cubicBezTo>
                  <a:pt x="673240" y="3511992"/>
                  <a:pt x="954279" y="3233421"/>
                  <a:pt x="1313129" y="3174489"/>
                </a:cubicBezTo>
                <a:lnTo>
                  <a:pt x="1313246" y="3173350"/>
                </a:lnTo>
                <a:cubicBezTo>
                  <a:pt x="1318555" y="3172348"/>
                  <a:pt x="1323883" y="3171407"/>
                  <a:pt x="1329459" y="3171823"/>
                </a:cubicBezTo>
                <a:cubicBezTo>
                  <a:pt x="1360642" y="3166310"/>
                  <a:pt x="1392535" y="3163352"/>
                  <a:pt x="1424920" y="3162829"/>
                </a:cubicBezTo>
                <a:close/>
                <a:moveTo>
                  <a:pt x="10909360" y="2447425"/>
                </a:moveTo>
                <a:cubicBezTo>
                  <a:pt x="10962636" y="2718331"/>
                  <a:pt x="11177479" y="2933128"/>
                  <a:pt x="11452669" y="2992271"/>
                </a:cubicBezTo>
                <a:cubicBezTo>
                  <a:pt x="11399394" y="2721365"/>
                  <a:pt x="11184550" y="2506568"/>
                  <a:pt x="10909360" y="2447425"/>
                </a:cubicBezTo>
                <a:close/>
                <a:moveTo>
                  <a:pt x="10602109" y="2447425"/>
                </a:moveTo>
                <a:cubicBezTo>
                  <a:pt x="10326919" y="2506568"/>
                  <a:pt x="10112075" y="2721365"/>
                  <a:pt x="10058800" y="2992271"/>
                </a:cubicBezTo>
                <a:cubicBezTo>
                  <a:pt x="10333990" y="2933128"/>
                  <a:pt x="10548833" y="2718331"/>
                  <a:pt x="10602109" y="2447425"/>
                </a:cubicBezTo>
                <a:close/>
                <a:moveTo>
                  <a:pt x="9217207" y="2447425"/>
                </a:moveTo>
                <a:cubicBezTo>
                  <a:pt x="9270483" y="2718331"/>
                  <a:pt x="9485326" y="2933128"/>
                  <a:pt x="9760516" y="2992271"/>
                </a:cubicBezTo>
                <a:cubicBezTo>
                  <a:pt x="9707241" y="2721365"/>
                  <a:pt x="9492397" y="2506568"/>
                  <a:pt x="9217207" y="2447425"/>
                </a:cubicBezTo>
                <a:close/>
                <a:moveTo>
                  <a:pt x="8909958" y="2447425"/>
                </a:moveTo>
                <a:cubicBezTo>
                  <a:pt x="8634768" y="2506568"/>
                  <a:pt x="8419924" y="2721365"/>
                  <a:pt x="8366649" y="2992271"/>
                </a:cubicBezTo>
                <a:cubicBezTo>
                  <a:pt x="8641839" y="2933128"/>
                  <a:pt x="8856682" y="2718331"/>
                  <a:pt x="8909958" y="2447425"/>
                </a:cubicBezTo>
                <a:close/>
                <a:moveTo>
                  <a:pt x="7525056" y="2447425"/>
                </a:moveTo>
                <a:cubicBezTo>
                  <a:pt x="7578332" y="2718331"/>
                  <a:pt x="7793175" y="2933128"/>
                  <a:pt x="8068365" y="2992271"/>
                </a:cubicBezTo>
                <a:cubicBezTo>
                  <a:pt x="8015090" y="2721365"/>
                  <a:pt x="7800246" y="2506568"/>
                  <a:pt x="7525056" y="2447425"/>
                </a:cubicBezTo>
                <a:close/>
                <a:moveTo>
                  <a:pt x="7217807" y="2447425"/>
                </a:moveTo>
                <a:cubicBezTo>
                  <a:pt x="6942617" y="2506568"/>
                  <a:pt x="6727773" y="2721365"/>
                  <a:pt x="6674498" y="2992271"/>
                </a:cubicBezTo>
                <a:cubicBezTo>
                  <a:pt x="6949688" y="2933128"/>
                  <a:pt x="7164531" y="2718331"/>
                  <a:pt x="7217807" y="2447425"/>
                </a:cubicBezTo>
                <a:close/>
                <a:moveTo>
                  <a:pt x="5832905" y="2447425"/>
                </a:moveTo>
                <a:cubicBezTo>
                  <a:pt x="5886181" y="2718331"/>
                  <a:pt x="6101024" y="2933128"/>
                  <a:pt x="6376214" y="2992271"/>
                </a:cubicBezTo>
                <a:cubicBezTo>
                  <a:pt x="6322939" y="2721365"/>
                  <a:pt x="6108095" y="2506568"/>
                  <a:pt x="5832905" y="2447425"/>
                </a:cubicBezTo>
                <a:close/>
                <a:moveTo>
                  <a:pt x="5525656" y="2447425"/>
                </a:moveTo>
                <a:cubicBezTo>
                  <a:pt x="5250466" y="2506568"/>
                  <a:pt x="5035622" y="2721365"/>
                  <a:pt x="4982347" y="2992271"/>
                </a:cubicBezTo>
                <a:cubicBezTo>
                  <a:pt x="5257537" y="2933128"/>
                  <a:pt x="5472380" y="2718331"/>
                  <a:pt x="5525656" y="2447425"/>
                </a:cubicBezTo>
                <a:close/>
                <a:moveTo>
                  <a:pt x="4140754" y="2447425"/>
                </a:moveTo>
                <a:cubicBezTo>
                  <a:pt x="4194030" y="2718331"/>
                  <a:pt x="4408873" y="2933128"/>
                  <a:pt x="4684063" y="2992271"/>
                </a:cubicBezTo>
                <a:cubicBezTo>
                  <a:pt x="4630788" y="2721365"/>
                  <a:pt x="4415944" y="2506568"/>
                  <a:pt x="4140754" y="2447425"/>
                </a:cubicBezTo>
                <a:close/>
                <a:moveTo>
                  <a:pt x="3833505" y="2447425"/>
                </a:moveTo>
                <a:cubicBezTo>
                  <a:pt x="3558315" y="2506568"/>
                  <a:pt x="3343471" y="2721365"/>
                  <a:pt x="3290196" y="2992271"/>
                </a:cubicBezTo>
                <a:cubicBezTo>
                  <a:pt x="3565386" y="2933128"/>
                  <a:pt x="3780229" y="2718331"/>
                  <a:pt x="3833505" y="2447425"/>
                </a:cubicBezTo>
                <a:close/>
                <a:moveTo>
                  <a:pt x="2448603" y="2447425"/>
                </a:moveTo>
                <a:cubicBezTo>
                  <a:pt x="2501879" y="2718331"/>
                  <a:pt x="2716722" y="2933128"/>
                  <a:pt x="2991912" y="2992271"/>
                </a:cubicBezTo>
                <a:cubicBezTo>
                  <a:pt x="2938637" y="2721365"/>
                  <a:pt x="2723793" y="2506568"/>
                  <a:pt x="2448603" y="2447425"/>
                </a:cubicBezTo>
                <a:close/>
                <a:moveTo>
                  <a:pt x="2141354" y="2447425"/>
                </a:moveTo>
                <a:cubicBezTo>
                  <a:pt x="1866164" y="2506568"/>
                  <a:pt x="1651320" y="2721365"/>
                  <a:pt x="1598045" y="2992271"/>
                </a:cubicBezTo>
                <a:cubicBezTo>
                  <a:pt x="1873235" y="2933128"/>
                  <a:pt x="2088078" y="2718331"/>
                  <a:pt x="2141354" y="2447425"/>
                </a:cubicBezTo>
                <a:close/>
                <a:moveTo>
                  <a:pt x="756452" y="2447425"/>
                </a:moveTo>
                <a:cubicBezTo>
                  <a:pt x="809728" y="2718331"/>
                  <a:pt x="1024571" y="2933128"/>
                  <a:pt x="1299761" y="2992271"/>
                </a:cubicBezTo>
                <a:cubicBezTo>
                  <a:pt x="1246486" y="2721365"/>
                  <a:pt x="1031642" y="2506568"/>
                  <a:pt x="756452" y="2447425"/>
                </a:cubicBezTo>
                <a:close/>
                <a:moveTo>
                  <a:pt x="12192000" y="2344615"/>
                </a:moveTo>
                <a:lnTo>
                  <a:pt x="12192000" y="2477663"/>
                </a:lnTo>
                <a:cubicBezTo>
                  <a:pt x="11966807" y="2562375"/>
                  <a:pt x="11797421" y="2755980"/>
                  <a:pt x="11750953" y="2992271"/>
                </a:cubicBezTo>
                <a:cubicBezTo>
                  <a:pt x="11935988" y="2952504"/>
                  <a:pt x="12093739" y="2842365"/>
                  <a:pt x="12192000" y="2691161"/>
                </a:cubicBezTo>
                <a:lnTo>
                  <a:pt x="12192000" y="2892735"/>
                </a:lnTo>
                <a:cubicBezTo>
                  <a:pt x="12071770" y="3011736"/>
                  <a:pt x="11914089" y="3094511"/>
                  <a:pt x="11737582" y="3123727"/>
                </a:cubicBezTo>
                <a:lnTo>
                  <a:pt x="11737466" y="3124875"/>
                </a:lnTo>
                <a:cubicBezTo>
                  <a:pt x="11732155" y="3125886"/>
                  <a:pt x="11726826" y="3126834"/>
                  <a:pt x="11721249" y="3126415"/>
                </a:cubicBezTo>
                <a:cubicBezTo>
                  <a:pt x="11690077" y="3131969"/>
                  <a:pt x="11658197" y="3134950"/>
                  <a:pt x="11625822" y="3135477"/>
                </a:cubicBezTo>
                <a:lnTo>
                  <a:pt x="11608704" y="3137103"/>
                </a:lnTo>
                <a:lnTo>
                  <a:pt x="11608678" y="3136608"/>
                </a:lnTo>
                <a:lnTo>
                  <a:pt x="11608179" y="3136641"/>
                </a:lnTo>
                <a:cubicBezTo>
                  <a:pt x="11607613" y="3132839"/>
                  <a:pt x="11607586" y="3129023"/>
                  <a:pt x="11607586" y="3125201"/>
                </a:cubicBezTo>
                <a:cubicBezTo>
                  <a:pt x="11607586" y="3119519"/>
                  <a:pt x="11607645" y="3113850"/>
                  <a:pt x="11608957" y="3108220"/>
                </a:cubicBezTo>
                <a:cubicBezTo>
                  <a:pt x="11608914" y="3076892"/>
                  <a:pt x="11611364" y="3046007"/>
                  <a:pt x="11616421" y="3015763"/>
                </a:cubicBezTo>
                <a:lnTo>
                  <a:pt x="11616961" y="3009073"/>
                </a:lnTo>
                <a:cubicBezTo>
                  <a:pt x="11617130" y="3009068"/>
                  <a:pt x="11617299" y="3009063"/>
                  <a:pt x="11617466" y="3009010"/>
                </a:cubicBezTo>
                <a:cubicBezTo>
                  <a:pt x="11662185" y="2695154"/>
                  <a:pt x="11889463" y="2438329"/>
                  <a:pt x="12192000" y="2344615"/>
                </a:cubicBezTo>
                <a:close/>
                <a:moveTo>
                  <a:pt x="10767111" y="2302594"/>
                </a:moveTo>
                <a:lnTo>
                  <a:pt x="10784198" y="2304217"/>
                </a:lnTo>
                <a:cubicBezTo>
                  <a:pt x="10816584" y="2304744"/>
                  <a:pt x="10848477" y="2307725"/>
                  <a:pt x="10879660" y="2313282"/>
                </a:cubicBezTo>
                <a:cubicBezTo>
                  <a:pt x="10885236" y="2312863"/>
                  <a:pt x="10890564" y="2313811"/>
                  <a:pt x="10895873" y="2314821"/>
                </a:cubicBezTo>
                <a:lnTo>
                  <a:pt x="10895990" y="2315969"/>
                </a:lnTo>
                <a:cubicBezTo>
                  <a:pt x="11254840" y="2375367"/>
                  <a:pt x="11535879" y="2656144"/>
                  <a:pt x="11586156" y="3009010"/>
                </a:cubicBezTo>
                <a:cubicBezTo>
                  <a:pt x="11586323" y="3009063"/>
                  <a:pt x="11586492" y="3009068"/>
                  <a:pt x="11586661" y="3009073"/>
                </a:cubicBezTo>
                <a:lnTo>
                  <a:pt x="11587201" y="3015763"/>
                </a:lnTo>
                <a:cubicBezTo>
                  <a:pt x="11592258" y="3046007"/>
                  <a:pt x="11594708" y="3076892"/>
                  <a:pt x="11594665" y="3108220"/>
                </a:cubicBezTo>
                <a:cubicBezTo>
                  <a:pt x="11595977" y="3113850"/>
                  <a:pt x="11596036" y="3119519"/>
                  <a:pt x="11596036" y="3125201"/>
                </a:cubicBezTo>
                <a:cubicBezTo>
                  <a:pt x="11596036" y="3129023"/>
                  <a:pt x="11596009" y="3132839"/>
                  <a:pt x="11595443" y="3136641"/>
                </a:cubicBezTo>
                <a:lnTo>
                  <a:pt x="11594944" y="3136608"/>
                </a:lnTo>
                <a:lnTo>
                  <a:pt x="11594918" y="3137103"/>
                </a:lnTo>
                <a:lnTo>
                  <a:pt x="11577800" y="3135477"/>
                </a:lnTo>
                <a:cubicBezTo>
                  <a:pt x="11545425" y="3134950"/>
                  <a:pt x="11513545" y="3131969"/>
                  <a:pt x="11482373" y="3126415"/>
                </a:cubicBezTo>
                <a:cubicBezTo>
                  <a:pt x="11476796" y="3126834"/>
                  <a:pt x="11471467" y="3125886"/>
                  <a:pt x="11466156" y="3124875"/>
                </a:cubicBezTo>
                <a:lnTo>
                  <a:pt x="11466040" y="3123727"/>
                </a:lnTo>
                <a:cubicBezTo>
                  <a:pt x="11107189" y="3064328"/>
                  <a:pt x="10826150" y="2783551"/>
                  <a:pt x="10775875" y="2430686"/>
                </a:cubicBezTo>
                <a:cubicBezTo>
                  <a:pt x="10775707" y="2430633"/>
                  <a:pt x="10775539" y="2430628"/>
                  <a:pt x="10775369" y="2430623"/>
                </a:cubicBezTo>
                <a:lnTo>
                  <a:pt x="10774831" y="2423947"/>
                </a:lnTo>
                <a:cubicBezTo>
                  <a:pt x="10769772" y="2393697"/>
                  <a:pt x="10767321" y="2362806"/>
                  <a:pt x="10767364" y="2331471"/>
                </a:cubicBezTo>
                <a:cubicBezTo>
                  <a:pt x="10766052" y="2325843"/>
                  <a:pt x="10765993" y="2320176"/>
                  <a:pt x="10765993" y="2314495"/>
                </a:cubicBezTo>
                <a:lnTo>
                  <a:pt x="10766587" y="2303055"/>
                </a:lnTo>
                <a:lnTo>
                  <a:pt x="10767085" y="2303088"/>
                </a:lnTo>
                <a:close/>
                <a:moveTo>
                  <a:pt x="10744358" y="2302594"/>
                </a:moveTo>
                <a:lnTo>
                  <a:pt x="10744384" y="2303088"/>
                </a:lnTo>
                <a:lnTo>
                  <a:pt x="10744882" y="2303055"/>
                </a:lnTo>
                <a:lnTo>
                  <a:pt x="10745476" y="2314495"/>
                </a:lnTo>
                <a:cubicBezTo>
                  <a:pt x="10745476" y="2320176"/>
                  <a:pt x="10745417" y="2325843"/>
                  <a:pt x="10744105" y="2331471"/>
                </a:cubicBezTo>
                <a:cubicBezTo>
                  <a:pt x="10744148" y="2362806"/>
                  <a:pt x="10741697" y="2393697"/>
                  <a:pt x="10736638" y="2423947"/>
                </a:cubicBezTo>
                <a:lnTo>
                  <a:pt x="10736100" y="2430623"/>
                </a:lnTo>
                <a:cubicBezTo>
                  <a:pt x="10735930" y="2430628"/>
                  <a:pt x="10735762" y="2430633"/>
                  <a:pt x="10735594" y="2430686"/>
                </a:cubicBezTo>
                <a:cubicBezTo>
                  <a:pt x="10685319" y="2783551"/>
                  <a:pt x="10404280" y="3064328"/>
                  <a:pt x="10045429" y="3123727"/>
                </a:cubicBezTo>
                <a:lnTo>
                  <a:pt x="10045313" y="3124875"/>
                </a:lnTo>
                <a:cubicBezTo>
                  <a:pt x="10040002" y="3125886"/>
                  <a:pt x="10034673" y="3126834"/>
                  <a:pt x="10029096" y="3126415"/>
                </a:cubicBezTo>
                <a:cubicBezTo>
                  <a:pt x="9997924" y="3131969"/>
                  <a:pt x="9966044" y="3134950"/>
                  <a:pt x="9933669" y="3135477"/>
                </a:cubicBezTo>
                <a:lnTo>
                  <a:pt x="9916551" y="3137103"/>
                </a:lnTo>
                <a:lnTo>
                  <a:pt x="9916525" y="3136608"/>
                </a:lnTo>
                <a:lnTo>
                  <a:pt x="9916026" y="3136641"/>
                </a:lnTo>
                <a:cubicBezTo>
                  <a:pt x="9915460" y="3132839"/>
                  <a:pt x="9915433" y="3129023"/>
                  <a:pt x="9915433" y="3125201"/>
                </a:cubicBezTo>
                <a:cubicBezTo>
                  <a:pt x="9915433" y="3119519"/>
                  <a:pt x="9915492" y="3113850"/>
                  <a:pt x="9916804" y="3108220"/>
                </a:cubicBezTo>
                <a:cubicBezTo>
                  <a:pt x="9916761" y="3076892"/>
                  <a:pt x="9919211" y="3046007"/>
                  <a:pt x="9924268" y="3015763"/>
                </a:cubicBezTo>
                <a:lnTo>
                  <a:pt x="9924808" y="3009073"/>
                </a:lnTo>
                <a:cubicBezTo>
                  <a:pt x="9924977" y="3009068"/>
                  <a:pt x="9925146" y="3009063"/>
                  <a:pt x="9925314" y="3009010"/>
                </a:cubicBezTo>
                <a:cubicBezTo>
                  <a:pt x="9975590" y="2656144"/>
                  <a:pt x="10256629" y="2375367"/>
                  <a:pt x="10615479" y="2315969"/>
                </a:cubicBezTo>
                <a:lnTo>
                  <a:pt x="10615596" y="2314821"/>
                </a:lnTo>
                <a:cubicBezTo>
                  <a:pt x="10620905" y="2313811"/>
                  <a:pt x="10626233" y="2312863"/>
                  <a:pt x="10631809" y="2313282"/>
                </a:cubicBezTo>
                <a:cubicBezTo>
                  <a:pt x="10662992" y="2307725"/>
                  <a:pt x="10694885" y="2304744"/>
                  <a:pt x="10727271" y="2304217"/>
                </a:cubicBezTo>
                <a:close/>
                <a:moveTo>
                  <a:pt x="9074958" y="2302594"/>
                </a:moveTo>
                <a:lnTo>
                  <a:pt x="9092045" y="2304217"/>
                </a:lnTo>
                <a:cubicBezTo>
                  <a:pt x="9124431" y="2304744"/>
                  <a:pt x="9156324" y="2307725"/>
                  <a:pt x="9187507" y="2313282"/>
                </a:cubicBezTo>
                <a:cubicBezTo>
                  <a:pt x="9193083" y="2312863"/>
                  <a:pt x="9198411" y="2313811"/>
                  <a:pt x="9203720" y="2314821"/>
                </a:cubicBezTo>
                <a:lnTo>
                  <a:pt x="9203837" y="2315969"/>
                </a:lnTo>
                <a:cubicBezTo>
                  <a:pt x="9562687" y="2375367"/>
                  <a:pt x="9843726" y="2656144"/>
                  <a:pt x="9894002" y="3009010"/>
                </a:cubicBezTo>
                <a:cubicBezTo>
                  <a:pt x="9894170" y="3009063"/>
                  <a:pt x="9894339" y="3009068"/>
                  <a:pt x="9894508" y="3009073"/>
                </a:cubicBezTo>
                <a:lnTo>
                  <a:pt x="9895048" y="3015763"/>
                </a:lnTo>
                <a:cubicBezTo>
                  <a:pt x="9900105" y="3046007"/>
                  <a:pt x="9902555" y="3076892"/>
                  <a:pt x="9902512" y="3108220"/>
                </a:cubicBezTo>
                <a:cubicBezTo>
                  <a:pt x="9903824" y="3113850"/>
                  <a:pt x="9903883" y="3119519"/>
                  <a:pt x="9903883" y="3125201"/>
                </a:cubicBezTo>
                <a:cubicBezTo>
                  <a:pt x="9903883" y="3129023"/>
                  <a:pt x="9903856" y="3132839"/>
                  <a:pt x="9903290" y="3136641"/>
                </a:cubicBezTo>
                <a:lnTo>
                  <a:pt x="9902791" y="3136608"/>
                </a:lnTo>
                <a:lnTo>
                  <a:pt x="9902765" y="3137103"/>
                </a:lnTo>
                <a:lnTo>
                  <a:pt x="9885647" y="3135477"/>
                </a:lnTo>
                <a:cubicBezTo>
                  <a:pt x="9853272" y="3134950"/>
                  <a:pt x="9821392" y="3131969"/>
                  <a:pt x="9790220" y="3126415"/>
                </a:cubicBezTo>
                <a:cubicBezTo>
                  <a:pt x="9784643" y="3126834"/>
                  <a:pt x="9779314" y="3125886"/>
                  <a:pt x="9774003" y="3124875"/>
                </a:cubicBezTo>
                <a:lnTo>
                  <a:pt x="9773887" y="3123727"/>
                </a:lnTo>
                <a:cubicBezTo>
                  <a:pt x="9415036" y="3064328"/>
                  <a:pt x="9133997" y="2783551"/>
                  <a:pt x="9083722" y="2430686"/>
                </a:cubicBezTo>
                <a:cubicBezTo>
                  <a:pt x="9083554" y="2430633"/>
                  <a:pt x="9083386" y="2430628"/>
                  <a:pt x="9083216" y="2430623"/>
                </a:cubicBezTo>
                <a:lnTo>
                  <a:pt x="9082678" y="2423947"/>
                </a:lnTo>
                <a:cubicBezTo>
                  <a:pt x="9077619" y="2393697"/>
                  <a:pt x="9075168" y="2362806"/>
                  <a:pt x="9075211" y="2331471"/>
                </a:cubicBezTo>
                <a:cubicBezTo>
                  <a:pt x="9073899" y="2325843"/>
                  <a:pt x="9073840" y="2320176"/>
                  <a:pt x="9073840" y="2314495"/>
                </a:cubicBezTo>
                <a:lnTo>
                  <a:pt x="9074434" y="2303055"/>
                </a:lnTo>
                <a:lnTo>
                  <a:pt x="9074932" y="2303088"/>
                </a:lnTo>
                <a:close/>
                <a:moveTo>
                  <a:pt x="9052207" y="2302594"/>
                </a:moveTo>
                <a:lnTo>
                  <a:pt x="9052233" y="2303088"/>
                </a:lnTo>
                <a:lnTo>
                  <a:pt x="9052731" y="2303055"/>
                </a:lnTo>
                <a:lnTo>
                  <a:pt x="9053325" y="2314495"/>
                </a:lnTo>
                <a:cubicBezTo>
                  <a:pt x="9053325" y="2320176"/>
                  <a:pt x="9053266" y="2325843"/>
                  <a:pt x="9051954" y="2331471"/>
                </a:cubicBezTo>
                <a:cubicBezTo>
                  <a:pt x="9051997" y="2362806"/>
                  <a:pt x="9049546" y="2393697"/>
                  <a:pt x="9044487" y="2423947"/>
                </a:cubicBezTo>
                <a:lnTo>
                  <a:pt x="9043949" y="2430623"/>
                </a:lnTo>
                <a:cubicBezTo>
                  <a:pt x="9043779" y="2430628"/>
                  <a:pt x="9043611" y="2430633"/>
                  <a:pt x="9043443" y="2430686"/>
                </a:cubicBezTo>
                <a:cubicBezTo>
                  <a:pt x="8993168" y="2783551"/>
                  <a:pt x="8712129" y="3064328"/>
                  <a:pt x="8353278" y="3123727"/>
                </a:cubicBezTo>
                <a:lnTo>
                  <a:pt x="8353162" y="3124875"/>
                </a:lnTo>
                <a:cubicBezTo>
                  <a:pt x="8347851" y="3125886"/>
                  <a:pt x="8342522" y="3126834"/>
                  <a:pt x="8336945" y="3126415"/>
                </a:cubicBezTo>
                <a:cubicBezTo>
                  <a:pt x="8305773" y="3131969"/>
                  <a:pt x="8273893" y="3134950"/>
                  <a:pt x="8241519" y="3135477"/>
                </a:cubicBezTo>
                <a:lnTo>
                  <a:pt x="8224400" y="3137103"/>
                </a:lnTo>
                <a:lnTo>
                  <a:pt x="8224374" y="3136608"/>
                </a:lnTo>
                <a:lnTo>
                  <a:pt x="8223875" y="3136641"/>
                </a:lnTo>
                <a:cubicBezTo>
                  <a:pt x="8223309" y="3132839"/>
                  <a:pt x="8223282" y="3129023"/>
                  <a:pt x="8223282" y="3125201"/>
                </a:cubicBezTo>
                <a:cubicBezTo>
                  <a:pt x="8223282" y="3119519"/>
                  <a:pt x="8223341" y="3113850"/>
                  <a:pt x="8224653" y="3108220"/>
                </a:cubicBezTo>
                <a:cubicBezTo>
                  <a:pt x="8224611" y="3076892"/>
                  <a:pt x="8227060" y="3046007"/>
                  <a:pt x="8232117" y="3015763"/>
                </a:cubicBezTo>
                <a:lnTo>
                  <a:pt x="8232657" y="3009073"/>
                </a:lnTo>
                <a:cubicBezTo>
                  <a:pt x="8232826" y="3009068"/>
                  <a:pt x="8232995" y="3009063"/>
                  <a:pt x="8233163" y="3009010"/>
                </a:cubicBezTo>
                <a:cubicBezTo>
                  <a:pt x="8283439" y="2656144"/>
                  <a:pt x="8564478" y="2375367"/>
                  <a:pt x="8923328" y="2315969"/>
                </a:cubicBezTo>
                <a:lnTo>
                  <a:pt x="8923445" y="2314821"/>
                </a:lnTo>
                <a:cubicBezTo>
                  <a:pt x="8928754" y="2313811"/>
                  <a:pt x="8934082" y="2312863"/>
                  <a:pt x="8939658" y="2313282"/>
                </a:cubicBezTo>
                <a:cubicBezTo>
                  <a:pt x="8970841" y="2307725"/>
                  <a:pt x="9002734" y="2304744"/>
                  <a:pt x="9035120" y="2304217"/>
                </a:cubicBezTo>
                <a:close/>
                <a:moveTo>
                  <a:pt x="7382807" y="2302594"/>
                </a:moveTo>
                <a:lnTo>
                  <a:pt x="7399895" y="2304217"/>
                </a:lnTo>
                <a:cubicBezTo>
                  <a:pt x="7432280" y="2304744"/>
                  <a:pt x="7464173" y="2307725"/>
                  <a:pt x="7495356" y="2313282"/>
                </a:cubicBezTo>
                <a:cubicBezTo>
                  <a:pt x="7500932" y="2312863"/>
                  <a:pt x="7506260" y="2313811"/>
                  <a:pt x="7511569" y="2314821"/>
                </a:cubicBezTo>
                <a:lnTo>
                  <a:pt x="7511686" y="2315969"/>
                </a:lnTo>
                <a:cubicBezTo>
                  <a:pt x="7870536" y="2375367"/>
                  <a:pt x="8151575" y="2656144"/>
                  <a:pt x="8201852" y="3009010"/>
                </a:cubicBezTo>
                <a:cubicBezTo>
                  <a:pt x="8202019" y="3009063"/>
                  <a:pt x="8202189" y="3009068"/>
                  <a:pt x="8202357" y="3009073"/>
                </a:cubicBezTo>
                <a:lnTo>
                  <a:pt x="8202898" y="3015763"/>
                </a:lnTo>
                <a:cubicBezTo>
                  <a:pt x="8207954" y="3046007"/>
                  <a:pt x="8210404" y="3076892"/>
                  <a:pt x="8210362" y="3108220"/>
                </a:cubicBezTo>
                <a:cubicBezTo>
                  <a:pt x="8211674" y="3113850"/>
                  <a:pt x="8211732" y="3119519"/>
                  <a:pt x="8211732" y="3125201"/>
                </a:cubicBezTo>
                <a:cubicBezTo>
                  <a:pt x="8211732" y="3129023"/>
                  <a:pt x="8211705" y="3132839"/>
                  <a:pt x="8211139" y="3136641"/>
                </a:cubicBezTo>
                <a:lnTo>
                  <a:pt x="8210640" y="3136608"/>
                </a:lnTo>
                <a:lnTo>
                  <a:pt x="8210614" y="3137103"/>
                </a:lnTo>
                <a:lnTo>
                  <a:pt x="8193496" y="3135477"/>
                </a:lnTo>
                <a:cubicBezTo>
                  <a:pt x="8161122" y="3134950"/>
                  <a:pt x="8129241" y="3131969"/>
                  <a:pt x="8098069" y="3126415"/>
                </a:cubicBezTo>
                <a:cubicBezTo>
                  <a:pt x="8092492" y="3126834"/>
                  <a:pt x="8087163" y="3125886"/>
                  <a:pt x="8081853" y="3124875"/>
                </a:cubicBezTo>
                <a:lnTo>
                  <a:pt x="8081737" y="3123727"/>
                </a:lnTo>
                <a:cubicBezTo>
                  <a:pt x="7722885" y="3064328"/>
                  <a:pt x="7441846" y="2783551"/>
                  <a:pt x="7391571" y="2430686"/>
                </a:cubicBezTo>
                <a:cubicBezTo>
                  <a:pt x="7391403" y="2430633"/>
                  <a:pt x="7391235" y="2430628"/>
                  <a:pt x="7391065" y="2430623"/>
                </a:cubicBezTo>
                <a:lnTo>
                  <a:pt x="7390527" y="2423947"/>
                </a:lnTo>
                <a:cubicBezTo>
                  <a:pt x="7385468" y="2393697"/>
                  <a:pt x="7383018" y="2362806"/>
                  <a:pt x="7383060" y="2331471"/>
                </a:cubicBezTo>
                <a:cubicBezTo>
                  <a:pt x="7381748" y="2325843"/>
                  <a:pt x="7381689" y="2320176"/>
                  <a:pt x="7381689" y="2314495"/>
                </a:cubicBezTo>
                <a:lnTo>
                  <a:pt x="7382283" y="2303055"/>
                </a:lnTo>
                <a:lnTo>
                  <a:pt x="7382781" y="2303088"/>
                </a:lnTo>
                <a:close/>
                <a:moveTo>
                  <a:pt x="7360056" y="2302594"/>
                </a:moveTo>
                <a:lnTo>
                  <a:pt x="7360082" y="2303088"/>
                </a:lnTo>
                <a:lnTo>
                  <a:pt x="7360580" y="2303055"/>
                </a:lnTo>
                <a:lnTo>
                  <a:pt x="7361174" y="2314495"/>
                </a:lnTo>
                <a:cubicBezTo>
                  <a:pt x="7361174" y="2320176"/>
                  <a:pt x="7361116" y="2325843"/>
                  <a:pt x="7359804" y="2331471"/>
                </a:cubicBezTo>
                <a:cubicBezTo>
                  <a:pt x="7359846" y="2362806"/>
                  <a:pt x="7357395" y="2393697"/>
                  <a:pt x="7352337" y="2423947"/>
                </a:cubicBezTo>
                <a:lnTo>
                  <a:pt x="7351798" y="2430623"/>
                </a:lnTo>
                <a:cubicBezTo>
                  <a:pt x="7351629" y="2430628"/>
                  <a:pt x="7351460" y="2430633"/>
                  <a:pt x="7351293" y="2430686"/>
                </a:cubicBezTo>
                <a:cubicBezTo>
                  <a:pt x="7301017" y="2783551"/>
                  <a:pt x="7019978" y="3064328"/>
                  <a:pt x="6661127" y="3123727"/>
                </a:cubicBezTo>
                <a:lnTo>
                  <a:pt x="6661011" y="3124875"/>
                </a:lnTo>
                <a:cubicBezTo>
                  <a:pt x="6655700" y="3125886"/>
                  <a:pt x="6650371" y="3126834"/>
                  <a:pt x="6644794" y="3126415"/>
                </a:cubicBezTo>
                <a:cubicBezTo>
                  <a:pt x="6613622" y="3131969"/>
                  <a:pt x="6581742" y="3134950"/>
                  <a:pt x="6549368" y="3135477"/>
                </a:cubicBezTo>
                <a:lnTo>
                  <a:pt x="6532249" y="3137103"/>
                </a:lnTo>
                <a:lnTo>
                  <a:pt x="6532223" y="3136608"/>
                </a:lnTo>
                <a:lnTo>
                  <a:pt x="6531724" y="3136641"/>
                </a:lnTo>
                <a:cubicBezTo>
                  <a:pt x="6531158" y="3132839"/>
                  <a:pt x="6531131" y="3129023"/>
                  <a:pt x="6531131" y="3125201"/>
                </a:cubicBezTo>
                <a:cubicBezTo>
                  <a:pt x="6531131" y="3119519"/>
                  <a:pt x="6531190" y="3113850"/>
                  <a:pt x="6532502" y="3108220"/>
                </a:cubicBezTo>
                <a:cubicBezTo>
                  <a:pt x="6532460" y="3076892"/>
                  <a:pt x="6534909" y="3046007"/>
                  <a:pt x="6539966" y="3015763"/>
                </a:cubicBezTo>
                <a:lnTo>
                  <a:pt x="6540506" y="3009073"/>
                </a:lnTo>
                <a:cubicBezTo>
                  <a:pt x="6540675" y="3009068"/>
                  <a:pt x="6540844" y="3009063"/>
                  <a:pt x="6541012" y="3009010"/>
                </a:cubicBezTo>
                <a:cubicBezTo>
                  <a:pt x="6591288" y="2656144"/>
                  <a:pt x="6872327" y="2375367"/>
                  <a:pt x="7231178" y="2315969"/>
                </a:cubicBezTo>
                <a:lnTo>
                  <a:pt x="7231295" y="2314821"/>
                </a:lnTo>
                <a:cubicBezTo>
                  <a:pt x="7236603" y="2313811"/>
                  <a:pt x="7241931" y="2312863"/>
                  <a:pt x="7247507" y="2313282"/>
                </a:cubicBezTo>
                <a:cubicBezTo>
                  <a:pt x="7278691" y="2307725"/>
                  <a:pt x="7310583" y="2304744"/>
                  <a:pt x="7342969" y="2304217"/>
                </a:cubicBezTo>
                <a:close/>
                <a:moveTo>
                  <a:pt x="5690656" y="2302594"/>
                </a:moveTo>
                <a:lnTo>
                  <a:pt x="5707743" y="2304217"/>
                </a:lnTo>
                <a:cubicBezTo>
                  <a:pt x="5740129" y="2304744"/>
                  <a:pt x="5772021" y="2307725"/>
                  <a:pt x="5803205" y="2313282"/>
                </a:cubicBezTo>
                <a:cubicBezTo>
                  <a:pt x="5808781" y="2312863"/>
                  <a:pt x="5814109" y="2313811"/>
                  <a:pt x="5819417" y="2314821"/>
                </a:cubicBezTo>
                <a:lnTo>
                  <a:pt x="5819534" y="2315969"/>
                </a:lnTo>
                <a:cubicBezTo>
                  <a:pt x="6178385" y="2375367"/>
                  <a:pt x="6459424" y="2656144"/>
                  <a:pt x="6509700" y="3009010"/>
                </a:cubicBezTo>
                <a:cubicBezTo>
                  <a:pt x="6509868" y="3009063"/>
                  <a:pt x="6510037" y="3009068"/>
                  <a:pt x="6510206" y="3009073"/>
                </a:cubicBezTo>
                <a:lnTo>
                  <a:pt x="6510746" y="3015763"/>
                </a:lnTo>
                <a:cubicBezTo>
                  <a:pt x="6515803" y="3046007"/>
                  <a:pt x="6518252" y="3076892"/>
                  <a:pt x="6518210" y="3108220"/>
                </a:cubicBezTo>
                <a:cubicBezTo>
                  <a:pt x="6519522" y="3113850"/>
                  <a:pt x="6519581" y="3119519"/>
                  <a:pt x="6519581" y="3125201"/>
                </a:cubicBezTo>
                <a:cubicBezTo>
                  <a:pt x="6519581" y="3129023"/>
                  <a:pt x="6519554" y="3132839"/>
                  <a:pt x="6518988" y="3136641"/>
                </a:cubicBezTo>
                <a:lnTo>
                  <a:pt x="6518489" y="3136608"/>
                </a:lnTo>
                <a:lnTo>
                  <a:pt x="6518463" y="3137103"/>
                </a:lnTo>
                <a:lnTo>
                  <a:pt x="6501344" y="3135477"/>
                </a:lnTo>
                <a:cubicBezTo>
                  <a:pt x="6468970" y="3134950"/>
                  <a:pt x="6437090" y="3131969"/>
                  <a:pt x="6405918" y="3126415"/>
                </a:cubicBezTo>
                <a:cubicBezTo>
                  <a:pt x="6400341" y="3126834"/>
                  <a:pt x="6395012" y="3125886"/>
                  <a:pt x="6389701" y="3124875"/>
                </a:cubicBezTo>
                <a:lnTo>
                  <a:pt x="6389585" y="3123727"/>
                </a:lnTo>
                <a:cubicBezTo>
                  <a:pt x="6030734" y="3064328"/>
                  <a:pt x="5749695" y="2783551"/>
                  <a:pt x="5699419" y="2430686"/>
                </a:cubicBezTo>
                <a:cubicBezTo>
                  <a:pt x="5699252" y="2430633"/>
                  <a:pt x="5699083" y="2430628"/>
                  <a:pt x="5698914" y="2430623"/>
                </a:cubicBezTo>
                <a:lnTo>
                  <a:pt x="5698375" y="2423947"/>
                </a:lnTo>
                <a:cubicBezTo>
                  <a:pt x="5693317" y="2393697"/>
                  <a:pt x="5690866" y="2362806"/>
                  <a:pt x="5690908" y="2331471"/>
                </a:cubicBezTo>
                <a:cubicBezTo>
                  <a:pt x="5689596" y="2325843"/>
                  <a:pt x="5689538" y="2320176"/>
                  <a:pt x="5689538" y="2314495"/>
                </a:cubicBezTo>
                <a:lnTo>
                  <a:pt x="5690132" y="2303055"/>
                </a:lnTo>
                <a:lnTo>
                  <a:pt x="5690630" y="2303088"/>
                </a:lnTo>
                <a:close/>
                <a:moveTo>
                  <a:pt x="5667905" y="2302594"/>
                </a:moveTo>
                <a:lnTo>
                  <a:pt x="5667931" y="2303088"/>
                </a:lnTo>
                <a:lnTo>
                  <a:pt x="5668429" y="2303055"/>
                </a:lnTo>
                <a:lnTo>
                  <a:pt x="5669023" y="2314495"/>
                </a:lnTo>
                <a:cubicBezTo>
                  <a:pt x="5669023" y="2320176"/>
                  <a:pt x="5668964" y="2325843"/>
                  <a:pt x="5667652" y="2331471"/>
                </a:cubicBezTo>
                <a:cubicBezTo>
                  <a:pt x="5667694" y="2362806"/>
                  <a:pt x="5665244" y="2393697"/>
                  <a:pt x="5660185" y="2423947"/>
                </a:cubicBezTo>
                <a:lnTo>
                  <a:pt x="5659647" y="2430623"/>
                </a:lnTo>
                <a:cubicBezTo>
                  <a:pt x="5659477" y="2430628"/>
                  <a:pt x="5659309" y="2430633"/>
                  <a:pt x="5659141" y="2430686"/>
                </a:cubicBezTo>
                <a:cubicBezTo>
                  <a:pt x="5608866" y="2783551"/>
                  <a:pt x="5327827" y="3064328"/>
                  <a:pt x="4968975" y="3123727"/>
                </a:cubicBezTo>
                <a:lnTo>
                  <a:pt x="4968859" y="3124875"/>
                </a:lnTo>
                <a:cubicBezTo>
                  <a:pt x="4963549" y="3125886"/>
                  <a:pt x="4958220" y="3126834"/>
                  <a:pt x="4952643" y="3126415"/>
                </a:cubicBezTo>
                <a:cubicBezTo>
                  <a:pt x="4921471" y="3131969"/>
                  <a:pt x="4889590" y="3134950"/>
                  <a:pt x="4857216" y="3135477"/>
                </a:cubicBezTo>
                <a:lnTo>
                  <a:pt x="4840098" y="3137103"/>
                </a:lnTo>
                <a:lnTo>
                  <a:pt x="4840072" y="3136608"/>
                </a:lnTo>
                <a:lnTo>
                  <a:pt x="4839573" y="3136641"/>
                </a:lnTo>
                <a:cubicBezTo>
                  <a:pt x="4839007" y="3132839"/>
                  <a:pt x="4838980" y="3129023"/>
                  <a:pt x="4838980" y="3125201"/>
                </a:cubicBezTo>
                <a:cubicBezTo>
                  <a:pt x="4838980" y="3119519"/>
                  <a:pt x="4839038" y="3113850"/>
                  <a:pt x="4840350" y="3108220"/>
                </a:cubicBezTo>
                <a:cubicBezTo>
                  <a:pt x="4840308" y="3076892"/>
                  <a:pt x="4842758" y="3046007"/>
                  <a:pt x="4847814" y="3015763"/>
                </a:cubicBezTo>
                <a:lnTo>
                  <a:pt x="4848355" y="3009073"/>
                </a:lnTo>
                <a:cubicBezTo>
                  <a:pt x="4848523" y="3009068"/>
                  <a:pt x="4848693" y="3009063"/>
                  <a:pt x="4848860" y="3009010"/>
                </a:cubicBezTo>
                <a:cubicBezTo>
                  <a:pt x="4899137" y="2656144"/>
                  <a:pt x="5180176" y="2375367"/>
                  <a:pt x="5539026" y="2315969"/>
                </a:cubicBezTo>
                <a:lnTo>
                  <a:pt x="5539143" y="2314821"/>
                </a:lnTo>
                <a:cubicBezTo>
                  <a:pt x="5544452" y="2313811"/>
                  <a:pt x="5549780" y="2312863"/>
                  <a:pt x="5555356" y="2313282"/>
                </a:cubicBezTo>
                <a:cubicBezTo>
                  <a:pt x="5586539" y="2307725"/>
                  <a:pt x="5618432" y="2304744"/>
                  <a:pt x="5650817" y="2304217"/>
                </a:cubicBezTo>
                <a:close/>
                <a:moveTo>
                  <a:pt x="3998505" y="2302594"/>
                </a:moveTo>
                <a:lnTo>
                  <a:pt x="4015592" y="2304217"/>
                </a:lnTo>
                <a:cubicBezTo>
                  <a:pt x="4047978" y="2304744"/>
                  <a:pt x="4079870" y="2307725"/>
                  <a:pt x="4111054" y="2313282"/>
                </a:cubicBezTo>
                <a:cubicBezTo>
                  <a:pt x="4116630" y="2312863"/>
                  <a:pt x="4121958" y="2313811"/>
                  <a:pt x="4127266" y="2314821"/>
                </a:cubicBezTo>
                <a:lnTo>
                  <a:pt x="4127384" y="2315969"/>
                </a:lnTo>
                <a:cubicBezTo>
                  <a:pt x="4486234" y="2375367"/>
                  <a:pt x="4767273" y="2656144"/>
                  <a:pt x="4817549" y="3009010"/>
                </a:cubicBezTo>
                <a:cubicBezTo>
                  <a:pt x="4817717" y="3009063"/>
                  <a:pt x="4817886" y="3009068"/>
                  <a:pt x="4818055" y="3009073"/>
                </a:cubicBezTo>
                <a:lnTo>
                  <a:pt x="4818595" y="3015763"/>
                </a:lnTo>
                <a:cubicBezTo>
                  <a:pt x="4823652" y="3046007"/>
                  <a:pt x="4826101" y="3076892"/>
                  <a:pt x="4826059" y="3108220"/>
                </a:cubicBezTo>
                <a:cubicBezTo>
                  <a:pt x="4827371" y="3113850"/>
                  <a:pt x="4827430" y="3119519"/>
                  <a:pt x="4827430" y="3125201"/>
                </a:cubicBezTo>
                <a:cubicBezTo>
                  <a:pt x="4827430" y="3129023"/>
                  <a:pt x="4827403" y="3132839"/>
                  <a:pt x="4826837" y="3136641"/>
                </a:cubicBezTo>
                <a:lnTo>
                  <a:pt x="4826338" y="3136608"/>
                </a:lnTo>
                <a:lnTo>
                  <a:pt x="4826312" y="3137103"/>
                </a:lnTo>
                <a:lnTo>
                  <a:pt x="4809193" y="3135477"/>
                </a:lnTo>
                <a:cubicBezTo>
                  <a:pt x="4776819" y="3134950"/>
                  <a:pt x="4744939" y="3131969"/>
                  <a:pt x="4713767" y="3126415"/>
                </a:cubicBezTo>
                <a:cubicBezTo>
                  <a:pt x="4708190" y="3126834"/>
                  <a:pt x="4702861" y="3125886"/>
                  <a:pt x="4697550" y="3124875"/>
                </a:cubicBezTo>
                <a:lnTo>
                  <a:pt x="4697434" y="3123727"/>
                </a:lnTo>
                <a:cubicBezTo>
                  <a:pt x="4338583" y="3064328"/>
                  <a:pt x="4057544" y="2783551"/>
                  <a:pt x="4007268" y="2430686"/>
                </a:cubicBezTo>
                <a:cubicBezTo>
                  <a:pt x="4007101" y="2430633"/>
                  <a:pt x="4006932" y="2430628"/>
                  <a:pt x="4006763" y="2430623"/>
                </a:cubicBezTo>
                <a:lnTo>
                  <a:pt x="4006225" y="2423947"/>
                </a:lnTo>
                <a:cubicBezTo>
                  <a:pt x="4001166" y="2393697"/>
                  <a:pt x="3998715" y="2362806"/>
                  <a:pt x="3998757" y="2331471"/>
                </a:cubicBezTo>
                <a:cubicBezTo>
                  <a:pt x="3997445" y="2325843"/>
                  <a:pt x="3997387" y="2320176"/>
                  <a:pt x="3997387" y="2314495"/>
                </a:cubicBezTo>
                <a:lnTo>
                  <a:pt x="3997981" y="2303055"/>
                </a:lnTo>
                <a:lnTo>
                  <a:pt x="3998479" y="2303088"/>
                </a:lnTo>
                <a:close/>
                <a:moveTo>
                  <a:pt x="3975754" y="2302594"/>
                </a:moveTo>
                <a:lnTo>
                  <a:pt x="3975780" y="2303088"/>
                </a:lnTo>
                <a:lnTo>
                  <a:pt x="3976278" y="2303055"/>
                </a:lnTo>
                <a:lnTo>
                  <a:pt x="3976872" y="2314495"/>
                </a:lnTo>
                <a:cubicBezTo>
                  <a:pt x="3976872" y="2320176"/>
                  <a:pt x="3976813" y="2325843"/>
                  <a:pt x="3975501" y="2331471"/>
                </a:cubicBezTo>
                <a:cubicBezTo>
                  <a:pt x="3975543" y="2362806"/>
                  <a:pt x="3973093" y="2393697"/>
                  <a:pt x="3968034" y="2423947"/>
                </a:cubicBezTo>
                <a:lnTo>
                  <a:pt x="3967496" y="2430623"/>
                </a:lnTo>
                <a:cubicBezTo>
                  <a:pt x="3967326" y="2430628"/>
                  <a:pt x="3967158" y="2430633"/>
                  <a:pt x="3966990" y="2430686"/>
                </a:cubicBezTo>
                <a:cubicBezTo>
                  <a:pt x="3916715" y="2783551"/>
                  <a:pt x="3635676" y="3064328"/>
                  <a:pt x="3276825" y="3123727"/>
                </a:cubicBezTo>
                <a:lnTo>
                  <a:pt x="3276708" y="3124875"/>
                </a:lnTo>
                <a:cubicBezTo>
                  <a:pt x="3271398" y="3125886"/>
                  <a:pt x="3266069" y="3126834"/>
                  <a:pt x="3260492" y="3126415"/>
                </a:cubicBezTo>
                <a:cubicBezTo>
                  <a:pt x="3229320" y="3131969"/>
                  <a:pt x="3197440" y="3134950"/>
                  <a:pt x="3165065" y="3135477"/>
                </a:cubicBezTo>
                <a:lnTo>
                  <a:pt x="3147947" y="3137103"/>
                </a:lnTo>
                <a:lnTo>
                  <a:pt x="3147921" y="3136608"/>
                </a:lnTo>
                <a:lnTo>
                  <a:pt x="3147422" y="3136641"/>
                </a:lnTo>
                <a:cubicBezTo>
                  <a:pt x="3146856" y="3132839"/>
                  <a:pt x="3146829" y="3129023"/>
                  <a:pt x="3146829" y="3125201"/>
                </a:cubicBezTo>
                <a:cubicBezTo>
                  <a:pt x="3146829" y="3119519"/>
                  <a:pt x="3146887" y="3113850"/>
                  <a:pt x="3148199" y="3108220"/>
                </a:cubicBezTo>
                <a:cubicBezTo>
                  <a:pt x="3148157" y="3076892"/>
                  <a:pt x="3150607" y="3046007"/>
                  <a:pt x="3155663" y="3015763"/>
                </a:cubicBezTo>
                <a:lnTo>
                  <a:pt x="3156204" y="3009073"/>
                </a:lnTo>
                <a:cubicBezTo>
                  <a:pt x="3156372" y="3009068"/>
                  <a:pt x="3156542" y="3009063"/>
                  <a:pt x="3156709" y="3009010"/>
                </a:cubicBezTo>
                <a:cubicBezTo>
                  <a:pt x="3206986" y="2656144"/>
                  <a:pt x="3488025" y="2375367"/>
                  <a:pt x="3846875" y="2315969"/>
                </a:cubicBezTo>
                <a:lnTo>
                  <a:pt x="3846992" y="2314821"/>
                </a:lnTo>
                <a:cubicBezTo>
                  <a:pt x="3852301" y="2313811"/>
                  <a:pt x="3857629" y="2312863"/>
                  <a:pt x="3863205" y="2313282"/>
                </a:cubicBezTo>
                <a:cubicBezTo>
                  <a:pt x="3894388" y="2307725"/>
                  <a:pt x="3926281" y="2304744"/>
                  <a:pt x="3958666" y="2304217"/>
                </a:cubicBezTo>
                <a:close/>
                <a:moveTo>
                  <a:pt x="2306354" y="2302594"/>
                </a:moveTo>
                <a:lnTo>
                  <a:pt x="2323441" y="2304217"/>
                </a:lnTo>
                <a:cubicBezTo>
                  <a:pt x="2355827" y="2304744"/>
                  <a:pt x="2387719" y="2307725"/>
                  <a:pt x="2418903" y="2313282"/>
                </a:cubicBezTo>
                <a:cubicBezTo>
                  <a:pt x="2424479" y="2312863"/>
                  <a:pt x="2429807" y="2313811"/>
                  <a:pt x="2435115" y="2314821"/>
                </a:cubicBezTo>
                <a:lnTo>
                  <a:pt x="2435233" y="2315969"/>
                </a:lnTo>
                <a:cubicBezTo>
                  <a:pt x="2794083" y="2375367"/>
                  <a:pt x="3075122" y="2656144"/>
                  <a:pt x="3125398" y="3009010"/>
                </a:cubicBezTo>
                <a:cubicBezTo>
                  <a:pt x="3125566" y="3009063"/>
                  <a:pt x="3125735" y="3009068"/>
                  <a:pt x="3125904" y="3009073"/>
                </a:cubicBezTo>
                <a:lnTo>
                  <a:pt x="3126444" y="3015763"/>
                </a:lnTo>
                <a:cubicBezTo>
                  <a:pt x="3131501" y="3046007"/>
                  <a:pt x="3133950" y="3076892"/>
                  <a:pt x="3133908" y="3108220"/>
                </a:cubicBezTo>
                <a:cubicBezTo>
                  <a:pt x="3135220" y="3113850"/>
                  <a:pt x="3135279" y="3119519"/>
                  <a:pt x="3135279" y="3125201"/>
                </a:cubicBezTo>
                <a:cubicBezTo>
                  <a:pt x="3135279" y="3129023"/>
                  <a:pt x="3135252" y="3132839"/>
                  <a:pt x="3134686" y="3136641"/>
                </a:cubicBezTo>
                <a:lnTo>
                  <a:pt x="3134187" y="3136608"/>
                </a:lnTo>
                <a:lnTo>
                  <a:pt x="3134161" y="3137103"/>
                </a:lnTo>
                <a:lnTo>
                  <a:pt x="3117042" y="3135477"/>
                </a:lnTo>
                <a:cubicBezTo>
                  <a:pt x="3084668" y="3134950"/>
                  <a:pt x="3052788" y="3131969"/>
                  <a:pt x="3021616" y="3126415"/>
                </a:cubicBezTo>
                <a:cubicBezTo>
                  <a:pt x="3016039" y="3126834"/>
                  <a:pt x="3010710" y="3125886"/>
                  <a:pt x="3005399" y="3124875"/>
                </a:cubicBezTo>
                <a:lnTo>
                  <a:pt x="3005283" y="3123727"/>
                </a:lnTo>
                <a:cubicBezTo>
                  <a:pt x="2646432" y="3064328"/>
                  <a:pt x="2365393" y="2783551"/>
                  <a:pt x="2315117" y="2430686"/>
                </a:cubicBezTo>
                <a:cubicBezTo>
                  <a:pt x="2314950" y="2430633"/>
                  <a:pt x="2314781" y="2430628"/>
                  <a:pt x="2314612" y="2430623"/>
                </a:cubicBezTo>
                <a:lnTo>
                  <a:pt x="2314074" y="2423947"/>
                </a:lnTo>
                <a:cubicBezTo>
                  <a:pt x="2309015" y="2393697"/>
                  <a:pt x="2306564" y="2362806"/>
                  <a:pt x="2306606" y="2331471"/>
                </a:cubicBezTo>
                <a:cubicBezTo>
                  <a:pt x="2305294" y="2325843"/>
                  <a:pt x="2305236" y="2320176"/>
                  <a:pt x="2305236" y="2314495"/>
                </a:cubicBezTo>
                <a:lnTo>
                  <a:pt x="2305830" y="2303055"/>
                </a:lnTo>
                <a:lnTo>
                  <a:pt x="2306328" y="2303088"/>
                </a:lnTo>
                <a:close/>
                <a:moveTo>
                  <a:pt x="2283603" y="2302594"/>
                </a:moveTo>
                <a:lnTo>
                  <a:pt x="2283629" y="2303088"/>
                </a:lnTo>
                <a:lnTo>
                  <a:pt x="2284127" y="2303055"/>
                </a:lnTo>
                <a:lnTo>
                  <a:pt x="2284721" y="2314495"/>
                </a:lnTo>
                <a:cubicBezTo>
                  <a:pt x="2284721" y="2320176"/>
                  <a:pt x="2284662" y="2325843"/>
                  <a:pt x="2283350" y="2331471"/>
                </a:cubicBezTo>
                <a:cubicBezTo>
                  <a:pt x="2283392" y="2362806"/>
                  <a:pt x="2280942" y="2393697"/>
                  <a:pt x="2275883" y="2423947"/>
                </a:cubicBezTo>
                <a:lnTo>
                  <a:pt x="2275345" y="2430623"/>
                </a:lnTo>
                <a:cubicBezTo>
                  <a:pt x="2275175" y="2430628"/>
                  <a:pt x="2275007" y="2430633"/>
                  <a:pt x="2274839" y="2430686"/>
                </a:cubicBezTo>
                <a:cubicBezTo>
                  <a:pt x="2224564" y="2783551"/>
                  <a:pt x="1943525" y="3064328"/>
                  <a:pt x="1584673" y="3123727"/>
                </a:cubicBezTo>
                <a:lnTo>
                  <a:pt x="1584557" y="3124875"/>
                </a:lnTo>
                <a:cubicBezTo>
                  <a:pt x="1579247" y="3125886"/>
                  <a:pt x="1573918" y="3126834"/>
                  <a:pt x="1568341" y="3126415"/>
                </a:cubicBezTo>
                <a:cubicBezTo>
                  <a:pt x="1537169" y="3131969"/>
                  <a:pt x="1505289" y="3134950"/>
                  <a:pt x="1472914" y="3135477"/>
                </a:cubicBezTo>
                <a:lnTo>
                  <a:pt x="1455796" y="3137103"/>
                </a:lnTo>
                <a:lnTo>
                  <a:pt x="1455770" y="3136608"/>
                </a:lnTo>
                <a:lnTo>
                  <a:pt x="1455271" y="3136641"/>
                </a:lnTo>
                <a:cubicBezTo>
                  <a:pt x="1454705" y="3132839"/>
                  <a:pt x="1454678" y="3129023"/>
                  <a:pt x="1454678" y="3125201"/>
                </a:cubicBezTo>
                <a:cubicBezTo>
                  <a:pt x="1454678" y="3119519"/>
                  <a:pt x="1454736" y="3113850"/>
                  <a:pt x="1456048" y="3108220"/>
                </a:cubicBezTo>
                <a:cubicBezTo>
                  <a:pt x="1456006" y="3076892"/>
                  <a:pt x="1458456" y="3046007"/>
                  <a:pt x="1463513" y="3015763"/>
                </a:cubicBezTo>
                <a:lnTo>
                  <a:pt x="1464053" y="3009073"/>
                </a:lnTo>
                <a:cubicBezTo>
                  <a:pt x="1464221" y="3009068"/>
                  <a:pt x="1464391" y="3009063"/>
                  <a:pt x="1464558" y="3009010"/>
                </a:cubicBezTo>
                <a:cubicBezTo>
                  <a:pt x="1514835" y="2656144"/>
                  <a:pt x="1795874" y="2375367"/>
                  <a:pt x="2154724" y="2315969"/>
                </a:cubicBezTo>
                <a:lnTo>
                  <a:pt x="2154841" y="2314821"/>
                </a:lnTo>
                <a:cubicBezTo>
                  <a:pt x="2160150" y="2313811"/>
                  <a:pt x="2165478" y="2312863"/>
                  <a:pt x="2171054" y="2313282"/>
                </a:cubicBezTo>
                <a:cubicBezTo>
                  <a:pt x="2202237" y="2307725"/>
                  <a:pt x="2234130" y="2304744"/>
                  <a:pt x="2266515" y="2304217"/>
                </a:cubicBezTo>
                <a:close/>
                <a:moveTo>
                  <a:pt x="614203" y="2302594"/>
                </a:moveTo>
                <a:lnTo>
                  <a:pt x="631290" y="2304217"/>
                </a:lnTo>
                <a:cubicBezTo>
                  <a:pt x="663676" y="2304744"/>
                  <a:pt x="695568" y="2307725"/>
                  <a:pt x="726752" y="2313282"/>
                </a:cubicBezTo>
                <a:cubicBezTo>
                  <a:pt x="732328" y="2312863"/>
                  <a:pt x="737656" y="2313811"/>
                  <a:pt x="742964" y="2314821"/>
                </a:cubicBezTo>
                <a:lnTo>
                  <a:pt x="743081" y="2315969"/>
                </a:lnTo>
                <a:cubicBezTo>
                  <a:pt x="1101932" y="2375367"/>
                  <a:pt x="1382971" y="2656144"/>
                  <a:pt x="1433247" y="3009010"/>
                </a:cubicBezTo>
                <a:cubicBezTo>
                  <a:pt x="1433415" y="3009063"/>
                  <a:pt x="1433584" y="3009068"/>
                  <a:pt x="1433753" y="3009073"/>
                </a:cubicBezTo>
                <a:lnTo>
                  <a:pt x="1434293" y="3015763"/>
                </a:lnTo>
                <a:cubicBezTo>
                  <a:pt x="1439350" y="3046007"/>
                  <a:pt x="1441799" y="3076892"/>
                  <a:pt x="1441757" y="3108220"/>
                </a:cubicBezTo>
                <a:cubicBezTo>
                  <a:pt x="1443069" y="3113850"/>
                  <a:pt x="1443128" y="3119519"/>
                  <a:pt x="1443128" y="3125201"/>
                </a:cubicBezTo>
                <a:cubicBezTo>
                  <a:pt x="1443128" y="3129023"/>
                  <a:pt x="1443101" y="3132839"/>
                  <a:pt x="1442535" y="3136641"/>
                </a:cubicBezTo>
                <a:lnTo>
                  <a:pt x="1442036" y="3136608"/>
                </a:lnTo>
                <a:lnTo>
                  <a:pt x="1442010" y="3137103"/>
                </a:lnTo>
                <a:lnTo>
                  <a:pt x="1424891" y="3135477"/>
                </a:lnTo>
                <a:cubicBezTo>
                  <a:pt x="1392517" y="3134950"/>
                  <a:pt x="1360637" y="3131969"/>
                  <a:pt x="1329465" y="3126415"/>
                </a:cubicBezTo>
                <a:cubicBezTo>
                  <a:pt x="1323888" y="3126834"/>
                  <a:pt x="1318559" y="3125886"/>
                  <a:pt x="1313248" y="3124875"/>
                </a:cubicBezTo>
                <a:lnTo>
                  <a:pt x="1313132" y="3123727"/>
                </a:lnTo>
                <a:cubicBezTo>
                  <a:pt x="954281" y="3064328"/>
                  <a:pt x="673242" y="2783551"/>
                  <a:pt x="622966" y="2430686"/>
                </a:cubicBezTo>
                <a:cubicBezTo>
                  <a:pt x="622799" y="2430633"/>
                  <a:pt x="622630" y="2430628"/>
                  <a:pt x="622461" y="2430623"/>
                </a:cubicBezTo>
                <a:lnTo>
                  <a:pt x="621923" y="2423947"/>
                </a:lnTo>
                <a:cubicBezTo>
                  <a:pt x="616864" y="2393697"/>
                  <a:pt x="614413" y="2362806"/>
                  <a:pt x="614455" y="2331471"/>
                </a:cubicBezTo>
                <a:cubicBezTo>
                  <a:pt x="613143" y="2325843"/>
                  <a:pt x="613085" y="2320176"/>
                  <a:pt x="613085" y="2314495"/>
                </a:cubicBezTo>
                <a:lnTo>
                  <a:pt x="613679" y="2303055"/>
                </a:lnTo>
                <a:lnTo>
                  <a:pt x="614177" y="2303088"/>
                </a:lnTo>
                <a:close/>
                <a:moveTo>
                  <a:pt x="591452" y="2302594"/>
                </a:moveTo>
                <a:lnTo>
                  <a:pt x="591478" y="2303088"/>
                </a:lnTo>
                <a:lnTo>
                  <a:pt x="591976" y="2303055"/>
                </a:lnTo>
                <a:lnTo>
                  <a:pt x="592570" y="2314495"/>
                </a:lnTo>
                <a:cubicBezTo>
                  <a:pt x="592570" y="2320176"/>
                  <a:pt x="592511" y="2325843"/>
                  <a:pt x="591199" y="2331471"/>
                </a:cubicBezTo>
                <a:cubicBezTo>
                  <a:pt x="591242" y="2362806"/>
                  <a:pt x="588791" y="2393697"/>
                  <a:pt x="583732" y="2423947"/>
                </a:cubicBezTo>
                <a:lnTo>
                  <a:pt x="583194" y="2430623"/>
                </a:lnTo>
                <a:cubicBezTo>
                  <a:pt x="583024" y="2430628"/>
                  <a:pt x="582856" y="2430633"/>
                  <a:pt x="582689" y="2430686"/>
                </a:cubicBezTo>
                <a:cubicBezTo>
                  <a:pt x="537576" y="2747315"/>
                  <a:pt x="306662" y="3005901"/>
                  <a:pt x="0" y="3097101"/>
                </a:cubicBezTo>
                <a:lnTo>
                  <a:pt x="0" y="2964763"/>
                </a:lnTo>
                <a:cubicBezTo>
                  <a:pt x="229298" y="2881926"/>
                  <a:pt x="402181" y="2686530"/>
                  <a:pt x="449203" y="2447425"/>
                </a:cubicBezTo>
                <a:cubicBezTo>
                  <a:pt x="258971" y="2488309"/>
                  <a:pt x="97576" y="2603574"/>
                  <a:pt x="0" y="2761314"/>
                </a:cubicBezTo>
                <a:lnTo>
                  <a:pt x="0" y="2554520"/>
                </a:lnTo>
                <a:cubicBezTo>
                  <a:pt x="121484" y="2431613"/>
                  <a:pt x="282199" y="2345825"/>
                  <a:pt x="462573" y="2315969"/>
                </a:cubicBezTo>
                <a:lnTo>
                  <a:pt x="462690" y="2314821"/>
                </a:lnTo>
                <a:cubicBezTo>
                  <a:pt x="467999" y="2313811"/>
                  <a:pt x="473327" y="2312863"/>
                  <a:pt x="478903" y="2313282"/>
                </a:cubicBezTo>
                <a:cubicBezTo>
                  <a:pt x="510086" y="2307725"/>
                  <a:pt x="541979" y="2304744"/>
                  <a:pt x="574365" y="2304217"/>
                </a:cubicBezTo>
                <a:close/>
                <a:moveTo>
                  <a:pt x="11452667" y="1608087"/>
                </a:moveTo>
                <a:cubicBezTo>
                  <a:pt x="11177477" y="1666766"/>
                  <a:pt x="10962633" y="1879876"/>
                  <a:pt x="10909358" y="2148655"/>
                </a:cubicBezTo>
                <a:cubicBezTo>
                  <a:pt x="11184548" y="2089976"/>
                  <a:pt x="11399391" y="1876866"/>
                  <a:pt x="11452667" y="1608087"/>
                </a:cubicBezTo>
                <a:close/>
                <a:moveTo>
                  <a:pt x="10058800" y="1608087"/>
                </a:moveTo>
                <a:cubicBezTo>
                  <a:pt x="10112076" y="1876866"/>
                  <a:pt x="10326919" y="2089976"/>
                  <a:pt x="10602109" y="2148655"/>
                </a:cubicBezTo>
                <a:cubicBezTo>
                  <a:pt x="10548834" y="1879876"/>
                  <a:pt x="10333990" y="1666766"/>
                  <a:pt x="10058800" y="1608087"/>
                </a:cubicBezTo>
                <a:close/>
                <a:moveTo>
                  <a:pt x="9760514" y="1608087"/>
                </a:moveTo>
                <a:cubicBezTo>
                  <a:pt x="9485324" y="1666766"/>
                  <a:pt x="9270480" y="1879876"/>
                  <a:pt x="9217205" y="2148655"/>
                </a:cubicBezTo>
                <a:cubicBezTo>
                  <a:pt x="9492395" y="2089976"/>
                  <a:pt x="9707238" y="1876866"/>
                  <a:pt x="9760514" y="1608087"/>
                </a:cubicBezTo>
                <a:close/>
                <a:moveTo>
                  <a:pt x="8366649" y="1608087"/>
                </a:moveTo>
                <a:cubicBezTo>
                  <a:pt x="8419925" y="1876866"/>
                  <a:pt x="8634768" y="2089976"/>
                  <a:pt x="8909958" y="2148655"/>
                </a:cubicBezTo>
                <a:cubicBezTo>
                  <a:pt x="8856683" y="1879876"/>
                  <a:pt x="8641839" y="1666766"/>
                  <a:pt x="8366649" y="1608087"/>
                </a:cubicBezTo>
                <a:close/>
                <a:moveTo>
                  <a:pt x="8068363" y="1608087"/>
                </a:moveTo>
                <a:cubicBezTo>
                  <a:pt x="7793173" y="1666766"/>
                  <a:pt x="7578329" y="1879876"/>
                  <a:pt x="7525054" y="2148655"/>
                </a:cubicBezTo>
                <a:cubicBezTo>
                  <a:pt x="7800244" y="2089976"/>
                  <a:pt x="8015087" y="1876866"/>
                  <a:pt x="8068363" y="1608087"/>
                </a:cubicBezTo>
                <a:close/>
                <a:moveTo>
                  <a:pt x="6674498" y="1608087"/>
                </a:moveTo>
                <a:cubicBezTo>
                  <a:pt x="6727774" y="1876866"/>
                  <a:pt x="6942617" y="2089976"/>
                  <a:pt x="7217807" y="2148655"/>
                </a:cubicBezTo>
                <a:cubicBezTo>
                  <a:pt x="7164532" y="1879876"/>
                  <a:pt x="6949688" y="1666766"/>
                  <a:pt x="6674498" y="1608087"/>
                </a:cubicBezTo>
                <a:close/>
                <a:moveTo>
                  <a:pt x="6376212" y="1608087"/>
                </a:moveTo>
                <a:cubicBezTo>
                  <a:pt x="6101022" y="1666766"/>
                  <a:pt x="5886178" y="1879876"/>
                  <a:pt x="5832903" y="2148655"/>
                </a:cubicBezTo>
                <a:cubicBezTo>
                  <a:pt x="6108093" y="2089976"/>
                  <a:pt x="6322936" y="1876866"/>
                  <a:pt x="6376212" y="1608087"/>
                </a:cubicBezTo>
                <a:close/>
                <a:moveTo>
                  <a:pt x="4982347" y="1608087"/>
                </a:moveTo>
                <a:cubicBezTo>
                  <a:pt x="5035623" y="1876866"/>
                  <a:pt x="5250466" y="2089976"/>
                  <a:pt x="5525656" y="2148655"/>
                </a:cubicBezTo>
                <a:cubicBezTo>
                  <a:pt x="5472381" y="1879876"/>
                  <a:pt x="5257537" y="1666766"/>
                  <a:pt x="4982347" y="1608087"/>
                </a:cubicBezTo>
                <a:close/>
                <a:moveTo>
                  <a:pt x="4684061" y="1608087"/>
                </a:moveTo>
                <a:cubicBezTo>
                  <a:pt x="4408871" y="1666766"/>
                  <a:pt x="4194027" y="1879876"/>
                  <a:pt x="4140752" y="2148655"/>
                </a:cubicBezTo>
                <a:cubicBezTo>
                  <a:pt x="4415942" y="2089976"/>
                  <a:pt x="4630785" y="1876866"/>
                  <a:pt x="4684061" y="1608087"/>
                </a:cubicBezTo>
                <a:close/>
                <a:moveTo>
                  <a:pt x="3290196" y="1608087"/>
                </a:moveTo>
                <a:cubicBezTo>
                  <a:pt x="3343472" y="1876866"/>
                  <a:pt x="3558315" y="2089976"/>
                  <a:pt x="3833505" y="2148655"/>
                </a:cubicBezTo>
                <a:cubicBezTo>
                  <a:pt x="3780230" y="1879876"/>
                  <a:pt x="3565386" y="1666766"/>
                  <a:pt x="3290196" y="1608087"/>
                </a:cubicBezTo>
                <a:close/>
                <a:moveTo>
                  <a:pt x="2991910" y="1608087"/>
                </a:moveTo>
                <a:cubicBezTo>
                  <a:pt x="2716720" y="1666766"/>
                  <a:pt x="2501876" y="1879876"/>
                  <a:pt x="2448601" y="2148655"/>
                </a:cubicBezTo>
                <a:cubicBezTo>
                  <a:pt x="2723791" y="2089976"/>
                  <a:pt x="2938634" y="1876866"/>
                  <a:pt x="2991910" y="1608087"/>
                </a:cubicBezTo>
                <a:close/>
                <a:moveTo>
                  <a:pt x="1598045" y="1608087"/>
                </a:moveTo>
                <a:cubicBezTo>
                  <a:pt x="1651321" y="1876866"/>
                  <a:pt x="1866164" y="2089976"/>
                  <a:pt x="2141354" y="2148655"/>
                </a:cubicBezTo>
                <a:cubicBezTo>
                  <a:pt x="2088079" y="1879876"/>
                  <a:pt x="1873235" y="1666766"/>
                  <a:pt x="1598045" y="1608087"/>
                </a:cubicBezTo>
                <a:close/>
                <a:moveTo>
                  <a:pt x="1299759" y="1608087"/>
                </a:moveTo>
                <a:cubicBezTo>
                  <a:pt x="1024569" y="1666766"/>
                  <a:pt x="809725" y="1879876"/>
                  <a:pt x="756450" y="2148655"/>
                </a:cubicBezTo>
                <a:cubicBezTo>
                  <a:pt x="1031640" y="2089976"/>
                  <a:pt x="1246483" y="1876866"/>
                  <a:pt x="1299759" y="1608087"/>
                </a:cubicBezTo>
                <a:close/>
                <a:moveTo>
                  <a:pt x="0" y="1504081"/>
                </a:moveTo>
                <a:cubicBezTo>
                  <a:pt x="306658" y="1594561"/>
                  <a:pt x="537576" y="1851117"/>
                  <a:pt x="582690" y="2165262"/>
                </a:cubicBezTo>
                <a:cubicBezTo>
                  <a:pt x="582857" y="2165315"/>
                  <a:pt x="583026" y="2165320"/>
                  <a:pt x="583195" y="2165325"/>
                </a:cubicBezTo>
                <a:lnTo>
                  <a:pt x="583735" y="2171962"/>
                </a:lnTo>
                <a:cubicBezTo>
                  <a:pt x="588792" y="2201969"/>
                  <a:pt x="591242" y="2232611"/>
                  <a:pt x="591199" y="2263693"/>
                </a:cubicBezTo>
                <a:cubicBezTo>
                  <a:pt x="592511" y="2269279"/>
                  <a:pt x="592570" y="2274903"/>
                  <a:pt x="592570" y="2280541"/>
                </a:cubicBezTo>
                <a:cubicBezTo>
                  <a:pt x="592570" y="2284333"/>
                  <a:pt x="592543" y="2288119"/>
                  <a:pt x="591977" y="2291891"/>
                </a:cubicBezTo>
                <a:lnTo>
                  <a:pt x="591478" y="2291858"/>
                </a:lnTo>
                <a:lnTo>
                  <a:pt x="591452" y="2292349"/>
                </a:lnTo>
                <a:lnTo>
                  <a:pt x="574334" y="2290736"/>
                </a:lnTo>
                <a:cubicBezTo>
                  <a:pt x="541959" y="2290213"/>
                  <a:pt x="510079" y="2287255"/>
                  <a:pt x="478907" y="2281745"/>
                </a:cubicBezTo>
                <a:cubicBezTo>
                  <a:pt x="473330" y="2282161"/>
                  <a:pt x="468001" y="2281220"/>
                  <a:pt x="462690" y="2280217"/>
                </a:cubicBezTo>
                <a:lnTo>
                  <a:pt x="462574" y="2279078"/>
                </a:lnTo>
                <a:cubicBezTo>
                  <a:pt x="282200" y="2249456"/>
                  <a:pt x="121485" y="2164343"/>
                  <a:pt x="0" y="2042401"/>
                </a:cubicBezTo>
                <a:lnTo>
                  <a:pt x="0" y="1837231"/>
                </a:lnTo>
                <a:cubicBezTo>
                  <a:pt x="97584" y="1993737"/>
                  <a:pt x="258975" y="2108093"/>
                  <a:pt x="449203" y="2148655"/>
                </a:cubicBezTo>
                <a:cubicBezTo>
                  <a:pt x="402182" y="1911427"/>
                  <a:pt x="229297" y="1717565"/>
                  <a:pt x="0" y="1635380"/>
                </a:cubicBezTo>
                <a:close/>
                <a:moveTo>
                  <a:pt x="11608704" y="1464394"/>
                </a:moveTo>
                <a:lnTo>
                  <a:pt x="11625791" y="1466004"/>
                </a:lnTo>
                <a:cubicBezTo>
                  <a:pt x="11658177" y="1466527"/>
                  <a:pt x="11690070" y="1469485"/>
                  <a:pt x="11721253" y="1474998"/>
                </a:cubicBezTo>
                <a:cubicBezTo>
                  <a:pt x="11726829" y="1474582"/>
                  <a:pt x="11732157" y="1475523"/>
                  <a:pt x="11737466" y="1476525"/>
                </a:cubicBezTo>
                <a:lnTo>
                  <a:pt x="11737583" y="1477664"/>
                </a:lnTo>
                <a:cubicBezTo>
                  <a:pt x="11914088" y="1506650"/>
                  <a:pt x="12071767" y="1588774"/>
                  <a:pt x="12192000" y="1706842"/>
                </a:cubicBezTo>
                <a:lnTo>
                  <a:pt x="12192000" y="1906833"/>
                </a:lnTo>
                <a:cubicBezTo>
                  <a:pt x="12093732" y="1756811"/>
                  <a:pt x="11935983" y="1647542"/>
                  <a:pt x="11750953" y="1608088"/>
                </a:cubicBezTo>
                <a:cubicBezTo>
                  <a:pt x="11797422" y="1842524"/>
                  <a:pt x="11966808" y="2034608"/>
                  <a:pt x="12192000" y="2118654"/>
                </a:cubicBezTo>
                <a:lnTo>
                  <a:pt x="12192000" y="2250657"/>
                </a:lnTo>
                <a:cubicBezTo>
                  <a:pt x="11889465" y="2157681"/>
                  <a:pt x="11662185" y="1902872"/>
                  <a:pt x="11617468" y="1591480"/>
                </a:cubicBezTo>
                <a:cubicBezTo>
                  <a:pt x="11617300" y="1591427"/>
                  <a:pt x="11617132" y="1591423"/>
                  <a:pt x="11616962" y="1591418"/>
                </a:cubicBezTo>
                <a:lnTo>
                  <a:pt x="11616424" y="1584794"/>
                </a:lnTo>
                <a:cubicBezTo>
                  <a:pt x="11611365" y="1554782"/>
                  <a:pt x="11608914" y="1524133"/>
                  <a:pt x="11608957" y="1493044"/>
                </a:cubicBezTo>
                <a:cubicBezTo>
                  <a:pt x="11607645" y="1487460"/>
                  <a:pt x="11607586" y="1481838"/>
                  <a:pt x="11607586" y="1476202"/>
                </a:cubicBezTo>
                <a:lnTo>
                  <a:pt x="11608180" y="1464851"/>
                </a:lnTo>
                <a:lnTo>
                  <a:pt x="11608678" y="1464884"/>
                </a:lnTo>
                <a:close/>
                <a:moveTo>
                  <a:pt x="11594916" y="1464394"/>
                </a:moveTo>
                <a:lnTo>
                  <a:pt x="11594942" y="1464884"/>
                </a:lnTo>
                <a:lnTo>
                  <a:pt x="11595440" y="1464852"/>
                </a:lnTo>
                <a:lnTo>
                  <a:pt x="11596034" y="1476202"/>
                </a:lnTo>
                <a:cubicBezTo>
                  <a:pt x="11596034" y="1481838"/>
                  <a:pt x="11595975" y="1487460"/>
                  <a:pt x="11594663" y="1493044"/>
                </a:cubicBezTo>
                <a:cubicBezTo>
                  <a:pt x="11594706" y="1524133"/>
                  <a:pt x="11592255" y="1554782"/>
                  <a:pt x="11587196" y="1584794"/>
                </a:cubicBezTo>
                <a:lnTo>
                  <a:pt x="11586658" y="1591418"/>
                </a:lnTo>
                <a:cubicBezTo>
                  <a:pt x="11586488" y="1591423"/>
                  <a:pt x="11586320" y="1591427"/>
                  <a:pt x="11586152" y="1591480"/>
                </a:cubicBezTo>
                <a:cubicBezTo>
                  <a:pt x="11535877" y="1941574"/>
                  <a:pt x="11254838" y="2220146"/>
                  <a:pt x="10895987" y="2279078"/>
                </a:cubicBezTo>
                <a:lnTo>
                  <a:pt x="10895871" y="2280217"/>
                </a:lnTo>
                <a:cubicBezTo>
                  <a:pt x="10890560" y="2281220"/>
                  <a:pt x="10885231" y="2282161"/>
                  <a:pt x="10879654" y="2281745"/>
                </a:cubicBezTo>
                <a:cubicBezTo>
                  <a:pt x="10848482" y="2287255"/>
                  <a:pt x="10816602" y="2290213"/>
                  <a:pt x="10784227" y="2290736"/>
                </a:cubicBezTo>
                <a:lnTo>
                  <a:pt x="10767109" y="2292349"/>
                </a:lnTo>
                <a:lnTo>
                  <a:pt x="10767083" y="2291858"/>
                </a:lnTo>
                <a:lnTo>
                  <a:pt x="10766584" y="2291891"/>
                </a:lnTo>
                <a:cubicBezTo>
                  <a:pt x="10766018" y="2288119"/>
                  <a:pt x="10765991" y="2284333"/>
                  <a:pt x="10765991" y="2280541"/>
                </a:cubicBezTo>
                <a:cubicBezTo>
                  <a:pt x="10765991" y="2274903"/>
                  <a:pt x="10766050" y="2269279"/>
                  <a:pt x="10767362" y="2263693"/>
                </a:cubicBezTo>
                <a:cubicBezTo>
                  <a:pt x="10767319" y="2232611"/>
                  <a:pt x="10769769" y="2201969"/>
                  <a:pt x="10774826" y="2171962"/>
                </a:cubicBezTo>
                <a:lnTo>
                  <a:pt x="10775366" y="2165325"/>
                </a:lnTo>
                <a:cubicBezTo>
                  <a:pt x="10775535" y="2165320"/>
                  <a:pt x="10775704" y="2165315"/>
                  <a:pt x="10775872" y="2165262"/>
                </a:cubicBezTo>
                <a:cubicBezTo>
                  <a:pt x="10826148" y="1815167"/>
                  <a:pt x="11107187" y="1536596"/>
                  <a:pt x="11466037" y="1477664"/>
                </a:cubicBezTo>
                <a:lnTo>
                  <a:pt x="11466154" y="1476525"/>
                </a:lnTo>
                <a:cubicBezTo>
                  <a:pt x="11471463" y="1475523"/>
                  <a:pt x="11476791" y="1474582"/>
                  <a:pt x="11482367" y="1474998"/>
                </a:cubicBezTo>
                <a:cubicBezTo>
                  <a:pt x="11513550" y="1469485"/>
                  <a:pt x="11545443" y="1466527"/>
                  <a:pt x="11577829" y="1466004"/>
                </a:cubicBezTo>
                <a:close/>
                <a:moveTo>
                  <a:pt x="9916551" y="1464394"/>
                </a:moveTo>
                <a:lnTo>
                  <a:pt x="9933638" y="1466004"/>
                </a:lnTo>
                <a:cubicBezTo>
                  <a:pt x="9966024" y="1466527"/>
                  <a:pt x="9997917" y="1469485"/>
                  <a:pt x="10029100" y="1474998"/>
                </a:cubicBezTo>
                <a:cubicBezTo>
                  <a:pt x="10034676" y="1474582"/>
                  <a:pt x="10040004" y="1475523"/>
                  <a:pt x="10045313" y="1476525"/>
                </a:cubicBezTo>
                <a:lnTo>
                  <a:pt x="10045430" y="1477664"/>
                </a:lnTo>
                <a:cubicBezTo>
                  <a:pt x="10404280" y="1536596"/>
                  <a:pt x="10685319" y="1815167"/>
                  <a:pt x="10735596" y="2165262"/>
                </a:cubicBezTo>
                <a:cubicBezTo>
                  <a:pt x="10735763" y="2165315"/>
                  <a:pt x="10735932" y="2165320"/>
                  <a:pt x="10736101" y="2165325"/>
                </a:cubicBezTo>
                <a:lnTo>
                  <a:pt x="10736641" y="2171962"/>
                </a:lnTo>
                <a:cubicBezTo>
                  <a:pt x="10741698" y="2201969"/>
                  <a:pt x="10744148" y="2232611"/>
                  <a:pt x="10744105" y="2263693"/>
                </a:cubicBezTo>
                <a:cubicBezTo>
                  <a:pt x="10745417" y="2269279"/>
                  <a:pt x="10745476" y="2274903"/>
                  <a:pt x="10745476" y="2280541"/>
                </a:cubicBezTo>
                <a:cubicBezTo>
                  <a:pt x="10745476" y="2284333"/>
                  <a:pt x="10745449" y="2288119"/>
                  <a:pt x="10744883" y="2291891"/>
                </a:cubicBezTo>
                <a:lnTo>
                  <a:pt x="10744384" y="2291858"/>
                </a:lnTo>
                <a:lnTo>
                  <a:pt x="10744358" y="2292349"/>
                </a:lnTo>
                <a:lnTo>
                  <a:pt x="10727240" y="2290736"/>
                </a:lnTo>
                <a:cubicBezTo>
                  <a:pt x="10694865" y="2290213"/>
                  <a:pt x="10662985" y="2287255"/>
                  <a:pt x="10631813" y="2281745"/>
                </a:cubicBezTo>
                <a:cubicBezTo>
                  <a:pt x="10626236" y="2282161"/>
                  <a:pt x="10620907" y="2281220"/>
                  <a:pt x="10615596" y="2280217"/>
                </a:cubicBezTo>
                <a:lnTo>
                  <a:pt x="10615480" y="2279078"/>
                </a:lnTo>
                <a:cubicBezTo>
                  <a:pt x="10256629" y="2220146"/>
                  <a:pt x="9975590" y="1941574"/>
                  <a:pt x="9925315" y="1591480"/>
                </a:cubicBezTo>
                <a:cubicBezTo>
                  <a:pt x="9925147" y="1591427"/>
                  <a:pt x="9924979" y="1591423"/>
                  <a:pt x="9924809" y="1591418"/>
                </a:cubicBezTo>
                <a:lnTo>
                  <a:pt x="9924271" y="1584794"/>
                </a:lnTo>
                <a:cubicBezTo>
                  <a:pt x="9919212" y="1554782"/>
                  <a:pt x="9916761" y="1524133"/>
                  <a:pt x="9916804" y="1493044"/>
                </a:cubicBezTo>
                <a:cubicBezTo>
                  <a:pt x="9915492" y="1487460"/>
                  <a:pt x="9915433" y="1481838"/>
                  <a:pt x="9915433" y="1476202"/>
                </a:cubicBezTo>
                <a:lnTo>
                  <a:pt x="9916027" y="1464852"/>
                </a:lnTo>
                <a:lnTo>
                  <a:pt x="9916525" y="1464884"/>
                </a:lnTo>
                <a:close/>
                <a:moveTo>
                  <a:pt x="9902763" y="1464394"/>
                </a:moveTo>
                <a:lnTo>
                  <a:pt x="9902789" y="1464884"/>
                </a:lnTo>
                <a:lnTo>
                  <a:pt x="9903287" y="1464852"/>
                </a:lnTo>
                <a:lnTo>
                  <a:pt x="9903881" y="1476202"/>
                </a:lnTo>
                <a:cubicBezTo>
                  <a:pt x="9903881" y="1481838"/>
                  <a:pt x="9903822" y="1487460"/>
                  <a:pt x="9902510" y="1493044"/>
                </a:cubicBezTo>
                <a:cubicBezTo>
                  <a:pt x="9902553" y="1524133"/>
                  <a:pt x="9900102" y="1554782"/>
                  <a:pt x="9895043" y="1584794"/>
                </a:cubicBezTo>
                <a:lnTo>
                  <a:pt x="9894505" y="1591418"/>
                </a:lnTo>
                <a:cubicBezTo>
                  <a:pt x="9894335" y="1591423"/>
                  <a:pt x="9894167" y="1591427"/>
                  <a:pt x="9893999" y="1591480"/>
                </a:cubicBezTo>
                <a:cubicBezTo>
                  <a:pt x="9843724" y="1941574"/>
                  <a:pt x="9562685" y="2220146"/>
                  <a:pt x="9203834" y="2279078"/>
                </a:cubicBezTo>
                <a:lnTo>
                  <a:pt x="9203718" y="2280217"/>
                </a:lnTo>
                <a:cubicBezTo>
                  <a:pt x="9198407" y="2281220"/>
                  <a:pt x="9193078" y="2282161"/>
                  <a:pt x="9187501" y="2281745"/>
                </a:cubicBezTo>
                <a:cubicBezTo>
                  <a:pt x="9156329" y="2287255"/>
                  <a:pt x="9124449" y="2290213"/>
                  <a:pt x="9092074" y="2290736"/>
                </a:cubicBezTo>
                <a:lnTo>
                  <a:pt x="9074956" y="2292349"/>
                </a:lnTo>
                <a:lnTo>
                  <a:pt x="9074930" y="2291858"/>
                </a:lnTo>
                <a:lnTo>
                  <a:pt x="9074431" y="2291891"/>
                </a:lnTo>
                <a:cubicBezTo>
                  <a:pt x="9073865" y="2288119"/>
                  <a:pt x="9073838" y="2284333"/>
                  <a:pt x="9073838" y="2280541"/>
                </a:cubicBezTo>
                <a:cubicBezTo>
                  <a:pt x="9073838" y="2274903"/>
                  <a:pt x="9073897" y="2269279"/>
                  <a:pt x="9075209" y="2263693"/>
                </a:cubicBezTo>
                <a:cubicBezTo>
                  <a:pt x="9075166" y="2232611"/>
                  <a:pt x="9077616" y="2201969"/>
                  <a:pt x="9082673" y="2171962"/>
                </a:cubicBezTo>
                <a:lnTo>
                  <a:pt x="9083213" y="2165325"/>
                </a:lnTo>
                <a:cubicBezTo>
                  <a:pt x="9083382" y="2165320"/>
                  <a:pt x="9083551" y="2165315"/>
                  <a:pt x="9083718" y="2165262"/>
                </a:cubicBezTo>
                <a:cubicBezTo>
                  <a:pt x="9133995" y="1815167"/>
                  <a:pt x="9415034" y="1536596"/>
                  <a:pt x="9773884" y="1477664"/>
                </a:cubicBezTo>
                <a:lnTo>
                  <a:pt x="9774001" y="1476525"/>
                </a:lnTo>
                <a:cubicBezTo>
                  <a:pt x="9779310" y="1475523"/>
                  <a:pt x="9784638" y="1474582"/>
                  <a:pt x="9790214" y="1474998"/>
                </a:cubicBezTo>
                <a:cubicBezTo>
                  <a:pt x="9821397" y="1469485"/>
                  <a:pt x="9853290" y="1466527"/>
                  <a:pt x="9885676" y="1466004"/>
                </a:cubicBezTo>
                <a:close/>
                <a:moveTo>
                  <a:pt x="8224400" y="1464394"/>
                </a:moveTo>
                <a:lnTo>
                  <a:pt x="8241488" y="1466004"/>
                </a:lnTo>
                <a:cubicBezTo>
                  <a:pt x="8273873" y="1466527"/>
                  <a:pt x="8305766" y="1469485"/>
                  <a:pt x="8336949" y="1474998"/>
                </a:cubicBezTo>
                <a:cubicBezTo>
                  <a:pt x="8342525" y="1474582"/>
                  <a:pt x="8347853" y="1475523"/>
                  <a:pt x="8353162" y="1476525"/>
                </a:cubicBezTo>
                <a:lnTo>
                  <a:pt x="8353279" y="1477664"/>
                </a:lnTo>
                <a:cubicBezTo>
                  <a:pt x="8712129" y="1536596"/>
                  <a:pt x="8993168" y="1815167"/>
                  <a:pt x="9043444" y="2165262"/>
                </a:cubicBezTo>
                <a:cubicBezTo>
                  <a:pt x="9043612" y="2165315"/>
                  <a:pt x="9043781" y="2165320"/>
                  <a:pt x="9043950" y="2165325"/>
                </a:cubicBezTo>
                <a:lnTo>
                  <a:pt x="9044490" y="2171962"/>
                </a:lnTo>
                <a:cubicBezTo>
                  <a:pt x="9049547" y="2201969"/>
                  <a:pt x="9051997" y="2232611"/>
                  <a:pt x="9051954" y="2263693"/>
                </a:cubicBezTo>
                <a:cubicBezTo>
                  <a:pt x="9053266" y="2269279"/>
                  <a:pt x="9053325" y="2274903"/>
                  <a:pt x="9053325" y="2280541"/>
                </a:cubicBezTo>
                <a:cubicBezTo>
                  <a:pt x="9053325" y="2284333"/>
                  <a:pt x="9053298" y="2288119"/>
                  <a:pt x="9052732" y="2291891"/>
                </a:cubicBezTo>
                <a:lnTo>
                  <a:pt x="9052233" y="2291858"/>
                </a:lnTo>
                <a:lnTo>
                  <a:pt x="9052207" y="2292349"/>
                </a:lnTo>
                <a:lnTo>
                  <a:pt x="9035089" y="2290736"/>
                </a:lnTo>
                <a:cubicBezTo>
                  <a:pt x="9002714" y="2290213"/>
                  <a:pt x="8970834" y="2287255"/>
                  <a:pt x="8939662" y="2281745"/>
                </a:cubicBezTo>
                <a:cubicBezTo>
                  <a:pt x="8934085" y="2282161"/>
                  <a:pt x="8928756" y="2281220"/>
                  <a:pt x="8923445" y="2280217"/>
                </a:cubicBezTo>
                <a:lnTo>
                  <a:pt x="8923329" y="2279078"/>
                </a:lnTo>
                <a:cubicBezTo>
                  <a:pt x="8564478" y="2220146"/>
                  <a:pt x="8283439" y="1941574"/>
                  <a:pt x="8233164" y="1591480"/>
                </a:cubicBezTo>
                <a:cubicBezTo>
                  <a:pt x="8232996" y="1591427"/>
                  <a:pt x="8232828" y="1591423"/>
                  <a:pt x="8232658" y="1591418"/>
                </a:cubicBezTo>
                <a:lnTo>
                  <a:pt x="8232120" y="1584794"/>
                </a:lnTo>
                <a:cubicBezTo>
                  <a:pt x="8227061" y="1554782"/>
                  <a:pt x="8224611" y="1524133"/>
                  <a:pt x="8224653" y="1493044"/>
                </a:cubicBezTo>
                <a:cubicBezTo>
                  <a:pt x="8223341" y="1487460"/>
                  <a:pt x="8223282" y="1481838"/>
                  <a:pt x="8223282" y="1476202"/>
                </a:cubicBezTo>
                <a:lnTo>
                  <a:pt x="8223876" y="1464852"/>
                </a:lnTo>
                <a:lnTo>
                  <a:pt x="8224374" y="1464884"/>
                </a:lnTo>
                <a:close/>
                <a:moveTo>
                  <a:pt x="8210612" y="1464394"/>
                </a:moveTo>
                <a:lnTo>
                  <a:pt x="8210638" y="1464884"/>
                </a:lnTo>
                <a:lnTo>
                  <a:pt x="8211136" y="1464852"/>
                </a:lnTo>
                <a:lnTo>
                  <a:pt x="8211730" y="1476202"/>
                </a:lnTo>
                <a:cubicBezTo>
                  <a:pt x="8211730" y="1481838"/>
                  <a:pt x="8211672" y="1487460"/>
                  <a:pt x="8210360" y="1493044"/>
                </a:cubicBezTo>
                <a:cubicBezTo>
                  <a:pt x="8210402" y="1524133"/>
                  <a:pt x="8207951" y="1554782"/>
                  <a:pt x="8202893" y="1584794"/>
                </a:cubicBezTo>
                <a:lnTo>
                  <a:pt x="8202354" y="1591418"/>
                </a:lnTo>
                <a:cubicBezTo>
                  <a:pt x="8202185" y="1591423"/>
                  <a:pt x="8202016" y="1591427"/>
                  <a:pt x="8201849" y="1591480"/>
                </a:cubicBezTo>
                <a:cubicBezTo>
                  <a:pt x="8151573" y="1941574"/>
                  <a:pt x="7870534" y="2220146"/>
                  <a:pt x="7511683" y="2279078"/>
                </a:cubicBezTo>
                <a:lnTo>
                  <a:pt x="7511567" y="2280217"/>
                </a:lnTo>
                <a:cubicBezTo>
                  <a:pt x="7506256" y="2281220"/>
                  <a:pt x="7500927" y="2282161"/>
                  <a:pt x="7495350" y="2281745"/>
                </a:cubicBezTo>
                <a:cubicBezTo>
                  <a:pt x="7464178" y="2287255"/>
                  <a:pt x="7432298" y="2290213"/>
                  <a:pt x="7399924" y="2290736"/>
                </a:cubicBezTo>
                <a:lnTo>
                  <a:pt x="7382805" y="2292349"/>
                </a:lnTo>
                <a:lnTo>
                  <a:pt x="7382779" y="2291858"/>
                </a:lnTo>
                <a:lnTo>
                  <a:pt x="7382280" y="2291891"/>
                </a:lnTo>
                <a:cubicBezTo>
                  <a:pt x="7381714" y="2288119"/>
                  <a:pt x="7381687" y="2284333"/>
                  <a:pt x="7381687" y="2280541"/>
                </a:cubicBezTo>
                <a:cubicBezTo>
                  <a:pt x="7381687" y="2274903"/>
                  <a:pt x="7381746" y="2269279"/>
                  <a:pt x="7383058" y="2263693"/>
                </a:cubicBezTo>
                <a:cubicBezTo>
                  <a:pt x="7383016" y="2232611"/>
                  <a:pt x="7385465" y="2201969"/>
                  <a:pt x="7390522" y="2171962"/>
                </a:cubicBezTo>
                <a:lnTo>
                  <a:pt x="7391062" y="2165325"/>
                </a:lnTo>
                <a:cubicBezTo>
                  <a:pt x="7391231" y="2165320"/>
                  <a:pt x="7391400" y="2165315"/>
                  <a:pt x="7391568" y="2165262"/>
                </a:cubicBezTo>
                <a:cubicBezTo>
                  <a:pt x="7441844" y="1815167"/>
                  <a:pt x="7722883" y="1536596"/>
                  <a:pt x="8081734" y="1477664"/>
                </a:cubicBezTo>
                <a:lnTo>
                  <a:pt x="8081851" y="1476525"/>
                </a:lnTo>
                <a:cubicBezTo>
                  <a:pt x="8087159" y="1475523"/>
                  <a:pt x="8092487" y="1474582"/>
                  <a:pt x="8098063" y="1474998"/>
                </a:cubicBezTo>
                <a:cubicBezTo>
                  <a:pt x="8129247" y="1469485"/>
                  <a:pt x="8161139" y="1466527"/>
                  <a:pt x="8193525" y="1466004"/>
                </a:cubicBezTo>
                <a:close/>
                <a:moveTo>
                  <a:pt x="6532249" y="1464394"/>
                </a:moveTo>
                <a:lnTo>
                  <a:pt x="6549337" y="1466004"/>
                </a:lnTo>
                <a:cubicBezTo>
                  <a:pt x="6581722" y="1466527"/>
                  <a:pt x="6613615" y="1469485"/>
                  <a:pt x="6644798" y="1474998"/>
                </a:cubicBezTo>
                <a:cubicBezTo>
                  <a:pt x="6650374" y="1474582"/>
                  <a:pt x="6655702" y="1475523"/>
                  <a:pt x="6661011" y="1476525"/>
                </a:cubicBezTo>
                <a:lnTo>
                  <a:pt x="6661128" y="1477664"/>
                </a:lnTo>
                <a:cubicBezTo>
                  <a:pt x="7019978" y="1536596"/>
                  <a:pt x="7301017" y="1815167"/>
                  <a:pt x="7351294" y="2165262"/>
                </a:cubicBezTo>
                <a:cubicBezTo>
                  <a:pt x="7351461" y="2165315"/>
                  <a:pt x="7351631" y="2165320"/>
                  <a:pt x="7351799" y="2165325"/>
                </a:cubicBezTo>
                <a:lnTo>
                  <a:pt x="7352340" y="2171962"/>
                </a:lnTo>
                <a:cubicBezTo>
                  <a:pt x="7357396" y="2201969"/>
                  <a:pt x="7359846" y="2232611"/>
                  <a:pt x="7359804" y="2263693"/>
                </a:cubicBezTo>
                <a:cubicBezTo>
                  <a:pt x="7361116" y="2269279"/>
                  <a:pt x="7361174" y="2274903"/>
                  <a:pt x="7361174" y="2280541"/>
                </a:cubicBezTo>
                <a:cubicBezTo>
                  <a:pt x="7361174" y="2284333"/>
                  <a:pt x="7361147" y="2288119"/>
                  <a:pt x="7360581" y="2291891"/>
                </a:cubicBezTo>
                <a:lnTo>
                  <a:pt x="7360082" y="2291858"/>
                </a:lnTo>
                <a:lnTo>
                  <a:pt x="7360056" y="2292349"/>
                </a:lnTo>
                <a:lnTo>
                  <a:pt x="7342938" y="2290736"/>
                </a:lnTo>
                <a:cubicBezTo>
                  <a:pt x="7310564" y="2290213"/>
                  <a:pt x="7278683" y="2287255"/>
                  <a:pt x="7247511" y="2281745"/>
                </a:cubicBezTo>
                <a:cubicBezTo>
                  <a:pt x="7241934" y="2282161"/>
                  <a:pt x="7236605" y="2281220"/>
                  <a:pt x="7231295" y="2280217"/>
                </a:cubicBezTo>
                <a:lnTo>
                  <a:pt x="7231179" y="2279078"/>
                </a:lnTo>
                <a:cubicBezTo>
                  <a:pt x="6872327" y="2220146"/>
                  <a:pt x="6591288" y="1941574"/>
                  <a:pt x="6541013" y="1591480"/>
                </a:cubicBezTo>
                <a:cubicBezTo>
                  <a:pt x="6540845" y="1591427"/>
                  <a:pt x="6540677" y="1591423"/>
                  <a:pt x="6540507" y="1591418"/>
                </a:cubicBezTo>
                <a:lnTo>
                  <a:pt x="6539969" y="1584794"/>
                </a:lnTo>
                <a:cubicBezTo>
                  <a:pt x="6534910" y="1554782"/>
                  <a:pt x="6532460" y="1524133"/>
                  <a:pt x="6532502" y="1493044"/>
                </a:cubicBezTo>
                <a:cubicBezTo>
                  <a:pt x="6531190" y="1487460"/>
                  <a:pt x="6531131" y="1481838"/>
                  <a:pt x="6531131" y="1476202"/>
                </a:cubicBezTo>
                <a:lnTo>
                  <a:pt x="6531725" y="1464852"/>
                </a:lnTo>
                <a:lnTo>
                  <a:pt x="6532223" y="1464884"/>
                </a:lnTo>
                <a:close/>
                <a:moveTo>
                  <a:pt x="6518461" y="1464394"/>
                </a:moveTo>
                <a:lnTo>
                  <a:pt x="6518487" y="1464884"/>
                </a:lnTo>
                <a:lnTo>
                  <a:pt x="6518985" y="1464852"/>
                </a:lnTo>
                <a:lnTo>
                  <a:pt x="6519579" y="1476202"/>
                </a:lnTo>
                <a:cubicBezTo>
                  <a:pt x="6519579" y="1481838"/>
                  <a:pt x="6519520" y="1487460"/>
                  <a:pt x="6518208" y="1493044"/>
                </a:cubicBezTo>
                <a:cubicBezTo>
                  <a:pt x="6518250" y="1524133"/>
                  <a:pt x="6515800" y="1554782"/>
                  <a:pt x="6510741" y="1584794"/>
                </a:cubicBezTo>
                <a:lnTo>
                  <a:pt x="6510203" y="1591418"/>
                </a:lnTo>
                <a:cubicBezTo>
                  <a:pt x="6510033" y="1591423"/>
                  <a:pt x="6509865" y="1591427"/>
                  <a:pt x="6509697" y="1591480"/>
                </a:cubicBezTo>
                <a:cubicBezTo>
                  <a:pt x="6459422" y="1941574"/>
                  <a:pt x="6178383" y="2220146"/>
                  <a:pt x="5819531" y="2279078"/>
                </a:cubicBezTo>
                <a:lnTo>
                  <a:pt x="5819415" y="2280217"/>
                </a:lnTo>
                <a:cubicBezTo>
                  <a:pt x="5814105" y="2281220"/>
                  <a:pt x="5808776" y="2282161"/>
                  <a:pt x="5803199" y="2281745"/>
                </a:cubicBezTo>
                <a:cubicBezTo>
                  <a:pt x="5772027" y="2287255"/>
                  <a:pt x="5740146" y="2290213"/>
                  <a:pt x="5707772" y="2290736"/>
                </a:cubicBezTo>
                <a:lnTo>
                  <a:pt x="5690654" y="2292349"/>
                </a:lnTo>
                <a:lnTo>
                  <a:pt x="5690628" y="2291858"/>
                </a:lnTo>
                <a:lnTo>
                  <a:pt x="5690129" y="2291891"/>
                </a:lnTo>
                <a:cubicBezTo>
                  <a:pt x="5689563" y="2288119"/>
                  <a:pt x="5689536" y="2284333"/>
                  <a:pt x="5689536" y="2280541"/>
                </a:cubicBezTo>
                <a:cubicBezTo>
                  <a:pt x="5689536" y="2274903"/>
                  <a:pt x="5689594" y="2269279"/>
                  <a:pt x="5690906" y="2263693"/>
                </a:cubicBezTo>
                <a:cubicBezTo>
                  <a:pt x="5690864" y="2232611"/>
                  <a:pt x="5693314" y="2201969"/>
                  <a:pt x="5698370" y="2171962"/>
                </a:cubicBezTo>
                <a:lnTo>
                  <a:pt x="5698911" y="2165325"/>
                </a:lnTo>
                <a:cubicBezTo>
                  <a:pt x="5699079" y="2165320"/>
                  <a:pt x="5699249" y="2165315"/>
                  <a:pt x="5699416" y="2165262"/>
                </a:cubicBezTo>
                <a:cubicBezTo>
                  <a:pt x="5749693" y="1815167"/>
                  <a:pt x="6030732" y="1536596"/>
                  <a:pt x="6389582" y="1477664"/>
                </a:cubicBezTo>
                <a:lnTo>
                  <a:pt x="6389699" y="1476525"/>
                </a:lnTo>
                <a:cubicBezTo>
                  <a:pt x="6395008" y="1475523"/>
                  <a:pt x="6400336" y="1474582"/>
                  <a:pt x="6405912" y="1474998"/>
                </a:cubicBezTo>
                <a:cubicBezTo>
                  <a:pt x="6437095" y="1469485"/>
                  <a:pt x="6468988" y="1466527"/>
                  <a:pt x="6501373" y="1466004"/>
                </a:cubicBezTo>
                <a:close/>
                <a:moveTo>
                  <a:pt x="4840098" y="1464394"/>
                </a:moveTo>
                <a:lnTo>
                  <a:pt x="4857185" y="1466004"/>
                </a:lnTo>
                <a:cubicBezTo>
                  <a:pt x="4889571" y="1466527"/>
                  <a:pt x="4921463" y="1469485"/>
                  <a:pt x="4952647" y="1474998"/>
                </a:cubicBezTo>
                <a:cubicBezTo>
                  <a:pt x="4958223" y="1474582"/>
                  <a:pt x="4963551" y="1475523"/>
                  <a:pt x="4968859" y="1476525"/>
                </a:cubicBezTo>
                <a:lnTo>
                  <a:pt x="4968976" y="1477664"/>
                </a:lnTo>
                <a:cubicBezTo>
                  <a:pt x="5327827" y="1536596"/>
                  <a:pt x="5608866" y="1815167"/>
                  <a:pt x="5659142" y="2165262"/>
                </a:cubicBezTo>
                <a:cubicBezTo>
                  <a:pt x="5659310" y="2165315"/>
                  <a:pt x="5659479" y="2165320"/>
                  <a:pt x="5659648" y="2165325"/>
                </a:cubicBezTo>
                <a:lnTo>
                  <a:pt x="5660188" y="2171962"/>
                </a:lnTo>
                <a:cubicBezTo>
                  <a:pt x="5665245" y="2201969"/>
                  <a:pt x="5667694" y="2232611"/>
                  <a:pt x="5667652" y="2263693"/>
                </a:cubicBezTo>
                <a:cubicBezTo>
                  <a:pt x="5668964" y="2269279"/>
                  <a:pt x="5669023" y="2274903"/>
                  <a:pt x="5669023" y="2280541"/>
                </a:cubicBezTo>
                <a:cubicBezTo>
                  <a:pt x="5669023" y="2284333"/>
                  <a:pt x="5668996" y="2288119"/>
                  <a:pt x="5668430" y="2291891"/>
                </a:cubicBezTo>
                <a:lnTo>
                  <a:pt x="5667931" y="2291858"/>
                </a:lnTo>
                <a:lnTo>
                  <a:pt x="5667905" y="2292349"/>
                </a:lnTo>
                <a:lnTo>
                  <a:pt x="5650786" y="2290736"/>
                </a:lnTo>
                <a:cubicBezTo>
                  <a:pt x="5618412" y="2290213"/>
                  <a:pt x="5586532" y="2287255"/>
                  <a:pt x="5555360" y="2281745"/>
                </a:cubicBezTo>
                <a:cubicBezTo>
                  <a:pt x="5549783" y="2282161"/>
                  <a:pt x="5544454" y="2281220"/>
                  <a:pt x="5539143" y="2280217"/>
                </a:cubicBezTo>
                <a:lnTo>
                  <a:pt x="5539027" y="2279078"/>
                </a:lnTo>
                <a:cubicBezTo>
                  <a:pt x="5180176" y="2220146"/>
                  <a:pt x="4899137" y="1941574"/>
                  <a:pt x="4848861" y="1591480"/>
                </a:cubicBezTo>
                <a:cubicBezTo>
                  <a:pt x="4848694" y="1591427"/>
                  <a:pt x="4848525" y="1591423"/>
                  <a:pt x="4848356" y="1591418"/>
                </a:cubicBezTo>
                <a:lnTo>
                  <a:pt x="4847817" y="1584794"/>
                </a:lnTo>
                <a:cubicBezTo>
                  <a:pt x="4842759" y="1554782"/>
                  <a:pt x="4840308" y="1524133"/>
                  <a:pt x="4840350" y="1493044"/>
                </a:cubicBezTo>
                <a:cubicBezTo>
                  <a:pt x="4839038" y="1487460"/>
                  <a:pt x="4838980" y="1481838"/>
                  <a:pt x="4838980" y="1476202"/>
                </a:cubicBezTo>
                <a:lnTo>
                  <a:pt x="4839574" y="1464852"/>
                </a:lnTo>
                <a:lnTo>
                  <a:pt x="4840072" y="1464884"/>
                </a:lnTo>
                <a:close/>
                <a:moveTo>
                  <a:pt x="4826310" y="1464394"/>
                </a:moveTo>
                <a:lnTo>
                  <a:pt x="4826336" y="1464884"/>
                </a:lnTo>
                <a:lnTo>
                  <a:pt x="4826834" y="1464852"/>
                </a:lnTo>
                <a:lnTo>
                  <a:pt x="4827428" y="1476202"/>
                </a:lnTo>
                <a:cubicBezTo>
                  <a:pt x="4827428" y="1481838"/>
                  <a:pt x="4827369" y="1487460"/>
                  <a:pt x="4826057" y="1493044"/>
                </a:cubicBezTo>
                <a:cubicBezTo>
                  <a:pt x="4826099" y="1524133"/>
                  <a:pt x="4823649" y="1554782"/>
                  <a:pt x="4818590" y="1584794"/>
                </a:cubicBezTo>
                <a:lnTo>
                  <a:pt x="4818052" y="1591418"/>
                </a:lnTo>
                <a:cubicBezTo>
                  <a:pt x="4817882" y="1591423"/>
                  <a:pt x="4817714" y="1591427"/>
                  <a:pt x="4817546" y="1591480"/>
                </a:cubicBezTo>
                <a:cubicBezTo>
                  <a:pt x="4767271" y="1941574"/>
                  <a:pt x="4486232" y="2220146"/>
                  <a:pt x="4127381" y="2279078"/>
                </a:cubicBezTo>
                <a:lnTo>
                  <a:pt x="4127264" y="2280217"/>
                </a:lnTo>
                <a:cubicBezTo>
                  <a:pt x="4121954" y="2281220"/>
                  <a:pt x="4116625" y="2282161"/>
                  <a:pt x="4111048" y="2281745"/>
                </a:cubicBezTo>
                <a:cubicBezTo>
                  <a:pt x="4079876" y="2287255"/>
                  <a:pt x="4047996" y="2290213"/>
                  <a:pt x="4015621" y="2290736"/>
                </a:cubicBezTo>
                <a:lnTo>
                  <a:pt x="3998503" y="2292349"/>
                </a:lnTo>
                <a:lnTo>
                  <a:pt x="3998477" y="2291858"/>
                </a:lnTo>
                <a:lnTo>
                  <a:pt x="3997978" y="2291891"/>
                </a:lnTo>
                <a:cubicBezTo>
                  <a:pt x="3997412" y="2288119"/>
                  <a:pt x="3997385" y="2284333"/>
                  <a:pt x="3997385" y="2280541"/>
                </a:cubicBezTo>
                <a:cubicBezTo>
                  <a:pt x="3997385" y="2274903"/>
                  <a:pt x="3997443" y="2269279"/>
                  <a:pt x="3998755" y="2263693"/>
                </a:cubicBezTo>
                <a:cubicBezTo>
                  <a:pt x="3998713" y="2232611"/>
                  <a:pt x="4001163" y="2201969"/>
                  <a:pt x="4006219" y="2171962"/>
                </a:cubicBezTo>
                <a:lnTo>
                  <a:pt x="4006760" y="2165325"/>
                </a:lnTo>
                <a:cubicBezTo>
                  <a:pt x="4006928" y="2165320"/>
                  <a:pt x="4007098" y="2165315"/>
                  <a:pt x="4007265" y="2165262"/>
                </a:cubicBezTo>
                <a:cubicBezTo>
                  <a:pt x="4057542" y="1815167"/>
                  <a:pt x="4338581" y="1536596"/>
                  <a:pt x="4697431" y="1477664"/>
                </a:cubicBezTo>
                <a:lnTo>
                  <a:pt x="4697548" y="1476525"/>
                </a:lnTo>
                <a:cubicBezTo>
                  <a:pt x="4702857" y="1475523"/>
                  <a:pt x="4708185" y="1474582"/>
                  <a:pt x="4713761" y="1474998"/>
                </a:cubicBezTo>
                <a:cubicBezTo>
                  <a:pt x="4744944" y="1469485"/>
                  <a:pt x="4776837" y="1466527"/>
                  <a:pt x="4809222" y="1466004"/>
                </a:cubicBezTo>
                <a:close/>
                <a:moveTo>
                  <a:pt x="3147947" y="1464394"/>
                </a:moveTo>
                <a:lnTo>
                  <a:pt x="3165034" y="1466004"/>
                </a:lnTo>
                <a:cubicBezTo>
                  <a:pt x="3197420" y="1466527"/>
                  <a:pt x="3229312" y="1469485"/>
                  <a:pt x="3260496" y="1474998"/>
                </a:cubicBezTo>
                <a:cubicBezTo>
                  <a:pt x="3266072" y="1474582"/>
                  <a:pt x="3271400" y="1475523"/>
                  <a:pt x="3276708" y="1476525"/>
                </a:cubicBezTo>
                <a:lnTo>
                  <a:pt x="3276826" y="1477664"/>
                </a:lnTo>
                <a:cubicBezTo>
                  <a:pt x="3635676" y="1536596"/>
                  <a:pt x="3916715" y="1815167"/>
                  <a:pt x="3966991" y="2165262"/>
                </a:cubicBezTo>
                <a:cubicBezTo>
                  <a:pt x="3967159" y="2165315"/>
                  <a:pt x="3967328" y="2165320"/>
                  <a:pt x="3967497" y="2165325"/>
                </a:cubicBezTo>
                <a:lnTo>
                  <a:pt x="3968037" y="2171962"/>
                </a:lnTo>
                <a:cubicBezTo>
                  <a:pt x="3973094" y="2201969"/>
                  <a:pt x="3975543" y="2232611"/>
                  <a:pt x="3975501" y="2263693"/>
                </a:cubicBezTo>
                <a:cubicBezTo>
                  <a:pt x="3976813" y="2269279"/>
                  <a:pt x="3976872" y="2274903"/>
                  <a:pt x="3976872" y="2280541"/>
                </a:cubicBezTo>
                <a:cubicBezTo>
                  <a:pt x="3976872" y="2284333"/>
                  <a:pt x="3976845" y="2288119"/>
                  <a:pt x="3976279" y="2291891"/>
                </a:cubicBezTo>
                <a:lnTo>
                  <a:pt x="3975780" y="2291858"/>
                </a:lnTo>
                <a:lnTo>
                  <a:pt x="3975754" y="2292349"/>
                </a:lnTo>
                <a:lnTo>
                  <a:pt x="3958635" y="2290736"/>
                </a:lnTo>
                <a:cubicBezTo>
                  <a:pt x="3926261" y="2290213"/>
                  <a:pt x="3894381" y="2287255"/>
                  <a:pt x="3863209" y="2281745"/>
                </a:cubicBezTo>
                <a:cubicBezTo>
                  <a:pt x="3857632" y="2282161"/>
                  <a:pt x="3852303" y="2281220"/>
                  <a:pt x="3846992" y="2280217"/>
                </a:cubicBezTo>
                <a:lnTo>
                  <a:pt x="3846876" y="2279078"/>
                </a:lnTo>
                <a:cubicBezTo>
                  <a:pt x="3488025" y="2220146"/>
                  <a:pt x="3206986" y="1941574"/>
                  <a:pt x="3156710" y="1591480"/>
                </a:cubicBezTo>
                <a:cubicBezTo>
                  <a:pt x="3156543" y="1591427"/>
                  <a:pt x="3156374" y="1591423"/>
                  <a:pt x="3156205" y="1591418"/>
                </a:cubicBezTo>
                <a:lnTo>
                  <a:pt x="3155667" y="1584794"/>
                </a:lnTo>
                <a:cubicBezTo>
                  <a:pt x="3150608" y="1554782"/>
                  <a:pt x="3148157" y="1524133"/>
                  <a:pt x="3148199" y="1493044"/>
                </a:cubicBezTo>
                <a:cubicBezTo>
                  <a:pt x="3146887" y="1487460"/>
                  <a:pt x="3146829" y="1481838"/>
                  <a:pt x="3146829" y="1476202"/>
                </a:cubicBezTo>
                <a:lnTo>
                  <a:pt x="3147423" y="1464852"/>
                </a:lnTo>
                <a:lnTo>
                  <a:pt x="3147921" y="1464884"/>
                </a:lnTo>
                <a:close/>
                <a:moveTo>
                  <a:pt x="3134159" y="1464394"/>
                </a:moveTo>
                <a:lnTo>
                  <a:pt x="3134185" y="1464884"/>
                </a:lnTo>
                <a:lnTo>
                  <a:pt x="3134683" y="1464852"/>
                </a:lnTo>
                <a:lnTo>
                  <a:pt x="3135277" y="1476202"/>
                </a:lnTo>
                <a:cubicBezTo>
                  <a:pt x="3135277" y="1481838"/>
                  <a:pt x="3135218" y="1487460"/>
                  <a:pt x="3133906" y="1493044"/>
                </a:cubicBezTo>
                <a:cubicBezTo>
                  <a:pt x="3133948" y="1524133"/>
                  <a:pt x="3131498" y="1554782"/>
                  <a:pt x="3126439" y="1584794"/>
                </a:cubicBezTo>
                <a:lnTo>
                  <a:pt x="3125901" y="1591418"/>
                </a:lnTo>
                <a:cubicBezTo>
                  <a:pt x="3125731" y="1591423"/>
                  <a:pt x="3125563" y="1591427"/>
                  <a:pt x="3125395" y="1591480"/>
                </a:cubicBezTo>
                <a:cubicBezTo>
                  <a:pt x="3075120" y="1941574"/>
                  <a:pt x="2794081" y="2220146"/>
                  <a:pt x="2435230" y="2279078"/>
                </a:cubicBezTo>
                <a:lnTo>
                  <a:pt x="2435113" y="2280217"/>
                </a:lnTo>
                <a:cubicBezTo>
                  <a:pt x="2429803" y="2281220"/>
                  <a:pt x="2424474" y="2282161"/>
                  <a:pt x="2418897" y="2281745"/>
                </a:cubicBezTo>
                <a:cubicBezTo>
                  <a:pt x="2387725" y="2287255"/>
                  <a:pt x="2355845" y="2290213"/>
                  <a:pt x="2323470" y="2290736"/>
                </a:cubicBezTo>
                <a:lnTo>
                  <a:pt x="2306352" y="2292349"/>
                </a:lnTo>
                <a:lnTo>
                  <a:pt x="2306326" y="2291858"/>
                </a:lnTo>
                <a:lnTo>
                  <a:pt x="2305827" y="2291891"/>
                </a:lnTo>
                <a:cubicBezTo>
                  <a:pt x="2305261" y="2288119"/>
                  <a:pt x="2305234" y="2284333"/>
                  <a:pt x="2305234" y="2280541"/>
                </a:cubicBezTo>
                <a:cubicBezTo>
                  <a:pt x="2305234" y="2274903"/>
                  <a:pt x="2305292" y="2269279"/>
                  <a:pt x="2306604" y="2263693"/>
                </a:cubicBezTo>
                <a:cubicBezTo>
                  <a:pt x="2306562" y="2232611"/>
                  <a:pt x="2309012" y="2201969"/>
                  <a:pt x="2314068" y="2171962"/>
                </a:cubicBezTo>
                <a:lnTo>
                  <a:pt x="2314609" y="2165325"/>
                </a:lnTo>
                <a:cubicBezTo>
                  <a:pt x="2314777" y="2165320"/>
                  <a:pt x="2314947" y="2165315"/>
                  <a:pt x="2315114" y="2165262"/>
                </a:cubicBezTo>
                <a:cubicBezTo>
                  <a:pt x="2365391" y="1815167"/>
                  <a:pt x="2646430" y="1536596"/>
                  <a:pt x="3005280" y="1477664"/>
                </a:cubicBezTo>
                <a:lnTo>
                  <a:pt x="3005397" y="1476525"/>
                </a:lnTo>
                <a:cubicBezTo>
                  <a:pt x="3010706" y="1475523"/>
                  <a:pt x="3016034" y="1474582"/>
                  <a:pt x="3021610" y="1474998"/>
                </a:cubicBezTo>
                <a:cubicBezTo>
                  <a:pt x="3052793" y="1469485"/>
                  <a:pt x="3084686" y="1466527"/>
                  <a:pt x="3117071" y="1466004"/>
                </a:cubicBezTo>
                <a:close/>
                <a:moveTo>
                  <a:pt x="1455796" y="1464394"/>
                </a:moveTo>
                <a:lnTo>
                  <a:pt x="1472883" y="1466004"/>
                </a:lnTo>
                <a:cubicBezTo>
                  <a:pt x="1505269" y="1466527"/>
                  <a:pt x="1537161" y="1469485"/>
                  <a:pt x="1568345" y="1474998"/>
                </a:cubicBezTo>
                <a:cubicBezTo>
                  <a:pt x="1573921" y="1474582"/>
                  <a:pt x="1579249" y="1475523"/>
                  <a:pt x="1584557" y="1476525"/>
                </a:cubicBezTo>
                <a:lnTo>
                  <a:pt x="1584675" y="1477664"/>
                </a:lnTo>
                <a:cubicBezTo>
                  <a:pt x="1943525" y="1536596"/>
                  <a:pt x="2224564" y="1815167"/>
                  <a:pt x="2274840" y="2165262"/>
                </a:cubicBezTo>
                <a:cubicBezTo>
                  <a:pt x="2275008" y="2165315"/>
                  <a:pt x="2275177" y="2165320"/>
                  <a:pt x="2275346" y="2165325"/>
                </a:cubicBezTo>
                <a:lnTo>
                  <a:pt x="2275886" y="2171962"/>
                </a:lnTo>
                <a:cubicBezTo>
                  <a:pt x="2280943" y="2201969"/>
                  <a:pt x="2283392" y="2232611"/>
                  <a:pt x="2283350" y="2263693"/>
                </a:cubicBezTo>
                <a:cubicBezTo>
                  <a:pt x="2284662" y="2269279"/>
                  <a:pt x="2284721" y="2274903"/>
                  <a:pt x="2284721" y="2280541"/>
                </a:cubicBezTo>
                <a:cubicBezTo>
                  <a:pt x="2284721" y="2284333"/>
                  <a:pt x="2284694" y="2288119"/>
                  <a:pt x="2284128" y="2291891"/>
                </a:cubicBezTo>
                <a:lnTo>
                  <a:pt x="2283629" y="2291858"/>
                </a:lnTo>
                <a:lnTo>
                  <a:pt x="2283603" y="2292349"/>
                </a:lnTo>
                <a:lnTo>
                  <a:pt x="2266484" y="2290736"/>
                </a:lnTo>
                <a:cubicBezTo>
                  <a:pt x="2234110" y="2290213"/>
                  <a:pt x="2202230" y="2287255"/>
                  <a:pt x="2171058" y="2281745"/>
                </a:cubicBezTo>
                <a:cubicBezTo>
                  <a:pt x="2165481" y="2282161"/>
                  <a:pt x="2160152" y="2281220"/>
                  <a:pt x="2154841" y="2280217"/>
                </a:cubicBezTo>
                <a:lnTo>
                  <a:pt x="2154725" y="2279078"/>
                </a:lnTo>
                <a:cubicBezTo>
                  <a:pt x="1795874" y="2220146"/>
                  <a:pt x="1514835" y="1941574"/>
                  <a:pt x="1464559" y="1591480"/>
                </a:cubicBezTo>
                <a:cubicBezTo>
                  <a:pt x="1464392" y="1591427"/>
                  <a:pt x="1464223" y="1591423"/>
                  <a:pt x="1464054" y="1591418"/>
                </a:cubicBezTo>
                <a:lnTo>
                  <a:pt x="1463515" y="1584794"/>
                </a:lnTo>
                <a:cubicBezTo>
                  <a:pt x="1458457" y="1554782"/>
                  <a:pt x="1456006" y="1524133"/>
                  <a:pt x="1456048" y="1493044"/>
                </a:cubicBezTo>
                <a:cubicBezTo>
                  <a:pt x="1454736" y="1487460"/>
                  <a:pt x="1454678" y="1481838"/>
                  <a:pt x="1454678" y="1476202"/>
                </a:cubicBezTo>
                <a:lnTo>
                  <a:pt x="1455272" y="1464852"/>
                </a:lnTo>
                <a:lnTo>
                  <a:pt x="1455770" y="1464884"/>
                </a:lnTo>
                <a:close/>
                <a:moveTo>
                  <a:pt x="1442008" y="1464394"/>
                </a:moveTo>
                <a:lnTo>
                  <a:pt x="1442034" y="1464884"/>
                </a:lnTo>
                <a:lnTo>
                  <a:pt x="1442532" y="1464852"/>
                </a:lnTo>
                <a:lnTo>
                  <a:pt x="1443126" y="1476202"/>
                </a:lnTo>
                <a:cubicBezTo>
                  <a:pt x="1443126" y="1481838"/>
                  <a:pt x="1443067" y="1487460"/>
                  <a:pt x="1441755" y="1493044"/>
                </a:cubicBezTo>
                <a:cubicBezTo>
                  <a:pt x="1441797" y="1524133"/>
                  <a:pt x="1439347" y="1554782"/>
                  <a:pt x="1434288" y="1584794"/>
                </a:cubicBezTo>
                <a:lnTo>
                  <a:pt x="1433750" y="1591418"/>
                </a:lnTo>
                <a:cubicBezTo>
                  <a:pt x="1433580" y="1591423"/>
                  <a:pt x="1433412" y="1591427"/>
                  <a:pt x="1433244" y="1591480"/>
                </a:cubicBezTo>
                <a:cubicBezTo>
                  <a:pt x="1382969" y="1941574"/>
                  <a:pt x="1101930" y="2220146"/>
                  <a:pt x="743079" y="2279078"/>
                </a:cubicBezTo>
                <a:lnTo>
                  <a:pt x="742962" y="2280217"/>
                </a:lnTo>
                <a:cubicBezTo>
                  <a:pt x="737652" y="2281220"/>
                  <a:pt x="732323" y="2282161"/>
                  <a:pt x="726746" y="2281745"/>
                </a:cubicBezTo>
                <a:cubicBezTo>
                  <a:pt x="695574" y="2287255"/>
                  <a:pt x="663693" y="2290213"/>
                  <a:pt x="631319" y="2290736"/>
                </a:cubicBezTo>
                <a:lnTo>
                  <a:pt x="614201" y="2292349"/>
                </a:lnTo>
                <a:lnTo>
                  <a:pt x="614175" y="2291858"/>
                </a:lnTo>
                <a:lnTo>
                  <a:pt x="613676" y="2291891"/>
                </a:lnTo>
                <a:cubicBezTo>
                  <a:pt x="613110" y="2288119"/>
                  <a:pt x="613083" y="2284333"/>
                  <a:pt x="613083" y="2280541"/>
                </a:cubicBezTo>
                <a:cubicBezTo>
                  <a:pt x="613083" y="2274903"/>
                  <a:pt x="613141" y="2269279"/>
                  <a:pt x="614453" y="2263693"/>
                </a:cubicBezTo>
                <a:cubicBezTo>
                  <a:pt x="614411" y="2232611"/>
                  <a:pt x="616861" y="2201969"/>
                  <a:pt x="621917" y="2171962"/>
                </a:cubicBezTo>
                <a:lnTo>
                  <a:pt x="622458" y="2165325"/>
                </a:lnTo>
                <a:cubicBezTo>
                  <a:pt x="622626" y="2165320"/>
                  <a:pt x="622796" y="2165315"/>
                  <a:pt x="622963" y="2165262"/>
                </a:cubicBezTo>
                <a:cubicBezTo>
                  <a:pt x="673240" y="1815167"/>
                  <a:pt x="954279" y="1536596"/>
                  <a:pt x="1313129" y="1477664"/>
                </a:cubicBezTo>
                <a:lnTo>
                  <a:pt x="1313246" y="1476525"/>
                </a:lnTo>
                <a:cubicBezTo>
                  <a:pt x="1318555" y="1475523"/>
                  <a:pt x="1323883" y="1474582"/>
                  <a:pt x="1329459" y="1474998"/>
                </a:cubicBezTo>
                <a:cubicBezTo>
                  <a:pt x="1360642" y="1469485"/>
                  <a:pt x="1392535" y="1466527"/>
                  <a:pt x="1424920" y="1466004"/>
                </a:cubicBezTo>
                <a:close/>
                <a:moveTo>
                  <a:pt x="10909360" y="750600"/>
                </a:moveTo>
                <a:cubicBezTo>
                  <a:pt x="10962636" y="1021506"/>
                  <a:pt x="11177479" y="1236303"/>
                  <a:pt x="11452669" y="1295446"/>
                </a:cubicBezTo>
                <a:cubicBezTo>
                  <a:pt x="11399394" y="1024540"/>
                  <a:pt x="11184550" y="809743"/>
                  <a:pt x="10909360" y="750600"/>
                </a:cubicBezTo>
                <a:close/>
                <a:moveTo>
                  <a:pt x="10602109" y="750600"/>
                </a:moveTo>
                <a:cubicBezTo>
                  <a:pt x="10326919" y="809743"/>
                  <a:pt x="10112075" y="1024540"/>
                  <a:pt x="10058800" y="1295446"/>
                </a:cubicBezTo>
                <a:cubicBezTo>
                  <a:pt x="10333990" y="1236303"/>
                  <a:pt x="10548833" y="1021506"/>
                  <a:pt x="10602109" y="750600"/>
                </a:cubicBezTo>
                <a:close/>
                <a:moveTo>
                  <a:pt x="9217207" y="750600"/>
                </a:moveTo>
                <a:cubicBezTo>
                  <a:pt x="9270483" y="1021506"/>
                  <a:pt x="9485326" y="1236303"/>
                  <a:pt x="9760516" y="1295446"/>
                </a:cubicBezTo>
                <a:cubicBezTo>
                  <a:pt x="9707241" y="1024540"/>
                  <a:pt x="9492397" y="809743"/>
                  <a:pt x="9217207" y="750600"/>
                </a:cubicBezTo>
                <a:close/>
                <a:moveTo>
                  <a:pt x="8909958" y="750600"/>
                </a:moveTo>
                <a:cubicBezTo>
                  <a:pt x="8634768" y="809743"/>
                  <a:pt x="8419924" y="1024540"/>
                  <a:pt x="8366649" y="1295446"/>
                </a:cubicBezTo>
                <a:cubicBezTo>
                  <a:pt x="8641839" y="1236303"/>
                  <a:pt x="8856682" y="1021506"/>
                  <a:pt x="8909958" y="750600"/>
                </a:cubicBezTo>
                <a:close/>
                <a:moveTo>
                  <a:pt x="7525056" y="750600"/>
                </a:moveTo>
                <a:cubicBezTo>
                  <a:pt x="7578332" y="1021506"/>
                  <a:pt x="7793175" y="1236303"/>
                  <a:pt x="8068365" y="1295446"/>
                </a:cubicBezTo>
                <a:cubicBezTo>
                  <a:pt x="8015090" y="1024540"/>
                  <a:pt x="7800246" y="809743"/>
                  <a:pt x="7525056" y="750600"/>
                </a:cubicBezTo>
                <a:close/>
                <a:moveTo>
                  <a:pt x="7217807" y="750600"/>
                </a:moveTo>
                <a:cubicBezTo>
                  <a:pt x="6942617" y="809743"/>
                  <a:pt x="6727773" y="1024540"/>
                  <a:pt x="6674498" y="1295446"/>
                </a:cubicBezTo>
                <a:cubicBezTo>
                  <a:pt x="6949688" y="1236303"/>
                  <a:pt x="7164531" y="1021506"/>
                  <a:pt x="7217807" y="750600"/>
                </a:cubicBezTo>
                <a:close/>
                <a:moveTo>
                  <a:pt x="5832905" y="750600"/>
                </a:moveTo>
                <a:cubicBezTo>
                  <a:pt x="5886181" y="1021506"/>
                  <a:pt x="6101024" y="1236303"/>
                  <a:pt x="6376214" y="1295446"/>
                </a:cubicBezTo>
                <a:cubicBezTo>
                  <a:pt x="6322939" y="1024540"/>
                  <a:pt x="6108095" y="809743"/>
                  <a:pt x="5832905" y="750600"/>
                </a:cubicBezTo>
                <a:close/>
                <a:moveTo>
                  <a:pt x="5525656" y="750600"/>
                </a:moveTo>
                <a:cubicBezTo>
                  <a:pt x="5250466" y="809743"/>
                  <a:pt x="5035622" y="1024540"/>
                  <a:pt x="4982347" y="1295446"/>
                </a:cubicBezTo>
                <a:cubicBezTo>
                  <a:pt x="5257537" y="1236303"/>
                  <a:pt x="5472380" y="1021506"/>
                  <a:pt x="5525656" y="750600"/>
                </a:cubicBezTo>
                <a:close/>
                <a:moveTo>
                  <a:pt x="4140754" y="750600"/>
                </a:moveTo>
                <a:cubicBezTo>
                  <a:pt x="4194030" y="1021506"/>
                  <a:pt x="4408873" y="1236303"/>
                  <a:pt x="4684063" y="1295446"/>
                </a:cubicBezTo>
                <a:cubicBezTo>
                  <a:pt x="4630788" y="1024540"/>
                  <a:pt x="4415944" y="809743"/>
                  <a:pt x="4140754" y="750600"/>
                </a:cubicBezTo>
                <a:close/>
                <a:moveTo>
                  <a:pt x="3833505" y="750600"/>
                </a:moveTo>
                <a:cubicBezTo>
                  <a:pt x="3558315" y="809743"/>
                  <a:pt x="3343471" y="1024540"/>
                  <a:pt x="3290196" y="1295446"/>
                </a:cubicBezTo>
                <a:cubicBezTo>
                  <a:pt x="3565386" y="1236303"/>
                  <a:pt x="3780229" y="1021506"/>
                  <a:pt x="3833505" y="750600"/>
                </a:cubicBezTo>
                <a:close/>
                <a:moveTo>
                  <a:pt x="2448603" y="750600"/>
                </a:moveTo>
                <a:cubicBezTo>
                  <a:pt x="2501879" y="1021506"/>
                  <a:pt x="2716722" y="1236303"/>
                  <a:pt x="2991912" y="1295446"/>
                </a:cubicBezTo>
                <a:cubicBezTo>
                  <a:pt x="2938637" y="1024540"/>
                  <a:pt x="2723793" y="809743"/>
                  <a:pt x="2448603" y="750600"/>
                </a:cubicBezTo>
                <a:close/>
                <a:moveTo>
                  <a:pt x="2141354" y="750600"/>
                </a:moveTo>
                <a:cubicBezTo>
                  <a:pt x="1866164" y="809743"/>
                  <a:pt x="1651320" y="1024540"/>
                  <a:pt x="1598045" y="1295446"/>
                </a:cubicBezTo>
                <a:cubicBezTo>
                  <a:pt x="1873235" y="1236303"/>
                  <a:pt x="2088078" y="1021506"/>
                  <a:pt x="2141354" y="750600"/>
                </a:cubicBezTo>
                <a:close/>
                <a:moveTo>
                  <a:pt x="756452" y="750600"/>
                </a:moveTo>
                <a:cubicBezTo>
                  <a:pt x="809728" y="1021506"/>
                  <a:pt x="1024571" y="1236303"/>
                  <a:pt x="1299761" y="1295446"/>
                </a:cubicBezTo>
                <a:cubicBezTo>
                  <a:pt x="1246486" y="1024540"/>
                  <a:pt x="1031642" y="809743"/>
                  <a:pt x="756452" y="750600"/>
                </a:cubicBezTo>
                <a:close/>
                <a:moveTo>
                  <a:pt x="12192000" y="647790"/>
                </a:moveTo>
                <a:lnTo>
                  <a:pt x="12192000" y="780838"/>
                </a:lnTo>
                <a:cubicBezTo>
                  <a:pt x="11966807" y="865550"/>
                  <a:pt x="11797421" y="1059155"/>
                  <a:pt x="11750953" y="1295446"/>
                </a:cubicBezTo>
                <a:cubicBezTo>
                  <a:pt x="11935988" y="1255679"/>
                  <a:pt x="12093739" y="1145540"/>
                  <a:pt x="12192000" y="994335"/>
                </a:cubicBezTo>
                <a:lnTo>
                  <a:pt x="12192000" y="1195909"/>
                </a:lnTo>
                <a:cubicBezTo>
                  <a:pt x="12071770" y="1314911"/>
                  <a:pt x="11914089" y="1397686"/>
                  <a:pt x="11737582" y="1426902"/>
                </a:cubicBezTo>
                <a:lnTo>
                  <a:pt x="11737466" y="1428050"/>
                </a:lnTo>
                <a:cubicBezTo>
                  <a:pt x="11732155" y="1429061"/>
                  <a:pt x="11726826" y="1430009"/>
                  <a:pt x="11721249" y="1429590"/>
                </a:cubicBezTo>
                <a:cubicBezTo>
                  <a:pt x="11690077" y="1435144"/>
                  <a:pt x="11658197" y="1438125"/>
                  <a:pt x="11625822" y="1438652"/>
                </a:cubicBezTo>
                <a:lnTo>
                  <a:pt x="11608704" y="1440278"/>
                </a:lnTo>
                <a:lnTo>
                  <a:pt x="11608678" y="1439783"/>
                </a:lnTo>
                <a:lnTo>
                  <a:pt x="11608179" y="1439816"/>
                </a:lnTo>
                <a:cubicBezTo>
                  <a:pt x="11607613" y="1436014"/>
                  <a:pt x="11607586" y="1432198"/>
                  <a:pt x="11607586" y="1428376"/>
                </a:cubicBezTo>
                <a:cubicBezTo>
                  <a:pt x="11607586" y="1422694"/>
                  <a:pt x="11607645" y="1417025"/>
                  <a:pt x="11608957" y="1411395"/>
                </a:cubicBezTo>
                <a:cubicBezTo>
                  <a:pt x="11608914" y="1380067"/>
                  <a:pt x="11611364" y="1349182"/>
                  <a:pt x="11616421" y="1318938"/>
                </a:cubicBezTo>
                <a:lnTo>
                  <a:pt x="11616961" y="1312248"/>
                </a:lnTo>
                <a:cubicBezTo>
                  <a:pt x="11617130" y="1312243"/>
                  <a:pt x="11617299" y="1312238"/>
                  <a:pt x="11617466" y="1312185"/>
                </a:cubicBezTo>
                <a:cubicBezTo>
                  <a:pt x="11662185" y="998329"/>
                  <a:pt x="11889463" y="741504"/>
                  <a:pt x="12192000" y="647790"/>
                </a:cubicBezTo>
                <a:close/>
                <a:moveTo>
                  <a:pt x="10767111" y="605769"/>
                </a:moveTo>
                <a:lnTo>
                  <a:pt x="10784198" y="607392"/>
                </a:lnTo>
                <a:cubicBezTo>
                  <a:pt x="10816584" y="607919"/>
                  <a:pt x="10848477" y="610900"/>
                  <a:pt x="10879660" y="616457"/>
                </a:cubicBezTo>
                <a:cubicBezTo>
                  <a:pt x="10885236" y="616038"/>
                  <a:pt x="10890564" y="616986"/>
                  <a:pt x="10895873" y="617996"/>
                </a:cubicBezTo>
                <a:lnTo>
                  <a:pt x="10895990" y="619144"/>
                </a:lnTo>
                <a:cubicBezTo>
                  <a:pt x="11254840" y="678542"/>
                  <a:pt x="11535879" y="959319"/>
                  <a:pt x="11586156" y="1312185"/>
                </a:cubicBezTo>
                <a:cubicBezTo>
                  <a:pt x="11586323" y="1312238"/>
                  <a:pt x="11586492" y="1312243"/>
                  <a:pt x="11586661" y="1312248"/>
                </a:cubicBezTo>
                <a:lnTo>
                  <a:pt x="11587201" y="1318938"/>
                </a:lnTo>
                <a:cubicBezTo>
                  <a:pt x="11592258" y="1349182"/>
                  <a:pt x="11594708" y="1380067"/>
                  <a:pt x="11594665" y="1411395"/>
                </a:cubicBezTo>
                <a:cubicBezTo>
                  <a:pt x="11595977" y="1417025"/>
                  <a:pt x="11596036" y="1422694"/>
                  <a:pt x="11596036" y="1428376"/>
                </a:cubicBezTo>
                <a:cubicBezTo>
                  <a:pt x="11596036" y="1432198"/>
                  <a:pt x="11596009" y="1436014"/>
                  <a:pt x="11595443" y="1439816"/>
                </a:cubicBezTo>
                <a:lnTo>
                  <a:pt x="11594944" y="1439783"/>
                </a:lnTo>
                <a:lnTo>
                  <a:pt x="11594918" y="1440278"/>
                </a:lnTo>
                <a:lnTo>
                  <a:pt x="11577800" y="1438652"/>
                </a:lnTo>
                <a:cubicBezTo>
                  <a:pt x="11545425" y="1438125"/>
                  <a:pt x="11513545" y="1435144"/>
                  <a:pt x="11482373" y="1429590"/>
                </a:cubicBezTo>
                <a:cubicBezTo>
                  <a:pt x="11476796" y="1430009"/>
                  <a:pt x="11471467" y="1429061"/>
                  <a:pt x="11466156" y="1428050"/>
                </a:cubicBezTo>
                <a:lnTo>
                  <a:pt x="11466040" y="1426902"/>
                </a:lnTo>
                <a:cubicBezTo>
                  <a:pt x="11107189" y="1367503"/>
                  <a:pt x="10826150" y="1086726"/>
                  <a:pt x="10775875" y="733861"/>
                </a:cubicBezTo>
                <a:cubicBezTo>
                  <a:pt x="10775707" y="733808"/>
                  <a:pt x="10775539" y="733803"/>
                  <a:pt x="10775369" y="733798"/>
                </a:cubicBezTo>
                <a:lnTo>
                  <a:pt x="10774831" y="727122"/>
                </a:lnTo>
                <a:cubicBezTo>
                  <a:pt x="10769772" y="696872"/>
                  <a:pt x="10767321" y="665981"/>
                  <a:pt x="10767364" y="634646"/>
                </a:cubicBezTo>
                <a:cubicBezTo>
                  <a:pt x="10766052" y="629018"/>
                  <a:pt x="10765993" y="623351"/>
                  <a:pt x="10765993" y="617670"/>
                </a:cubicBezTo>
                <a:lnTo>
                  <a:pt x="10766587" y="606230"/>
                </a:lnTo>
                <a:lnTo>
                  <a:pt x="10767085" y="606263"/>
                </a:lnTo>
                <a:close/>
                <a:moveTo>
                  <a:pt x="10744358" y="605769"/>
                </a:moveTo>
                <a:lnTo>
                  <a:pt x="10744384" y="606263"/>
                </a:lnTo>
                <a:lnTo>
                  <a:pt x="10744882" y="606230"/>
                </a:lnTo>
                <a:lnTo>
                  <a:pt x="10745476" y="617670"/>
                </a:lnTo>
                <a:cubicBezTo>
                  <a:pt x="10745476" y="623351"/>
                  <a:pt x="10745417" y="629018"/>
                  <a:pt x="10744105" y="634646"/>
                </a:cubicBezTo>
                <a:cubicBezTo>
                  <a:pt x="10744148" y="665981"/>
                  <a:pt x="10741697" y="696872"/>
                  <a:pt x="10736638" y="727122"/>
                </a:cubicBezTo>
                <a:lnTo>
                  <a:pt x="10736100" y="733798"/>
                </a:lnTo>
                <a:cubicBezTo>
                  <a:pt x="10735930" y="733803"/>
                  <a:pt x="10735762" y="733808"/>
                  <a:pt x="10735594" y="733861"/>
                </a:cubicBezTo>
                <a:cubicBezTo>
                  <a:pt x="10685319" y="1086726"/>
                  <a:pt x="10404280" y="1367503"/>
                  <a:pt x="10045429" y="1426902"/>
                </a:cubicBezTo>
                <a:lnTo>
                  <a:pt x="10045313" y="1428050"/>
                </a:lnTo>
                <a:cubicBezTo>
                  <a:pt x="10040002" y="1429061"/>
                  <a:pt x="10034673" y="1430009"/>
                  <a:pt x="10029096" y="1429590"/>
                </a:cubicBezTo>
                <a:cubicBezTo>
                  <a:pt x="9997924" y="1435144"/>
                  <a:pt x="9966044" y="1438125"/>
                  <a:pt x="9933669" y="1438652"/>
                </a:cubicBezTo>
                <a:lnTo>
                  <a:pt x="9916551" y="1440278"/>
                </a:lnTo>
                <a:lnTo>
                  <a:pt x="9916525" y="1439783"/>
                </a:lnTo>
                <a:lnTo>
                  <a:pt x="9916026" y="1439816"/>
                </a:lnTo>
                <a:cubicBezTo>
                  <a:pt x="9915460" y="1436014"/>
                  <a:pt x="9915433" y="1432198"/>
                  <a:pt x="9915433" y="1428376"/>
                </a:cubicBezTo>
                <a:cubicBezTo>
                  <a:pt x="9915433" y="1422694"/>
                  <a:pt x="9915492" y="1417025"/>
                  <a:pt x="9916804" y="1411395"/>
                </a:cubicBezTo>
                <a:cubicBezTo>
                  <a:pt x="9916761" y="1380067"/>
                  <a:pt x="9919211" y="1349182"/>
                  <a:pt x="9924268" y="1318938"/>
                </a:cubicBezTo>
                <a:lnTo>
                  <a:pt x="9924808" y="1312248"/>
                </a:lnTo>
                <a:cubicBezTo>
                  <a:pt x="9924977" y="1312243"/>
                  <a:pt x="9925146" y="1312238"/>
                  <a:pt x="9925314" y="1312185"/>
                </a:cubicBezTo>
                <a:cubicBezTo>
                  <a:pt x="9975590" y="959319"/>
                  <a:pt x="10256629" y="678542"/>
                  <a:pt x="10615479" y="619144"/>
                </a:cubicBezTo>
                <a:lnTo>
                  <a:pt x="10615596" y="617996"/>
                </a:lnTo>
                <a:cubicBezTo>
                  <a:pt x="10620905" y="616986"/>
                  <a:pt x="10626233" y="616038"/>
                  <a:pt x="10631809" y="616457"/>
                </a:cubicBezTo>
                <a:cubicBezTo>
                  <a:pt x="10662992" y="610900"/>
                  <a:pt x="10694885" y="607919"/>
                  <a:pt x="10727271" y="607392"/>
                </a:cubicBezTo>
                <a:close/>
                <a:moveTo>
                  <a:pt x="9074958" y="605769"/>
                </a:moveTo>
                <a:lnTo>
                  <a:pt x="9092045" y="607392"/>
                </a:lnTo>
                <a:cubicBezTo>
                  <a:pt x="9124431" y="607919"/>
                  <a:pt x="9156324" y="610900"/>
                  <a:pt x="9187507" y="616457"/>
                </a:cubicBezTo>
                <a:cubicBezTo>
                  <a:pt x="9193083" y="616038"/>
                  <a:pt x="9198411" y="616986"/>
                  <a:pt x="9203720" y="617996"/>
                </a:cubicBezTo>
                <a:lnTo>
                  <a:pt x="9203837" y="619144"/>
                </a:lnTo>
                <a:cubicBezTo>
                  <a:pt x="9562687" y="678542"/>
                  <a:pt x="9843726" y="959319"/>
                  <a:pt x="9894002" y="1312185"/>
                </a:cubicBezTo>
                <a:cubicBezTo>
                  <a:pt x="9894170" y="1312238"/>
                  <a:pt x="9894339" y="1312243"/>
                  <a:pt x="9894508" y="1312248"/>
                </a:cubicBezTo>
                <a:lnTo>
                  <a:pt x="9895048" y="1318938"/>
                </a:lnTo>
                <a:cubicBezTo>
                  <a:pt x="9900105" y="1349182"/>
                  <a:pt x="9902555" y="1380067"/>
                  <a:pt x="9902512" y="1411395"/>
                </a:cubicBezTo>
                <a:cubicBezTo>
                  <a:pt x="9903824" y="1417025"/>
                  <a:pt x="9903883" y="1422694"/>
                  <a:pt x="9903883" y="1428376"/>
                </a:cubicBezTo>
                <a:cubicBezTo>
                  <a:pt x="9903883" y="1432198"/>
                  <a:pt x="9903856" y="1436014"/>
                  <a:pt x="9903290" y="1439816"/>
                </a:cubicBezTo>
                <a:lnTo>
                  <a:pt x="9902791" y="1439783"/>
                </a:lnTo>
                <a:lnTo>
                  <a:pt x="9902765" y="1440278"/>
                </a:lnTo>
                <a:lnTo>
                  <a:pt x="9885647" y="1438652"/>
                </a:lnTo>
                <a:cubicBezTo>
                  <a:pt x="9853272" y="1438125"/>
                  <a:pt x="9821392" y="1435144"/>
                  <a:pt x="9790220" y="1429590"/>
                </a:cubicBezTo>
                <a:cubicBezTo>
                  <a:pt x="9784643" y="1430009"/>
                  <a:pt x="9779314" y="1429061"/>
                  <a:pt x="9774003" y="1428050"/>
                </a:cubicBezTo>
                <a:lnTo>
                  <a:pt x="9773887" y="1426902"/>
                </a:lnTo>
                <a:cubicBezTo>
                  <a:pt x="9415036" y="1367503"/>
                  <a:pt x="9133997" y="1086726"/>
                  <a:pt x="9083722" y="733861"/>
                </a:cubicBezTo>
                <a:cubicBezTo>
                  <a:pt x="9083554" y="733808"/>
                  <a:pt x="9083386" y="733803"/>
                  <a:pt x="9083216" y="733798"/>
                </a:cubicBezTo>
                <a:lnTo>
                  <a:pt x="9082678" y="727122"/>
                </a:lnTo>
                <a:cubicBezTo>
                  <a:pt x="9077619" y="696872"/>
                  <a:pt x="9075168" y="665981"/>
                  <a:pt x="9075211" y="634646"/>
                </a:cubicBezTo>
                <a:cubicBezTo>
                  <a:pt x="9073899" y="629018"/>
                  <a:pt x="9073840" y="623351"/>
                  <a:pt x="9073840" y="617670"/>
                </a:cubicBezTo>
                <a:lnTo>
                  <a:pt x="9074434" y="606230"/>
                </a:lnTo>
                <a:lnTo>
                  <a:pt x="9074932" y="606263"/>
                </a:lnTo>
                <a:close/>
                <a:moveTo>
                  <a:pt x="9052207" y="605769"/>
                </a:moveTo>
                <a:lnTo>
                  <a:pt x="9052233" y="606263"/>
                </a:lnTo>
                <a:lnTo>
                  <a:pt x="9052731" y="606230"/>
                </a:lnTo>
                <a:lnTo>
                  <a:pt x="9053325" y="617670"/>
                </a:lnTo>
                <a:cubicBezTo>
                  <a:pt x="9053325" y="623351"/>
                  <a:pt x="9053266" y="629018"/>
                  <a:pt x="9051954" y="634646"/>
                </a:cubicBezTo>
                <a:cubicBezTo>
                  <a:pt x="9051997" y="665981"/>
                  <a:pt x="9049546" y="696872"/>
                  <a:pt x="9044487" y="727122"/>
                </a:cubicBezTo>
                <a:lnTo>
                  <a:pt x="9043949" y="733798"/>
                </a:lnTo>
                <a:cubicBezTo>
                  <a:pt x="9043779" y="733803"/>
                  <a:pt x="9043611" y="733808"/>
                  <a:pt x="9043443" y="733861"/>
                </a:cubicBezTo>
                <a:cubicBezTo>
                  <a:pt x="8993168" y="1086726"/>
                  <a:pt x="8712129" y="1367503"/>
                  <a:pt x="8353278" y="1426902"/>
                </a:cubicBezTo>
                <a:lnTo>
                  <a:pt x="8353162" y="1428050"/>
                </a:lnTo>
                <a:cubicBezTo>
                  <a:pt x="8347851" y="1429061"/>
                  <a:pt x="8342522" y="1430009"/>
                  <a:pt x="8336945" y="1429590"/>
                </a:cubicBezTo>
                <a:cubicBezTo>
                  <a:pt x="8305773" y="1435144"/>
                  <a:pt x="8273893" y="1438125"/>
                  <a:pt x="8241519" y="1438652"/>
                </a:cubicBezTo>
                <a:lnTo>
                  <a:pt x="8224400" y="1440278"/>
                </a:lnTo>
                <a:lnTo>
                  <a:pt x="8224374" y="1439783"/>
                </a:lnTo>
                <a:lnTo>
                  <a:pt x="8223875" y="1439816"/>
                </a:lnTo>
                <a:cubicBezTo>
                  <a:pt x="8223309" y="1436014"/>
                  <a:pt x="8223282" y="1432198"/>
                  <a:pt x="8223282" y="1428376"/>
                </a:cubicBezTo>
                <a:cubicBezTo>
                  <a:pt x="8223282" y="1422694"/>
                  <a:pt x="8223341" y="1417025"/>
                  <a:pt x="8224653" y="1411395"/>
                </a:cubicBezTo>
                <a:cubicBezTo>
                  <a:pt x="8224611" y="1380067"/>
                  <a:pt x="8227060" y="1349182"/>
                  <a:pt x="8232117" y="1318938"/>
                </a:cubicBezTo>
                <a:lnTo>
                  <a:pt x="8232657" y="1312248"/>
                </a:lnTo>
                <a:cubicBezTo>
                  <a:pt x="8232826" y="1312243"/>
                  <a:pt x="8232995" y="1312238"/>
                  <a:pt x="8233163" y="1312185"/>
                </a:cubicBezTo>
                <a:cubicBezTo>
                  <a:pt x="8283439" y="959319"/>
                  <a:pt x="8564478" y="678542"/>
                  <a:pt x="8923328" y="619144"/>
                </a:cubicBezTo>
                <a:lnTo>
                  <a:pt x="8923445" y="617996"/>
                </a:lnTo>
                <a:cubicBezTo>
                  <a:pt x="8928754" y="616986"/>
                  <a:pt x="8934082" y="616038"/>
                  <a:pt x="8939658" y="616457"/>
                </a:cubicBezTo>
                <a:cubicBezTo>
                  <a:pt x="8970841" y="610900"/>
                  <a:pt x="9002734" y="607919"/>
                  <a:pt x="9035120" y="607392"/>
                </a:cubicBezTo>
                <a:close/>
                <a:moveTo>
                  <a:pt x="7382807" y="605769"/>
                </a:moveTo>
                <a:lnTo>
                  <a:pt x="7399895" y="607392"/>
                </a:lnTo>
                <a:cubicBezTo>
                  <a:pt x="7432280" y="607919"/>
                  <a:pt x="7464173" y="610900"/>
                  <a:pt x="7495356" y="616457"/>
                </a:cubicBezTo>
                <a:cubicBezTo>
                  <a:pt x="7500932" y="616038"/>
                  <a:pt x="7506260" y="616986"/>
                  <a:pt x="7511569" y="617996"/>
                </a:cubicBezTo>
                <a:lnTo>
                  <a:pt x="7511686" y="619144"/>
                </a:lnTo>
                <a:cubicBezTo>
                  <a:pt x="7870536" y="678542"/>
                  <a:pt x="8151575" y="959319"/>
                  <a:pt x="8201852" y="1312185"/>
                </a:cubicBezTo>
                <a:cubicBezTo>
                  <a:pt x="8202019" y="1312238"/>
                  <a:pt x="8202189" y="1312243"/>
                  <a:pt x="8202357" y="1312248"/>
                </a:cubicBezTo>
                <a:lnTo>
                  <a:pt x="8202898" y="1318938"/>
                </a:lnTo>
                <a:cubicBezTo>
                  <a:pt x="8207954" y="1349182"/>
                  <a:pt x="8210404" y="1380067"/>
                  <a:pt x="8210362" y="1411395"/>
                </a:cubicBezTo>
                <a:cubicBezTo>
                  <a:pt x="8211674" y="1417025"/>
                  <a:pt x="8211732" y="1422694"/>
                  <a:pt x="8211732" y="1428376"/>
                </a:cubicBezTo>
                <a:cubicBezTo>
                  <a:pt x="8211732" y="1432198"/>
                  <a:pt x="8211705" y="1436014"/>
                  <a:pt x="8211139" y="1439816"/>
                </a:cubicBezTo>
                <a:lnTo>
                  <a:pt x="8210640" y="1439783"/>
                </a:lnTo>
                <a:lnTo>
                  <a:pt x="8210614" y="1440278"/>
                </a:lnTo>
                <a:lnTo>
                  <a:pt x="8193496" y="1438652"/>
                </a:lnTo>
                <a:cubicBezTo>
                  <a:pt x="8161122" y="1438125"/>
                  <a:pt x="8129241" y="1435144"/>
                  <a:pt x="8098069" y="1429590"/>
                </a:cubicBezTo>
                <a:cubicBezTo>
                  <a:pt x="8092492" y="1430009"/>
                  <a:pt x="8087163" y="1429061"/>
                  <a:pt x="8081853" y="1428050"/>
                </a:cubicBezTo>
                <a:lnTo>
                  <a:pt x="8081737" y="1426902"/>
                </a:lnTo>
                <a:cubicBezTo>
                  <a:pt x="7722885" y="1367503"/>
                  <a:pt x="7441846" y="1086726"/>
                  <a:pt x="7391571" y="733861"/>
                </a:cubicBezTo>
                <a:cubicBezTo>
                  <a:pt x="7391403" y="733808"/>
                  <a:pt x="7391235" y="733803"/>
                  <a:pt x="7391065" y="733798"/>
                </a:cubicBezTo>
                <a:lnTo>
                  <a:pt x="7390527" y="727122"/>
                </a:lnTo>
                <a:cubicBezTo>
                  <a:pt x="7385468" y="696872"/>
                  <a:pt x="7383018" y="665981"/>
                  <a:pt x="7383060" y="634646"/>
                </a:cubicBezTo>
                <a:cubicBezTo>
                  <a:pt x="7381748" y="629018"/>
                  <a:pt x="7381689" y="623351"/>
                  <a:pt x="7381689" y="617670"/>
                </a:cubicBezTo>
                <a:lnTo>
                  <a:pt x="7382283" y="606230"/>
                </a:lnTo>
                <a:lnTo>
                  <a:pt x="7382781" y="606263"/>
                </a:lnTo>
                <a:close/>
                <a:moveTo>
                  <a:pt x="5690656" y="605769"/>
                </a:moveTo>
                <a:lnTo>
                  <a:pt x="5707743" y="607392"/>
                </a:lnTo>
                <a:cubicBezTo>
                  <a:pt x="5740129" y="607919"/>
                  <a:pt x="5772021" y="610900"/>
                  <a:pt x="5803205" y="616457"/>
                </a:cubicBezTo>
                <a:cubicBezTo>
                  <a:pt x="5808781" y="616038"/>
                  <a:pt x="5814109" y="616986"/>
                  <a:pt x="5819417" y="617996"/>
                </a:cubicBezTo>
                <a:lnTo>
                  <a:pt x="5819534" y="619144"/>
                </a:lnTo>
                <a:cubicBezTo>
                  <a:pt x="6178385" y="678542"/>
                  <a:pt x="6459424" y="959319"/>
                  <a:pt x="6509700" y="1312185"/>
                </a:cubicBezTo>
                <a:cubicBezTo>
                  <a:pt x="6509868" y="1312238"/>
                  <a:pt x="6510037" y="1312243"/>
                  <a:pt x="6510206" y="1312248"/>
                </a:cubicBezTo>
                <a:lnTo>
                  <a:pt x="6510746" y="1318938"/>
                </a:lnTo>
                <a:cubicBezTo>
                  <a:pt x="6515803" y="1349182"/>
                  <a:pt x="6518252" y="1380067"/>
                  <a:pt x="6518210" y="1411395"/>
                </a:cubicBezTo>
                <a:cubicBezTo>
                  <a:pt x="6519522" y="1417025"/>
                  <a:pt x="6519581" y="1422694"/>
                  <a:pt x="6519581" y="1428376"/>
                </a:cubicBezTo>
                <a:cubicBezTo>
                  <a:pt x="6519581" y="1432198"/>
                  <a:pt x="6519554" y="1436014"/>
                  <a:pt x="6518988" y="1439816"/>
                </a:cubicBezTo>
                <a:lnTo>
                  <a:pt x="6518489" y="1439783"/>
                </a:lnTo>
                <a:lnTo>
                  <a:pt x="6518463" y="1440278"/>
                </a:lnTo>
                <a:lnTo>
                  <a:pt x="6501344" y="1438652"/>
                </a:lnTo>
                <a:cubicBezTo>
                  <a:pt x="6468970" y="1438125"/>
                  <a:pt x="6437090" y="1435144"/>
                  <a:pt x="6405918" y="1429590"/>
                </a:cubicBezTo>
                <a:cubicBezTo>
                  <a:pt x="6400341" y="1430009"/>
                  <a:pt x="6395012" y="1429061"/>
                  <a:pt x="6389701" y="1428050"/>
                </a:cubicBezTo>
                <a:lnTo>
                  <a:pt x="6389585" y="1426902"/>
                </a:lnTo>
                <a:cubicBezTo>
                  <a:pt x="6030734" y="1367503"/>
                  <a:pt x="5749695" y="1086726"/>
                  <a:pt x="5699419" y="733861"/>
                </a:cubicBezTo>
                <a:cubicBezTo>
                  <a:pt x="5699252" y="733808"/>
                  <a:pt x="5699083" y="733803"/>
                  <a:pt x="5698914" y="733798"/>
                </a:cubicBezTo>
                <a:lnTo>
                  <a:pt x="5698375" y="727122"/>
                </a:lnTo>
                <a:cubicBezTo>
                  <a:pt x="5693317" y="696872"/>
                  <a:pt x="5690866" y="665981"/>
                  <a:pt x="5690908" y="634646"/>
                </a:cubicBezTo>
                <a:cubicBezTo>
                  <a:pt x="5689596" y="629018"/>
                  <a:pt x="5689538" y="623351"/>
                  <a:pt x="5689538" y="617670"/>
                </a:cubicBezTo>
                <a:lnTo>
                  <a:pt x="5690132" y="606230"/>
                </a:lnTo>
                <a:lnTo>
                  <a:pt x="5690630" y="606263"/>
                </a:lnTo>
                <a:close/>
                <a:moveTo>
                  <a:pt x="5667905" y="605769"/>
                </a:moveTo>
                <a:lnTo>
                  <a:pt x="5667931" y="606263"/>
                </a:lnTo>
                <a:lnTo>
                  <a:pt x="5668429" y="606230"/>
                </a:lnTo>
                <a:lnTo>
                  <a:pt x="5669023" y="617670"/>
                </a:lnTo>
                <a:cubicBezTo>
                  <a:pt x="5669023" y="623351"/>
                  <a:pt x="5668964" y="629018"/>
                  <a:pt x="5667652" y="634646"/>
                </a:cubicBezTo>
                <a:cubicBezTo>
                  <a:pt x="5667694" y="665981"/>
                  <a:pt x="5665244" y="696872"/>
                  <a:pt x="5660185" y="727122"/>
                </a:cubicBezTo>
                <a:lnTo>
                  <a:pt x="5659647" y="733798"/>
                </a:lnTo>
                <a:cubicBezTo>
                  <a:pt x="5659477" y="733803"/>
                  <a:pt x="5659309" y="733808"/>
                  <a:pt x="5659141" y="733861"/>
                </a:cubicBezTo>
                <a:cubicBezTo>
                  <a:pt x="5608866" y="1086726"/>
                  <a:pt x="5327827" y="1367503"/>
                  <a:pt x="4968975" y="1426902"/>
                </a:cubicBezTo>
                <a:lnTo>
                  <a:pt x="4968859" y="1428050"/>
                </a:lnTo>
                <a:cubicBezTo>
                  <a:pt x="4963549" y="1429061"/>
                  <a:pt x="4958220" y="1430009"/>
                  <a:pt x="4952643" y="1429590"/>
                </a:cubicBezTo>
                <a:cubicBezTo>
                  <a:pt x="4921471" y="1435144"/>
                  <a:pt x="4889590" y="1438125"/>
                  <a:pt x="4857216" y="1438652"/>
                </a:cubicBezTo>
                <a:lnTo>
                  <a:pt x="4840098" y="1440278"/>
                </a:lnTo>
                <a:lnTo>
                  <a:pt x="4840072" y="1439783"/>
                </a:lnTo>
                <a:lnTo>
                  <a:pt x="4839573" y="1439816"/>
                </a:lnTo>
                <a:cubicBezTo>
                  <a:pt x="4839007" y="1436014"/>
                  <a:pt x="4838980" y="1432198"/>
                  <a:pt x="4838980" y="1428376"/>
                </a:cubicBezTo>
                <a:cubicBezTo>
                  <a:pt x="4838980" y="1422694"/>
                  <a:pt x="4839038" y="1417025"/>
                  <a:pt x="4840350" y="1411395"/>
                </a:cubicBezTo>
                <a:cubicBezTo>
                  <a:pt x="4840308" y="1380067"/>
                  <a:pt x="4842758" y="1349182"/>
                  <a:pt x="4847814" y="1318938"/>
                </a:cubicBezTo>
                <a:lnTo>
                  <a:pt x="4848355" y="1312248"/>
                </a:lnTo>
                <a:cubicBezTo>
                  <a:pt x="4848523" y="1312243"/>
                  <a:pt x="4848693" y="1312238"/>
                  <a:pt x="4848860" y="1312185"/>
                </a:cubicBezTo>
                <a:cubicBezTo>
                  <a:pt x="4899137" y="959319"/>
                  <a:pt x="5180176" y="678542"/>
                  <a:pt x="5539026" y="619144"/>
                </a:cubicBezTo>
                <a:lnTo>
                  <a:pt x="5539143" y="617996"/>
                </a:lnTo>
                <a:cubicBezTo>
                  <a:pt x="5544452" y="616986"/>
                  <a:pt x="5549780" y="616038"/>
                  <a:pt x="5555356" y="616457"/>
                </a:cubicBezTo>
                <a:cubicBezTo>
                  <a:pt x="5586539" y="610900"/>
                  <a:pt x="5618432" y="607919"/>
                  <a:pt x="5650817" y="607392"/>
                </a:cubicBezTo>
                <a:close/>
                <a:moveTo>
                  <a:pt x="3998505" y="605769"/>
                </a:moveTo>
                <a:lnTo>
                  <a:pt x="4015592" y="607392"/>
                </a:lnTo>
                <a:cubicBezTo>
                  <a:pt x="4047978" y="607919"/>
                  <a:pt x="4079870" y="610900"/>
                  <a:pt x="4111054" y="616457"/>
                </a:cubicBezTo>
                <a:cubicBezTo>
                  <a:pt x="4116630" y="616038"/>
                  <a:pt x="4121958" y="616986"/>
                  <a:pt x="4127266" y="617996"/>
                </a:cubicBezTo>
                <a:lnTo>
                  <a:pt x="4127384" y="619144"/>
                </a:lnTo>
                <a:cubicBezTo>
                  <a:pt x="4486234" y="678542"/>
                  <a:pt x="4767273" y="959319"/>
                  <a:pt x="4817549" y="1312185"/>
                </a:cubicBezTo>
                <a:cubicBezTo>
                  <a:pt x="4817717" y="1312238"/>
                  <a:pt x="4817886" y="1312243"/>
                  <a:pt x="4818055" y="1312248"/>
                </a:cubicBezTo>
                <a:lnTo>
                  <a:pt x="4818595" y="1318938"/>
                </a:lnTo>
                <a:cubicBezTo>
                  <a:pt x="4823652" y="1349182"/>
                  <a:pt x="4826101" y="1380067"/>
                  <a:pt x="4826059" y="1411395"/>
                </a:cubicBezTo>
                <a:cubicBezTo>
                  <a:pt x="4827371" y="1417025"/>
                  <a:pt x="4827430" y="1422694"/>
                  <a:pt x="4827430" y="1428376"/>
                </a:cubicBezTo>
                <a:cubicBezTo>
                  <a:pt x="4827430" y="1432198"/>
                  <a:pt x="4827403" y="1436014"/>
                  <a:pt x="4826837" y="1439816"/>
                </a:cubicBezTo>
                <a:lnTo>
                  <a:pt x="4826338" y="1439783"/>
                </a:lnTo>
                <a:lnTo>
                  <a:pt x="4826312" y="1440278"/>
                </a:lnTo>
                <a:lnTo>
                  <a:pt x="4809193" y="1438652"/>
                </a:lnTo>
                <a:cubicBezTo>
                  <a:pt x="4776819" y="1438125"/>
                  <a:pt x="4744939" y="1435144"/>
                  <a:pt x="4713767" y="1429590"/>
                </a:cubicBezTo>
                <a:cubicBezTo>
                  <a:pt x="4708190" y="1430009"/>
                  <a:pt x="4702861" y="1429061"/>
                  <a:pt x="4697550" y="1428050"/>
                </a:cubicBezTo>
                <a:lnTo>
                  <a:pt x="4697434" y="1426902"/>
                </a:lnTo>
                <a:cubicBezTo>
                  <a:pt x="4338583" y="1367503"/>
                  <a:pt x="4057544" y="1086726"/>
                  <a:pt x="4007268" y="733861"/>
                </a:cubicBezTo>
                <a:cubicBezTo>
                  <a:pt x="4007101" y="733808"/>
                  <a:pt x="4006932" y="733803"/>
                  <a:pt x="4006763" y="733798"/>
                </a:cubicBezTo>
                <a:lnTo>
                  <a:pt x="4006225" y="727122"/>
                </a:lnTo>
                <a:cubicBezTo>
                  <a:pt x="4001166" y="696872"/>
                  <a:pt x="3998715" y="665981"/>
                  <a:pt x="3998757" y="634646"/>
                </a:cubicBezTo>
                <a:cubicBezTo>
                  <a:pt x="3997445" y="629018"/>
                  <a:pt x="3997387" y="623351"/>
                  <a:pt x="3997387" y="617670"/>
                </a:cubicBezTo>
                <a:lnTo>
                  <a:pt x="3997981" y="606230"/>
                </a:lnTo>
                <a:lnTo>
                  <a:pt x="3998479" y="606263"/>
                </a:lnTo>
                <a:close/>
                <a:moveTo>
                  <a:pt x="3975754" y="605769"/>
                </a:moveTo>
                <a:lnTo>
                  <a:pt x="3975780" y="606263"/>
                </a:lnTo>
                <a:lnTo>
                  <a:pt x="3976278" y="606230"/>
                </a:lnTo>
                <a:lnTo>
                  <a:pt x="3976872" y="617670"/>
                </a:lnTo>
                <a:cubicBezTo>
                  <a:pt x="3976872" y="623351"/>
                  <a:pt x="3976813" y="629018"/>
                  <a:pt x="3975501" y="634646"/>
                </a:cubicBezTo>
                <a:cubicBezTo>
                  <a:pt x="3975543" y="665981"/>
                  <a:pt x="3973093" y="696872"/>
                  <a:pt x="3968034" y="727122"/>
                </a:cubicBezTo>
                <a:lnTo>
                  <a:pt x="3967496" y="733798"/>
                </a:lnTo>
                <a:cubicBezTo>
                  <a:pt x="3967326" y="733803"/>
                  <a:pt x="3967158" y="733808"/>
                  <a:pt x="3966990" y="733861"/>
                </a:cubicBezTo>
                <a:cubicBezTo>
                  <a:pt x="3916715" y="1086726"/>
                  <a:pt x="3635676" y="1367503"/>
                  <a:pt x="3276825" y="1426902"/>
                </a:cubicBezTo>
                <a:lnTo>
                  <a:pt x="3276708" y="1428050"/>
                </a:lnTo>
                <a:cubicBezTo>
                  <a:pt x="3271398" y="1429061"/>
                  <a:pt x="3266069" y="1430009"/>
                  <a:pt x="3260492" y="1429590"/>
                </a:cubicBezTo>
                <a:cubicBezTo>
                  <a:pt x="3229320" y="1435144"/>
                  <a:pt x="3197440" y="1438125"/>
                  <a:pt x="3165065" y="1438652"/>
                </a:cubicBezTo>
                <a:lnTo>
                  <a:pt x="3147947" y="1440278"/>
                </a:lnTo>
                <a:lnTo>
                  <a:pt x="3147921" y="1439783"/>
                </a:lnTo>
                <a:lnTo>
                  <a:pt x="3147422" y="1439816"/>
                </a:lnTo>
                <a:cubicBezTo>
                  <a:pt x="3146856" y="1436014"/>
                  <a:pt x="3146829" y="1432198"/>
                  <a:pt x="3146829" y="1428376"/>
                </a:cubicBezTo>
                <a:cubicBezTo>
                  <a:pt x="3146829" y="1422694"/>
                  <a:pt x="3146887" y="1417025"/>
                  <a:pt x="3148199" y="1411395"/>
                </a:cubicBezTo>
                <a:cubicBezTo>
                  <a:pt x="3148157" y="1380067"/>
                  <a:pt x="3150607" y="1349182"/>
                  <a:pt x="3155663" y="1318938"/>
                </a:cubicBezTo>
                <a:lnTo>
                  <a:pt x="3156204" y="1312248"/>
                </a:lnTo>
                <a:cubicBezTo>
                  <a:pt x="3156372" y="1312243"/>
                  <a:pt x="3156542" y="1312238"/>
                  <a:pt x="3156709" y="1312185"/>
                </a:cubicBezTo>
                <a:cubicBezTo>
                  <a:pt x="3206986" y="959319"/>
                  <a:pt x="3488025" y="678542"/>
                  <a:pt x="3846875" y="619144"/>
                </a:cubicBezTo>
                <a:lnTo>
                  <a:pt x="3846992" y="617996"/>
                </a:lnTo>
                <a:cubicBezTo>
                  <a:pt x="3852301" y="616986"/>
                  <a:pt x="3857629" y="616038"/>
                  <a:pt x="3863205" y="616457"/>
                </a:cubicBezTo>
                <a:cubicBezTo>
                  <a:pt x="3894388" y="610900"/>
                  <a:pt x="3926281" y="607919"/>
                  <a:pt x="3958666" y="607392"/>
                </a:cubicBezTo>
                <a:close/>
                <a:moveTo>
                  <a:pt x="2306354" y="605769"/>
                </a:moveTo>
                <a:lnTo>
                  <a:pt x="2323441" y="607392"/>
                </a:lnTo>
                <a:cubicBezTo>
                  <a:pt x="2355827" y="607919"/>
                  <a:pt x="2387719" y="610900"/>
                  <a:pt x="2418903" y="616457"/>
                </a:cubicBezTo>
                <a:cubicBezTo>
                  <a:pt x="2424479" y="616038"/>
                  <a:pt x="2429807" y="616986"/>
                  <a:pt x="2435115" y="617996"/>
                </a:cubicBezTo>
                <a:lnTo>
                  <a:pt x="2435233" y="619144"/>
                </a:lnTo>
                <a:cubicBezTo>
                  <a:pt x="2794083" y="678542"/>
                  <a:pt x="3075122" y="959319"/>
                  <a:pt x="3125398" y="1312185"/>
                </a:cubicBezTo>
                <a:cubicBezTo>
                  <a:pt x="3125566" y="1312238"/>
                  <a:pt x="3125735" y="1312243"/>
                  <a:pt x="3125904" y="1312248"/>
                </a:cubicBezTo>
                <a:lnTo>
                  <a:pt x="3126444" y="1318938"/>
                </a:lnTo>
                <a:cubicBezTo>
                  <a:pt x="3131501" y="1349182"/>
                  <a:pt x="3133950" y="1380067"/>
                  <a:pt x="3133908" y="1411395"/>
                </a:cubicBezTo>
                <a:cubicBezTo>
                  <a:pt x="3135220" y="1417025"/>
                  <a:pt x="3135279" y="1422694"/>
                  <a:pt x="3135279" y="1428376"/>
                </a:cubicBezTo>
                <a:cubicBezTo>
                  <a:pt x="3135279" y="1432198"/>
                  <a:pt x="3135252" y="1436014"/>
                  <a:pt x="3134686" y="1439816"/>
                </a:cubicBezTo>
                <a:lnTo>
                  <a:pt x="3134187" y="1439783"/>
                </a:lnTo>
                <a:lnTo>
                  <a:pt x="3134161" y="1440278"/>
                </a:lnTo>
                <a:lnTo>
                  <a:pt x="3117042" y="1438652"/>
                </a:lnTo>
                <a:cubicBezTo>
                  <a:pt x="3084668" y="1438125"/>
                  <a:pt x="3052788" y="1435144"/>
                  <a:pt x="3021616" y="1429590"/>
                </a:cubicBezTo>
                <a:cubicBezTo>
                  <a:pt x="3016039" y="1430009"/>
                  <a:pt x="3010710" y="1429061"/>
                  <a:pt x="3005399" y="1428050"/>
                </a:cubicBezTo>
                <a:lnTo>
                  <a:pt x="3005283" y="1426902"/>
                </a:lnTo>
                <a:cubicBezTo>
                  <a:pt x="2646432" y="1367503"/>
                  <a:pt x="2365393" y="1086726"/>
                  <a:pt x="2315117" y="733861"/>
                </a:cubicBezTo>
                <a:cubicBezTo>
                  <a:pt x="2314950" y="733808"/>
                  <a:pt x="2314781" y="733803"/>
                  <a:pt x="2314612" y="733798"/>
                </a:cubicBezTo>
                <a:lnTo>
                  <a:pt x="2314074" y="727122"/>
                </a:lnTo>
                <a:cubicBezTo>
                  <a:pt x="2309015" y="696872"/>
                  <a:pt x="2306564" y="665981"/>
                  <a:pt x="2306606" y="634646"/>
                </a:cubicBezTo>
                <a:cubicBezTo>
                  <a:pt x="2305294" y="629018"/>
                  <a:pt x="2305236" y="623351"/>
                  <a:pt x="2305236" y="617670"/>
                </a:cubicBezTo>
                <a:lnTo>
                  <a:pt x="2305830" y="606230"/>
                </a:lnTo>
                <a:lnTo>
                  <a:pt x="2306328" y="606263"/>
                </a:lnTo>
                <a:close/>
                <a:moveTo>
                  <a:pt x="2283603" y="605769"/>
                </a:moveTo>
                <a:lnTo>
                  <a:pt x="2283629" y="606263"/>
                </a:lnTo>
                <a:lnTo>
                  <a:pt x="2284127" y="606230"/>
                </a:lnTo>
                <a:lnTo>
                  <a:pt x="2284721" y="617670"/>
                </a:lnTo>
                <a:cubicBezTo>
                  <a:pt x="2284721" y="623351"/>
                  <a:pt x="2284662" y="629018"/>
                  <a:pt x="2283350" y="634646"/>
                </a:cubicBezTo>
                <a:cubicBezTo>
                  <a:pt x="2283392" y="665981"/>
                  <a:pt x="2280942" y="696872"/>
                  <a:pt x="2275883" y="727122"/>
                </a:cubicBezTo>
                <a:lnTo>
                  <a:pt x="2275345" y="733798"/>
                </a:lnTo>
                <a:cubicBezTo>
                  <a:pt x="2275175" y="733803"/>
                  <a:pt x="2275007" y="733808"/>
                  <a:pt x="2274839" y="733861"/>
                </a:cubicBezTo>
                <a:cubicBezTo>
                  <a:pt x="2224564" y="1086726"/>
                  <a:pt x="1943525" y="1367503"/>
                  <a:pt x="1584673" y="1426902"/>
                </a:cubicBezTo>
                <a:lnTo>
                  <a:pt x="1584557" y="1428050"/>
                </a:lnTo>
                <a:cubicBezTo>
                  <a:pt x="1579247" y="1429061"/>
                  <a:pt x="1573918" y="1430009"/>
                  <a:pt x="1568341" y="1429590"/>
                </a:cubicBezTo>
                <a:cubicBezTo>
                  <a:pt x="1537169" y="1435144"/>
                  <a:pt x="1505289" y="1438125"/>
                  <a:pt x="1472914" y="1438652"/>
                </a:cubicBezTo>
                <a:lnTo>
                  <a:pt x="1455796" y="1440278"/>
                </a:lnTo>
                <a:lnTo>
                  <a:pt x="1455770" y="1439783"/>
                </a:lnTo>
                <a:lnTo>
                  <a:pt x="1455271" y="1439816"/>
                </a:lnTo>
                <a:cubicBezTo>
                  <a:pt x="1454705" y="1436014"/>
                  <a:pt x="1454678" y="1432198"/>
                  <a:pt x="1454678" y="1428376"/>
                </a:cubicBezTo>
                <a:cubicBezTo>
                  <a:pt x="1454678" y="1422694"/>
                  <a:pt x="1454736" y="1417025"/>
                  <a:pt x="1456048" y="1411395"/>
                </a:cubicBezTo>
                <a:cubicBezTo>
                  <a:pt x="1456006" y="1380067"/>
                  <a:pt x="1458456" y="1349182"/>
                  <a:pt x="1463513" y="1318938"/>
                </a:cubicBezTo>
                <a:lnTo>
                  <a:pt x="1464053" y="1312248"/>
                </a:lnTo>
                <a:cubicBezTo>
                  <a:pt x="1464221" y="1312243"/>
                  <a:pt x="1464391" y="1312238"/>
                  <a:pt x="1464558" y="1312185"/>
                </a:cubicBezTo>
                <a:cubicBezTo>
                  <a:pt x="1514835" y="959319"/>
                  <a:pt x="1795874" y="678542"/>
                  <a:pt x="2154724" y="619144"/>
                </a:cubicBezTo>
                <a:lnTo>
                  <a:pt x="2154841" y="617996"/>
                </a:lnTo>
                <a:cubicBezTo>
                  <a:pt x="2160150" y="616986"/>
                  <a:pt x="2165478" y="616038"/>
                  <a:pt x="2171054" y="616457"/>
                </a:cubicBezTo>
                <a:cubicBezTo>
                  <a:pt x="2202237" y="610900"/>
                  <a:pt x="2234130" y="607919"/>
                  <a:pt x="2266515" y="607392"/>
                </a:cubicBezTo>
                <a:close/>
                <a:moveTo>
                  <a:pt x="614203" y="605769"/>
                </a:moveTo>
                <a:lnTo>
                  <a:pt x="631290" y="607392"/>
                </a:lnTo>
                <a:cubicBezTo>
                  <a:pt x="663676" y="607919"/>
                  <a:pt x="695568" y="610900"/>
                  <a:pt x="726752" y="616457"/>
                </a:cubicBezTo>
                <a:cubicBezTo>
                  <a:pt x="732328" y="616038"/>
                  <a:pt x="737656" y="616986"/>
                  <a:pt x="742964" y="617996"/>
                </a:cubicBezTo>
                <a:lnTo>
                  <a:pt x="743081" y="619144"/>
                </a:lnTo>
                <a:cubicBezTo>
                  <a:pt x="1101932" y="678542"/>
                  <a:pt x="1382971" y="959319"/>
                  <a:pt x="1433247" y="1312185"/>
                </a:cubicBezTo>
                <a:cubicBezTo>
                  <a:pt x="1433415" y="1312238"/>
                  <a:pt x="1433584" y="1312243"/>
                  <a:pt x="1433753" y="1312248"/>
                </a:cubicBezTo>
                <a:lnTo>
                  <a:pt x="1434293" y="1318938"/>
                </a:lnTo>
                <a:cubicBezTo>
                  <a:pt x="1439350" y="1349182"/>
                  <a:pt x="1441799" y="1380067"/>
                  <a:pt x="1441757" y="1411395"/>
                </a:cubicBezTo>
                <a:cubicBezTo>
                  <a:pt x="1443069" y="1417025"/>
                  <a:pt x="1443128" y="1422694"/>
                  <a:pt x="1443128" y="1428376"/>
                </a:cubicBezTo>
                <a:cubicBezTo>
                  <a:pt x="1443128" y="1432198"/>
                  <a:pt x="1443101" y="1436014"/>
                  <a:pt x="1442535" y="1439816"/>
                </a:cubicBezTo>
                <a:lnTo>
                  <a:pt x="1442036" y="1439783"/>
                </a:lnTo>
                <a:lnTo>
                  <a:pt x="1442010" y="1440278"/>
                </a:lnTo>
                <a:lnTo>
                  <a:pt x="1424891" y="1438652"/>
                </a:lnTo>
                <a:cubicBezTo>
                  <a:pt x="1392517" y="1438125"/>
                  <a:pt x="1360637" y="1435144"/>
                  <a:pt x="1329465" y="1429590"/>
                </a:cubicBezTo>
                <a:cubicBezTo>
                  <a:pt x="1323888" y="1430009"/>
                  <a:pt x="1318559" y="1429061"/>
                  <a:pt x="1313248" y="1428050"/>
                </a:cubicBezTo>
                <a:lnTo>
                  <a:pt x="1313132" y="1426902"/>
                </a:lnTo>
                <a:cubicBezTo>
                  <a:pt x="954281" y="1367503"/>
                  <a:pt x="673242" y="1086726"/>
                  <a:pt x="622966" y="733861"/>
                </a:cubicBezTo>
                <a:cubicBezTo>
                  <a:pt x="622799" y="733808"/>
                  <a:pt x="622630" y="733803"/>
                  <a:pt x="622461" y="733798"/>
                </a:cubicBezTo>
                <a:lnTo>
                  <a:pt x="621923" y="727122"/>
                </a:lnTo>
                <a:cubicBezTo>
                  <a:pt x="616864" y="696872"/>
                  <a:pt x="614413" y="665981"/>
                  <a:pt x="614455" y="634646"/>
                </a:cubicBezTo>
                <a:cubicBezTo>
                  <a:pt x="613143" y="629018"/>
                  <a:pt x="613085" y="623351"/>
                  <a:pt x="613085" y="617670"/>
                </a:cubicBezTo>
                <a:lnTo>
                  <a:pt x="613679" y="606230"/>
                </a:lnTo>
                <a:lnTo>
                  <a:pt x="614177" y="606263"/>
                </a:lnTo>
                <a:close/>
                <a:moveTo>
                  <a:pt x="7360056" y="605769"/>
                </a:moveTo>
                <a:lnTo>
                  <a:pt x="7360082" y="606263"/>
                </a:lnTo>
                <a:lnTo>
                  <a:pt x="7360580" y="606230"/>
                </a:lnTo>
                <a:lnTo>
                  <a:pt x="7361174" y="617670"/>
                </a:lnTo>
                <a:cubicBezTo>
                  <a:pt x="7361174" y="623351"/>
                  <a:pt x="7361116" y="629018"/>
                  <a:pt x="7359804" y="634646"/>
                </a:cubicBezTo>
                <a:cubicBezTo>
                  <a:pt x="7359846" y="665981"/>
                  <a:pt x="7357395" y="696872"/>
                  <a:pt x="7352337" y="727122"/>
                </a:cubicBezTo>
                <a:lnTo>
                  <a:pt x="7351798" y="733798"/>
                </a:lnTo>
                <a:cubicBezTo>
                  <a:pt x="7351629" y="733803"/>
                  <a:pt x="7351460" y="733808"/>
                  <a:pt x="7351293" y="733861"/>
                </a:cubicBezTo>
                <a:cubicBezTo>
                  <a:pt x="7301017" y="1086726"/>
                  <a:pt x="7019978" y="1367503"/>
                  <a:pt x="6661127" y="1426902"/>
                </a:cubicBezTo>
                <a:lnTo>
                  <a:pt x="6661011" y="1428050"/>
                </a:lnTo>
                <a:cubicBezTo>
                  <a:pt x="6655700" y="1429061"/>
                  <a:pt x="6650371" y="1430009"/>
                  <a:pt x="6644794" y="1429590"/>
                </a:cubicBezTo>
                <a:cubicBezTo>
                  <a:pt x="6613622" y="1435144"/>
                  <a:pt x="6581742" y="1438125"/>
                  <a:pt x="6549368" y="1438652"/>
                </a:cubicBezTo>
                <a:lnTo>
                  <a:pt x="6532249" y="1440278"/>
                </a:lnTo>
                <a:lnTo>
                  <a:pt x="6532223" y="1439783"/>
                </a:lnTo>
                <a:lnTo>
                  <a:pt x="6531724" y="1439816"/>
                </a:lnTo>
                <a:cubicBezTo>
                  <a:pt x="6531158" y="1436014"/>
                  <a:pt x="6531131" y="1432198"/>
                  <a:pt x="6531131" y="1428376"/>
                </a:cubicBezTo>
                <a:cubicBezTo>
                  <a:pt x="6531131" y="1422694"/>
                  <a:pt x="6531190" y="1417025"/>
                  <a:pt x="6532502" y="1411395"/>
                </a:cubicBezTo>
                <a:cubicBezTo>
                  <a:pt x="6532460" y="1380067"/>
                  <a:pt x="6534909" y="1349182"/>
                  <a:pt x="6539966" y="1318938"/>
                </a:cubicBezTo>
                <a:lnTo>
                  <a:pt x="6540506" y="1312248"/>
                </a:lnTo>
                <a:cubicBezTo>
                  <a:pt x="6540675" y="1312243"/>
                  <a:pt x="6540844" y="1312238"/>
                  <a:pt x="6541012" y="1312185"/>
                </a:cubicBezTo>
                <a:cubicBezTo>
                  <a:pt x="6591288" y="959319"/>
                  <a:pt x="6872327" y="678542"/>
                  <a:pt x="7231178" y="619144"/>
                </a:cubicBezTo>
                <a:lnTo>
                  <a:pt x="7231295" y="617996"/>
                </a:lnTo>
                <a:cubicBezTo>
                  <a:pt x="7236603" y="616986"/>
                  <a:pt x="7241931" y="616038"/>
                  <a:pt x="7247507" y="616457"/>
                </a:cubicBezTo>
                <a:cubicBezTo>
                  <a:pt x="7278691" y="610900"/>
                  <a:pt x="7310583" y="607919"/>
                  <a:pt x="7342969" y="607392"/>
                </a:cubicBezTo>
                <a:close/>
                <a:moveTo>
                  <a:pt x="591452" y="605769"/>
                </a:moveTo>
                <a:lnTo>
                  <a:pt x="591478" y="606263"/>
                </a:lnTo>
                <a:lnTo>
                  <a:pt x="591976" y="606230"/>
                </a:lnTo>
                <a:lnTo>
                  <a:pt x="592570" y="617670"/>
                </a:lnTo>
                <a:cubicBezTo>
                  <a:pt x="592570" y="623351"/>
                  <a:pt x="592511" y="629018"/>
                  <a:pt x="591199" y="634646"/>
                </a:cubicBezTo>
                <a:cubicBezTo>
                  <a:pt x="591242" y="665981"/>
                  <a:pt x="588791" y="696872"/>
                  <a:pt x="583732" y="727122"/>
                </a:cubicBezTo>
                <a:lnTo>
                  <a:pt x="583194" y="733798"/>
                </a:lnTo>
                <a:cubicBezTo>
                  <a:pt x="583024" y="733803"/>
                  <a:pt x="582856" y="733808"/>
                  <a:pt x="582689" y="733861"/>
                </a:cubicBezTo>
                <a:cubicBezTo>
                  <a:pt x="537576" y="1050490"/>
                  <a:pt x="306662" y="1309076"/>
                  <a:pt x="0" y="1400276"/>
                </a:cubicBezTo>
                <a:lnTo>
                  <a:pt x="0" y="1267938"/>
                </a:lnTo>
                <a:cubicBezTo>
                  <a:pt x="229298" y="1185101"/>
                  <a:pt x="402181" y="989705"/>
                  <a:pt x="449203" y="750600"/>
                </a:cubicBezTo>
                <a:cubicBezTo>
                  <a:pt x="258971" y="791484"/>
                  <a:pt x="97576" y="906749"/>
                  <a:pt x="0" y="1064489"/>
                </a:cubicBezTo>
                <a:lnTo>
                  <a:pt x="0" y="857695"/>
                </a:lnTo>
                <a:cubicBezTo>
                  <a:pt x="121484" y="734788"/>
                  <a:pt x="282199" y="649000"/>
                  <a:pt x="462573" y="619144"/>
                </a:cubicBezTo>
                <a:lnTo>
                  <a:pt x="462690" y="617996"/>
                </a:lnTo>
                <a:cubicBezTo>
                  <a:pt x="467999" y="616986"/>
                  <a:pt x="473327" y="616038"/>
                  <a:pt x="478903" y="616457"/>
                </a:cubicBezTo>
                <a:cubicBezTo>
                  <a:pt x="510086" y="610900"/>
                  <a:pt x="541979" y="607919"/>
                  <a:pt x="574365" y="607392"/>
                </a:cubicBezTo>
                <a:close/>
                <a:moveTo>
                  <a:pt x="11969013" y="0"/>
                </a:moveTo>
                <a:lnTo>
                  <a:pt x="12180097" y="0"/>
                </a:lnTo>
                <a:cubicBezTo>
                  <a:pt x="12184579" y="2797"/>
                  <a:pt x="12188307" y="6390"/>
                  <a:pt x="12192000" y="10016"/>
                </a:cubicBezTo>
                <a:lnTo>
                  <a:pt x="12192000" y="210008"/>
                </a:lnTo>
                <a:cubicBezTo>
                  <a:pt x="12135666" y="124006"/>
                  <a:pt x="12059786" y="51396"/>
                  <a:pt x="11969013" y="0"/>
                </a:cubicBezTo>
                <a:close/>
                <a:moveTo>
                  <a:pt x="11640695" y="0"/>
                </a:moveTo>
                <a:lnTo>
                  <a:pt x="11775234" y="0"/>
                </a:lnTo>
                <a:cubicBezTo>
                  <a:pt x="11842228" y="193636"/>
                  <a:pt x="11995970" y="348667"/>
                  <a:pt x="12192000" y="421829"/>
                </a:cubicBezTo>
                <a:lnTo>
                  <a:pt x="12192000" y="553832"/>
                </a:lnTo>
                <a:cubicBezTo>
                  <a:pt x="11924422" y="471599"/>
                  <a:pt x="11715712" y="262771"/>
                  <a:pt x="11640695" y="0"/>
                </a:cubicBezTo>
                <a:close/>
                <a:moveTo>
                  <a:pt x="11023379" y="0"/>
                </a:moveTo>
                <a:lnTo>
                  <a:pt x="11232088" y="0"/>
                </a:lnTo>
                <a:cubicBezTo>
                  <a:pt x="11066618" y="98005"/>
                  <a:pt x="10947209" y="260867"/>
                  <a:pt x="10909358" y="451830"/>
                </a:cubicBezTo>
                <a:cubicBezTo>
                  <a:pt x="11153410" y="399791"/>
                  <a:pt x="11350000" y="226290"/>
                  <a:pt x="11427896" y="0"/>
                </a:cubicBezTo>
                <a:lnTo>
                  <a:pt x="11561912" y="0"/>
                </a:lnTo>
                <a:cubicBezTo>
                  <a:pt x="11477134" y="299826"/>
                  <a:pt x="11217862" y="529393"/>
                  <a:pt x="10895987" y="582253"/>
                </a:cubicBezTo>
                <a:lnTo>
                  <a:pt x="10895871" y="583392"/>
                </a:lnTo>
                <a:cubicBezTo>
                  <a:pt x="10890560" y="584395"/>
                  <a:pt x="10885231" y="585336"/>
                  <a:pt x="10879654" y="584920"/>
                </a:cubicBezTo>
                <a:cubicBezTo>
                  <a:pt x="10848482" y="590430"/>
                  <a:pt x="10816602" y="593388"/>
                  <a:pt x="10784227" y="593911"/>
                </a:cubicBezTo>
                <a:lnTo>
                  <a:pt x="10767109" y="595524"/>
                </a:lnTo>
                <a:lnTo>
                  <a:pt x="10767083" y="595033"/>
                </a:lnTo>
                <a:lnTo>
                  <a:pt x="10766584" y="595066"/>
                </a:lnTo>
                <a:cubicBezTo>
                  <a:pt x="10766018" y="591293"/>
                  <a:pt x="10765991" y="587507"/>
                  <a:pt x="10765991" y="583715"/>
                </a:cubicBezTo>
                <a:cubicBezTo>
                  <a:pt x="10765991" y="578078"/>
                  <a:pt x="10766050" y="572454"/>
                  <a:pt x="10767362" y="566868"/>
                </a:cubicBezTo>
                <a:cubicBezTo>
                  <a:pt x="10767319" y="535786"/>
                  <a:pt x="10769769" y="505143"/>
                  <a:pt x="10774826" y="475137"/>
                </a:cubicBezTo>
                <a:lnTo>
                  <a:pt x="10775366" y="468500"/>
                </a:lnTo>
                <a:cubicBezTo>
                  <a:pt x="10775535" y="468495"/>
                  <a:pt x="10775704" y="468490"/>
                  <a:pt x="10775872" y="468437"/>
                </a:cubicBezTo>
                <a:cubicBezTo>
                  <a:pt x="10802174" y="285283"/>
                  <a:pt x="10891635" y="121704"/>
                  <a:pt x="11023379" y="0"/>
                </a:cubicBezTo>
                <a:close/>
                <a:moveTo>
                  <a:pt x="9949555" y="0"/>
                </a:moveTo>
                <a:lnTo>
                  <a:pt x="10083571" y="0"/>
                </a:lnTo>
                <a:cubicBezTo>
                  <a:pt x="10161467" y="226290"/>
                  <a:pt x="10358057" y="399791"/>
                  <a:pt x="10602109" y="451830"/>
                </a:cubicBezTo>
                <a:cubicBezTo>
                  <a:pt x="10564258" y="260867"/>
                  <a:pt x="10444849" y="98005"/>
                  <a:pt x="10279379" y="0"/>
                </a:cubicBezTo>
                <a:lnTo>
                  <a:pt x="10488089" y="0"/>
                </a:lnTo>
                <a:cubicBezTo>
                  <a:pt x="10619833" y="121704"/>
                  <a:pt x="10709293" y="285283"/>
                  <a:pt x="10735596" y="468437"/>
                </a:cubicBezTo>
                <a:cubicBezTo>
                  <a:pt x="10735763" y="468490"/>
                  <a:pt x="10735932" y="468495"/>
                  <a:pt x="10736101" y="468500"/>
                </a:cubicBezTo>
                <a:lnTo>
                  <a:pt x="10736641" y="475137"/>
                </a:lnTo>
                <a:cubicBezTo>
                  <a:pt x="10741698" y="505143"/>
                  <a:pt x="10744148" y="535786"/>
                  <a:pt x="10744105" y="566868"/>
                </a:cubicBezTo>
                <a:cubicBezTo>
                  <a:pt x="10745417" y="572454"/>
                  <a:pt x="10745476" y="578078"/>
                  <a:pt x="10745476" y="583715"/>
                </a:cubicBezTo>
                <a:cubicBezTo>
                  <a:pt x="10745476" y="587507"/>
                  <a:pt x="10745449" y="591293"/>
                  <a:pt x="10744883" y="595066"/>
                </a:cubicBezTo>
                <a:lnTo>
                  <a:pt x="10744384" y="595033"/>
                </a:lnTo>
                <a:lnTo>
                  <a:pt x="10744358" y="595524"/>
                </a:lnTo>
                <a:lnTo>
                  <a:pt x="10727240" y="593911"/>
                </a:lnTo>
                <a:cubicBezTo>
                  <a:pt x="10694865" y="593388"/>
                  <a:pt x="10662985" y="590430"/>
                  <a:pt x="10631813" y="584920"/>
                </a:cubicBezTo>
                <a:cubicBezTo>
                  <a:pt x="10626236" y="585336"/>
                  <a:pt x="10620907" y="584395"/>
                  <a:pt x="10615596" y="583392"/>
                </a:cubicBezTo>
                <a:lnTo>
                  <a:pt x="10615480" y="582253"/>
                </a:lnTo>
                <a:cubicBezTo>
                  <a:pt x="10293605" y="529393"/>
                  <a:pt x="10034333" y="299826"/>
                  <a:pt x="9949555" y="0"/>
                </a:cubicBezTo>
                <a:close/>
                <a:moveTo>
                  <a:pt x="9331225" y="0"/>
                </a:moveTo>
                <a:lnTo>
                  <a:pt x="9539935" y="0"/>
                </a:lnTo>
                <a:cubicBezTo>
                  <a:pt x="9374465" y="98005"/>
                  <a:pt x="9255056" y="260867"/>
                  <a:pt x="9217205" y="451830"/>
                </a:cubicBezTo>
                <a:cubicBezTo>
                  <a:pt x="9461257" y="399791"/>
                  <a:pt x="9657847" y="226290"/>
                  <a:pt x="9735743" y="0"/>
                </a:cubicBezTo>
                <a:lnTo>
                  <a:pt x="9869759" y="0"/>
                </a:lnTo>
                <a:cubicBezTo>
                  <a:pt x="9784981" y="299826"/>
                  <a:pt x="9525709" y="529393"/>
                  <a:pt x="9203834" y="582253"/>
                </a:cubicBezTo>
                <a:lnTo>
                  <a:pt x="9203718" y="583392"/>
                </a:lnTo>
                <a:cubicBezTo>
                  <a:pt x="9198407" y="584395"/>
                  <a:pt x="9193078" y="585336"/>
                  <a:pt x="9187501" y="584920"/>
                </a:cubicBezTo>
                <a:cubicBezTo>
                  <a:pt x="9156329" y="590430"/>
                  <a:pt x="9124449" y="593388"/>
                  <a:pt x="9092074" y="593911"/>
                </a:cubicBezTo>
                <a:lnTo>
                  <a:pt x="9074956" y="595524"/>
                </a:lnTo>
                <a:lnTo>
                  <a:pt x="9074930" y="595033"/>
                </a:lnTo>
                <a:lnTo>
                  <a:pt x="9074431" y="595066"/>
                </a:lnTo>
                <a:cubicBezTo>
                  <a:pt x="9073865" y="591293"/>
                  <a:pt x="9073838" y="587507"/>
                  <a:pt x="9073838" y="583715"/>
                </a:cubicBezTo>
                <a:cubicBezTo>
                  <a:pt x="9073838" y="578078"/>
                  <a:pt x="9073897" y="572454"/>
                  <a:pt x="9075209" y="566868"/>
                </a:cubicBezTo>
                <a:cubicBezTo>
                  <a:pt x="9075166" y="535786"/>
                  <a:pt x="9077616" y="505143"/>
                  <a:pt x="9082673" y="475137"/>
                </a:cubicBezTo>
                <a:lnTo>
                  <a:pt x="9083213" y="468500"/>
                </a:lnTo>
                <a:cubicBezTo>
                  <a:pt x="9083382" y="468495"/>
                  <a:pt x="9083551" y="468490"/>
                  <a:pt x="9083718" y="468437"/>
                </a:cubicBezTo>
                <a:cubicBezTo>
                  <a:pt x="9110021" y="285283"/>
                  <a:pt x="9199481" y="121704"/>
                  <a:pt x="9331225" y="0"/>
                </a:cubicBezTo>
                <a:close/>
                <a:moveTo>
                  <a:pt x="8257405" y="0"/>
                </a:moveTo>
                <a:lnTo>
                  <a:pt x="8391420" y="0"/>
                </a:lnTo>
                <a:cubicBezTo>
                  <a:pt x="8469316" y="226290"/>
                  <a:pt x="8665906" y="399791"/>
                  <a:pt x="8909958" y="451830"/>
                </a:cubicBezTo>
                <a:cubicBezTo>
                  <a:pt x="8872107" y="260867"/>
                  <a:pt x="8752698" y="98005"/>
                  <a:pt x="8587228" y="0"/>
                </a:cubicBezTo>
                <a:lnTo>
                  <a:pt x="8795937" y="0"/>
                </a:lnTo>
                <a:cubicBezTo>
                  <a:pt x="8927681" y="121704"/>
                  <a:pt x="9017142" y="285283"/>
                  <a:pt x="9043444" y="468437"/>
                </a:cubicBezTo>
                <a:cubicBezTo>
                  <a:pt x="9043612" y="468490"/>
                  <a:pt x="9043781" y="468495"/>
                  <a:pt x="9043950" y="468500"/>
                </a:cubicBezTo>
                <a:lnTo>
                  <a:pt x="9044490" y="475137"/>
                </a:lnTo>
                <a:cubicBezTo>
                  <a:pt x="9049547" y="505143"/>
                  <a:pt x="9051997" y="535786"/>
                  <a:pt x="9051954" y="566868"/>
                </a:cubicBezTo>
                <a:cubicBezTo>
                  <a:pt x="9053266" y="572454"/>
                  <a:pt x="9053325" y="578078"/>
                  <a:pt x="9053325" y="583715"/>
                </a:cubicBezTo>
                <a:cubicBezTo>
                  <a:pt x="9053325" y="587507"/>
                  <a:pt x="9053298" y="591293"/>
                  <a:pt x="9052732" y="595066"/>
                </a:cubicBezTo>
                <a:lnTo>
                  <a:pt x="9052233" y="595033"/>
                </a:lnTo>
                <a:lnTo>
                  <a:pt x="9052207" y="595524"/>
                </a:lnTo>
                <a:lnTo>
                  <a:pt x="9035089" y="593911"/>
                </a:lnTo>
                <a:cubicBezTo>
                  <a:pt x="9002714" y="593388"/>
                  <a:pt x="8970834" y="590430"/>
                  <a:pt x="8939662" y="584920"/>
                </a:cubicBezTo>
                <a:cubicBezTo>
                  <a:pt x="8934085" y="585336"/>
                  <a:pt x="8928756" y="584395"/>
                  <a:pt x="8923445" y="583392"/>
                </a:cubicBezTo>
                <a:lnTo>
                  <a:pt x="8923329" y="582253"/>
                </a:lnTo>
                <a:cubicBezTo>
                  <a:pt x="8601454" y="529393"/>
                  <a:pt x="8342182" y="299826"/>
                  <a:pt x="8257405" y="0"/>
                </a:cubicBezTo>
                <a:close/>
                <a:moveTo>
                  <a:pt x="7639075" y="0"/>
                </a:moveTo>
                <a:lnTo>
                  <a:pt x="7847784" y="0"/>
                </a:lnTo>
                <a:cubicBezTo>
                  <a:pt x="7682314" y="98005"/>
                  <a:pt x="7562905" y="260867"/>
                  <a:pt x="7525054" y="451830"/>
                </a:cubicBezTo>
                <a:cubicBezTo>
                  <a:pt x="7769107" y="399791"/>
                  <a:pt x="7965696" y="226290"/>
                  <a:pt x="8043592" y="0"/>
                </a:cubicBezTo>
                <a:lnTo>
                  <a:pt x="8177609" y="0"/>
                </a:lnTo>
                <a:cubicBezTo>
                  <a:pt x="8092830" y="299826"/>
                  <a:pt x="7833558" y="529393"/>
                  <a:pt x="7511683" y="582253"/>
                </a:cubicBezTo>
                <a:lnTo>
                  <a:pt x="7511567" y="583392"/>
                </a:lnTo>
                <a:cubicBezTo>
                  <a:pt x="7506256" y="584395"/>
                  <a:pt x="7500927" y="585336"/>
                  <a:pt x="7495350" y="584920"/>
                </a:cubicBezTo>
                <a:cubicBezTo>
                  <a:pt x="7464178" y="590430"/>
                  <a:pt x="7432298" y="593388"/>
                  <a:pt x="7399924" y="593911"/>
                </a:cubicBezTo>
                <a:lnTo>
                  <a:pt x="7382805" y="595524"/>
                </a:lnTo>
                <a:lnTo>
                  <a:pt x="7382779" y="595033"/>
                </a:lnTo>
                <a:lnTo>
                  <a:pt x="7382280" y="595066"/>
                </a:lnTo>
                <a:cubicBezTo>
                  <a:pt x="7381714" y="591293"/>
                  <a:pt x="7381687" y="587507"/>
                  <a:pt x="7381687" y="583715"/>
                </a:cubicBezTo>
                <a:cubicBezTo>
                  <a:pt x="7381687" y="578078"/>
                  <a:pt x="7381746" y="572454"/>
                  <a:pt x="7383058" y="566868"/>
                </a:cubicBezTo>
                <a:cubicBezTo>
                  <a:pt x="7383016" y="535786"/>
                  <a:pt x="7385465" y="505143"/>
                  <a:pt x="7390522" y="475137"/>
                </a:cubicBezTo>
                <a:lnTo>
                  <a:pt x="7391062" y="468500"/>
                </a:lnTo>
                <a:cubicBezTo>
                  <a:pt x="7391231" y="468495"/>
                  <a:pt x="7391400" y="468490"/>
                  <a:pt x="7391568" y="468437"/>
                </a:cubicBezTo>
                <a:cubicBezTo>
                  <a:pt x="7417870" y="285283"/>
                  <a:pt x="7507331" y="121703"/>
                  <a:pt x="7639075" y="0"/>
                </a:cubicBezTo>
                <a:close/>
                <a:moveTo>
                  <a:pt x="6565254" y="0"/>
                </a:moveTo>
                <a:lnTo>
                  <a:pt x="6699270" y="0"/>
                </a:lnTo>
                <a:cubicBezTo>
                  <a:pt x="6777166" y="226290"/>
                  <a:pt x="6973755" y="399791"/>
                  <a:pt x="7217807" y="451830"/>
                </a:cubicBezTo>
                <a:cubicBezTo>
                  <a:pt x="7179956" y="260867"/>
                  <a:pt x="7060547" y="98005"/>
                  <a:pt x="6895077" y="0"/>
                </a:cubicBezTo>
                <a:lnTo>
                  <a:pt x="7103787" y="0"/>
                </a:lnTo>
                <a:cubicBezTo>
                  <a:pt x="7235531" y="121704"/>
                  <a:pt x="7324992" y="285283"/>
                  <a:pt x="7351294" y="468437"/>
                </a:cubicBezTo>
                <a:cubicBezTo>
                  <a:pt x="7351461" y="468490"/>
                  <a:pt x="7351631" y="468495"/>
                  <a:pt x="7351799" y="468500"/>
                </a:cubicBezTo>
                <a:lnTo>
                  <a:pt x="7352340" y="475137"/>
                </a:lnTo>
                <a:cubicBezTo>
                  <a:pt x="7357396" y="505143"/>
                  <a:pt x="7359846" y="535786"/>
                  <a:pt x="7359804" y="566868"/>
                </a:cubicBezTo>
                <a:cubicBezTo>
                  <a:pt x="7361116" y="572454"/>
                  <a:pt x="7361174" y="578078"/>
                  <a:pt x="7361174" y="583715"/>
                </a:cubicBezTo>
                <a:cubicBezTo>
                  <a:pt x="7361174" y="587507"/>
                  <a:pt x="7361147" y="591293"/>
                  <a:pt x="7360581" y="595066"/>
                </a:cubicBezTo>
                <a:lnTo>
                  <a:pt x="7360082" y="595033"/>
                </a:lnTo>
                <a:lnTo>
                  <a:pt x="7360056" y="595524"/>
                </a:lnTo>
                <a:lnTo>
                  <a:pt x="7342938" y="593911"/>
                </a:lnTo>
                <a:cubicBezTo>
                  <a:pt x="7310564" y="593388"/>
                  <a:pt x="7278683" y="590430"/>
                  <a:pt x="7247511" y="584920"/>
                </a:cubicBezTo>
                <a:cubicBezTo>
                  <a:pt x="7241934" y="585336"/>
                  <a:pt x="7236605" y="584395"/>
                  <a:pt x="7231295" y="583392"/>
                </a:cubicBezTo>
                <a:lnTo>
                  <a:pt x="7231179" y="582253"/>
                </a:lnTo>
                <a:cubicBezTo>
                  <a:pt x="6909304" y="529393"/>
                  <a:pt x="6650032" y="299826"/>
                  <a:pt x="6565254" y="0"/>
                </a:cubicBezTo>
                <a:close/>
                <a:moveTo>
                  <a:pt x="5946924" y="0"/>
                </a:moveTo>
                <a:lnTo>
                  <a:pt x="6155633" y="0"/>
                </a:lnTo>
                <a:cubicBezTo>
                  <a:pt x="5990163" y="98005"/>
                  <a:pt x="5870754" y="260867"/>
                  <a:pt x="5832903" y="451830"/>
                </a:cubicBezTo>
                <a:cubicBezTo>
                  <a:pt x="6076956" y="399791"/>
                  <a:pt x="6273545" y="226290"/>
                  <a:pt x="6351441" y="0"/>
                </a:cubicBezTo>
                <a:lnTo>
                  <a:pt x="6485457" y="0"/>
                </a:lnTo>
                <a:cubicBezTo>
                  <a:pt x="6400679" y="299826"/>
                  <a:pt x="6141407" y="529393"/>
                  <a:pt x="5819531" y="582253"/>
                </a:cubicBezTo>
                <a:lnTo>
                  <a:pt x="5819415" y="583392"/>
                </a:lnTo>
                <a:cubicBezTo>
                  <a:pt x="5814105" y="584395"/>
                  <a:pt x="5808776" y="585336"/>
                  <a:pt x="5803199" y="584920"/>
                </a:cubicBezTo>
                <a:cubicBezTo>
                  <a:pt x="5772027" y="590430"/>
                  <a:pt x="5740146" y="593388"/>
                  <a:pt x="5707772" y="593911"/>
                </a:cubicBezTo>
                <a:lnTo>
                  <a:pt x="5690654" y="595524"/>
                </a:lnTo>
                <a:lnTo>
                  <a:pt x="5690628" y="595033"/>
                </a:lnTo>
                <a:lnTo>
                  <a:pt x="5690129" y="595066"/>
                </a:lnTo>
                <a:cubicBezTo>
                  <a:pt x="5689563" y="591293"/>
                  <a:pt x="5689536" y="587507"/>
                  <a:pt x="5689536" y="583715"/>
                </a:cubicBezTo>
                <a:cubicBezTo>
                  <a:pt x="5689536" y="578078"/>
                  <a:pt x="5689594" y="572454"/>
                  <a:pt x="5690906" y="566868"/>
                </a:cubicBezTo>
                <a:cubicBezTo>
                  <a:pt x="5690864" y="535786"/>
                  <a:pt x="5693314" y="505143"/>
                  <a:pt x="5698370" y="475137"/>
                </a:cubicBezTo>
                <a:lnTo>
                  <a:pt x="5698911" y="468500"/>
                </a:lnTo>
                <a:cubicBezTo>
                  <a:pt x="5699079" y="468495"/>
                  <a:pt x="5699249" y="468490"/>
                  <a:pt x="5699416" y="468437"/>
                </a:cubicBezTo>
                <a:cubicBezTo>
                  <a:pt x="5725719" y="285283"/>
                  <a:pt x="5815180" y="121704"/>
                  <a:pt x="5946924" y="0"/>
                </a:cubicBezTo>
                <a:close/>
                <a:moveTo>
                  <a:pt x="4873102" y="0"/>
                </a:moveTo>
                <a:lnTo>
                  <a:pt x="5007119" y="0"/>
                </a:lnTo>
                <a:cubicBezTo>
                  <a:pt x="5085015" y="226291"/>
                  <a:pt x="5281604" y="399791"/>
                  <a:pt x="5525656" y="451830"/>
                </a:cubicBezTo>
                <a:cubicBezTo>
                  <a:pt x="5487805" y="260867"/>
                  <a:pt x="5368397" y="98005"/>
                  <a:pt x="5202927" y="0"/>
                </a:cubicBezTo>
                <a:lnTo>
                  <a:pt x="5411635" y="0"/>
                </a:lnTo>
                <a:cubicBezTo>
                  <a:pt x="5543380" y="121703"/>
                  <a:pt x="5632840" y="285283"/>
                  <a:pt x="5659142" y="468437"/>
                </a:cubicBezTo>
                <a:cubicBezTo>
                  <a:pt x="5659310" y="468490"/>
                  <a:pt x="5659479" y="468495"/>
                  <a:pt x="5659648" y="468499"/>
                </a:cubicBezTo>
                <a:lnTo>
                  <a:pt x="5660188" y="475137"/>
                </a:lnTo>
                <a:cubicBezTo>
                  <a:pt x="5665245" y="505143"/>
                  <a:pt x="5667694" y="535786"/>
                  <a:pt x="5667652" y="566868"/>
                </a:cubicBezTo>
                <a:cubicBezTo>
                  <a:pt x="5668964" y="572454"/>
                  <a:pt x="5669023" y="578078"/>
                  <a:pt x="5669023" y="583715"/>
                </a:cubicBezTo>
                <a:cubicBezTo>
                  <a:pt x="5669023" y="587508"/>
                  <a:pt x="5668996" y="591293"/>
                  <a:pt x="5668430" y="595066"/>
                </a:cubicBezTo>
                <a:lnTo>
                  <a:pt x="5667931" y="595033"/>
                </a:lnTo>
                <a:lnTo>
                  <a:pt x="5667905" y="595524"/>
                </a:lnTo>
                <a:lnTo>
                  <a:pt x="5650786" y="593911"/>
                </a:lnTo>
                <a:cubicBezTo>
                  <a:pt x="5618412" y="593388"/>
                  <a:pt x="5586532" y="590430"/>
                  <a:pt x="5555360" y="584920"/>
                </a:cubicBezTo>
                <a:cubicBezTo>
                  <a:pt x="5549783" y="585336"/>
                  <a:pt x="5544454" y="584395"/>
                  <a:pt x="5539143" y="583392"/>
                </a:cubicBezTo>
                <a:lnTo>
                  <a:pt x="5539027" y="582253"/>
                </a:lnTo>
                <a:cubicBezTo>
                  <a:pt x="5217153" y="529393"/>
                  <a:pt x="4957881" y="299826"/>
                  <a:pt x="4873102" y="0"/>
                </a:cubicBezTo>
                <a:close/>
                <a:moveTo>
                  <a:pt x="4254773" y="0"/>
                </a:moveTo>
                <a:lnTo>
                  <a:pt x="4463482" y="0"/>
                </a:lnTo>
                <a:cubicBezTo>
                  <a:pt x="4298012" y="98005"/>
                  <a:pt x="4178603" y="260867"/>
                  <a:pt x="4140752" y="451830"/>
                </a:cubicBezTo>
                <a:cubicBezTo>
                  <a:pt x="4384804" y="399791"/>
                  <a:pt x="4581394" y="226291"/>
                  <a:pt x="4659290" y="0"/>
                </a:cubicBezTo>
                <a:lnTo>
                  <a:pt x="4793306" y="0"/>
                </a:lnTo>
                <a:cubicBezTo>
                  <a:pt x="4708528" y="299826"/>
                  <a:pt x="4449256" y="529393"/>
                  <a:pt x="4127381" y="582253"/>
                </a:cubicBezTo>
                <a:lnTo>
                  <a:pt x="4127264" y="583392"/>
                </a:lnTo>
                <a:cubicBezTo>
                  <a:pt x="4121954" y="584395"/>
                  <a:pt x="4116625" y="585336"/>
                  <a:pt x="4111048" y="584920"/>
                </a:cubicBezTo>
                <a:cubicBezTo>
                  <a:pt x="4079876" y="590430"/>
                  <a:pt x="4047996" y="593388"/>
                  <a:pt x="4015621" y="593911"/>
                </a:cubicBezTo>
                <a:lnTo>
                  <a:pt x="3998503" y="595524"/>
                </a:lnTo>
                <a:lnTo>
                  <a:pt x="3998477" y="595033"/>
                </a:lnTo>
                <a:lnTo>
                  <a:pt x="3997978" y="595066"/>
                </a:lnTo>
                <a:cubicBezTo>
                  <a:pt x="3997412" y="591293"/>
                  <a:pt x="3997385" y="587507"/>
                  <a:pt x="3997385" y="583715"/>
                </a:cubicBezTo>
                <a:cubicBezTo>
                  <a:pt x="3997385" y="578078"/>
                  <a:pt x="3997443" y="572454"/>
                  <a:pt x="3998755" y="566868"/>
                </a:cubicBezTo>
                <a:cubicBezTo>
                  <a:pt x="3998713" y="535786"/>
                  <a:pt x="4001163" y="505143"/>
                  <a:pt x="4006219" y="475137"/>
                </a:cubicBezTo>
                <a:lnTo>
                  <a:pt x="4006760" y="468499"/>
                </a:lnTo>
                <a:cubicBezTo>
                  <a:pt x="4006928" y="468495"/>
                  <a:pt x="4007098" y="468490"/>
                  <a:pt x="4007265" y="468437"/>
                </a:cubicBezTo>
                <a:cubicBezTo>
                  <a:pt x="4033568" y="285283"/>
                  <a:pt x="4123028" y="121703"/>
                  <a:pt x="4254773" y="0"/>
                </a:cubicBezTo>
                <a:close/>
                <a:moveTo>
                  <a:pt x="3180951" y="0"/>
                </a:moveTo>
                <a:lnTo>
                  <a:pt x="3314968" y="0"/>
                </a:lnTo>
                <a:cubicBezTo>
                  <a:pt x="3392864" y="226291"/>
                  <a:pt x="3589453" y="399791"/>
                  <a:pt x="3833505" y="451830"/>
                </a:cubicBezTo>
                <a:cubicBezTo>
                  <a:pt x="3795654" y="260867"/>
                  <a:pt x="3676245" y="98005"/>
                  <a:pt x="3510776" y="0"/>
                </a:cubicBezTo>
                <a:lnTo>
                  <a:pt x="3719484" y="0"/>
                </a:lnTo>
                <a:cubicBezTo>
                  <a:pt x="3851229" y="121703"/>
                  <a:pt x="3940689" y="285283"/>
                  <a:pt x="3966991" y="468437"/>
                </a:cubicBezTo>
                <a:cubicBezTo>
                  <a:pt x="3967159" y="468490"/>
                  <a:pt x="3967328" y="468495"/>
                  <a:pt x="3967497" y="468499"/>
                </a:cubicBezTo>
                <a:lnTo>
                  <a:pt x="3968037" y="475137"/>
                </a:lnTo>
                <a:cubicBezTo>
                  <a:pt x="3973094" y="505143"/>
                  <a:pt x="3975543" y="535786"/>
                  <a:pt x="3975501" y="566868"/>
                </a:cubicBezTo>
                <a:cubicBezTo>
                  <a:pt x="3976813" y="572454"/>
                  <a:pt x="3976872" y="578078"/>
                  <a:pt x="3976872" y="583715"/>
                </a:cubicBezTo>
                <a:cubicBezTo>
                  <a:pt x="3976872" y="587508"/>
                  <a:pt x="3976845" y="591293"/>
                  <a:pt x="3976279" y="595066"/>
                </a:cubicBezTo>
                <a:lnTo>
                  <a:pt x="3975780" y="595033"/>
                </a:lnTo>
                <a:lnTo>
                  <a:pt x="3975754" y="595524"/>
                </a:lnTo>
                <a:lnTo>
                  <a:pt x="3958635" y="593911"/>
                </a:lnTo>
                <a:cubicBezTo>
                  <a:pt x="3926261" y="593388"/>
                  <a:pt x="3894381" y="590430"/>
                  <a:pt x="3863209" y="584920"/>
                </a:cubicBezTo>
                <a:cubicBezTo>
                  <a:pt x="3857632" y="585336"/>
                  <a:pt x="3852303" y="584395"/>
                  <a:pt x="3846992" y="583392"/>
                </a:cubicBezTo>
                <a:lnTo>
                  <a:pt x="3846876" y="582253"/>
                </a:lnTo>
                <a:cubicBezTo>
                  <a:pt x="3525002" y="529393"/>
                  <a:pt x="3265729" y="299826"/>
                  <a:pt x="3180951" y="0"/>
                </a:cubicBezTo>
                <a:close/>
                <a:moveTo>
                  <a:pt x="2562622" y="0"/>
                </a:moveTo>
                <a:lnTo>
                  <a:pt x="2771330" y="0"/>
                </a:lnTo>
                <a:cubicBezTo>
                  <a:pt x="2605861" y="98005"/>
                  <a:pt x="2486452" y="260867"/>
                  <a:pt x="2448601" y="451830"/>
                </a:cubicBezTo>
                <a:cubicBezTo>
                  <a:pt x="2692653" y="399791"/>
                  <a:pt x="2889242" y="226291"/>
                  <a:pt x="2967139" y="0"/>
                </a:cubicBezTo>
                <a:lnTo>
                  <a:pt x="3101155" y="0"/>
                </a:lnTo>
                <a:cubicBezTo>
                  <a:pt x="3016377" y="299826"/>
                  <a:pt x="2757105" y="529393"/>
                  <a:pt x="2435230" y="582253"/>
                </a:cubicBezTo>
                <a:lnTo>
                  <a:pt x="2435113" y="583392"/>
                </a:lnTo>
                <a:cubicBezTo>
                  <a:pt x="2429803" y="584395"/>
                  <a:pt x="2424474" y="585336"/>
                  <a:pt x="2418897" y="584920"/>
                </a:cubicBezTo>
                <a:cubicBezTo>
                  <a:pt x="2387725" y="590430"/>
                  <a:pt x="2355845" y="593388"/>
                  <a:pt x="2323470" y="593911"/>
                </a:cubicBezTo>
                <a:lnTo>
                  <a:pt x="2306352" y="595524"/>
                </a:lnTo>
                <a:lnTo>
                  <a:pt x="2306326" y="595033"/>
                </a:lnTo>
                <a:lnTo>
                  <a:pt x="2305827" y="595066"/>
                </a:lnTo>
                <a:cubicBezTo>
                  <a:pt x="2305261" y="591293"/>
                  <a:pt x="2305234" y="587507"/>
                  <a:pt x="2305234" y="583715"/>
                </a:cubicBezTo>
                <a:cubicBezTo>
                  <a:pt x="2305234" y="578078"/>
                  <a:pt x="2305292" y="572454"/>
                  <a:pt x="2306604" y="566868"/>
                </a:cubicBezTo>
                <a:cubicBezTo>
                  <a:pt x="2306562" y="535786"/>
                  <a:pt x="2309012" y="505143"/>
                  <a:pt x="2314068" y="475137"/>
                </a:cubicBezTo>
                <a:lnTo>
                  <a:pt x="2314609" y="468499"/>
                </a:lnTo>
                <a:cubicBezTo>
                  <a:pt x="2314777" y="468495"/>
                  <a:pt x="2314947" y="468490"/>
                  <a:pt x="2315114" y="468437"/>
                </a:cubicBezTo>
                <a:cubicBezTo>
                  <a:pt x="2341417" y="285283"/>
                  <a:pt x="2430877" y="121704"/>
                  <a:pt x="2562622" y="0"/>
                </a:cubicBezTo>
                <a:close/>
                <a:moveTo>
                  <a:pt x="1488800" y="0"/>
                </a:moveTo>
                <a:lnTo>
                  <a:pt x="1622816" y="0"/>
                </a:lnTo>
                <a:cubicBezTo>
                  <a:pt x="1700712" y="226290"/>
                  <a:pt x="1897302" y="399791"/>
                  <a:pt x="2141354" y="451830"/>
                </a:cubicBezTo>
                <a:cubicBezTo>
                  <a:pt x="2103503" y="260867"/>
                  <a:pt x="1984094" y="98005"/>
                  <a:pt x="1818624" y="0"/>
                </a:cubicBezTo>
                <a:lnTo>
                  <a:pt x="2027333" y="0"/>
                </a:lnTo>
                <a:cubicBezTo>
                  <a:pt x="2159078" y="121703"/>
                  <a:pt x="2248538" y="285283"/>
                  <a:pt x="2274840" y="468437"/>
                </a:cubicBezTo>
                <a:cubicBezTo>
                  <a:pt x="2275008" y="468490"/>
                  <a:pt x="2275177" y="468495"/>
                  <a:pt x="2275346" y="468500"/>
                </a:cubicBezTo>
                <a:lnTo>
                  <a:pt x="2275886" y="475137"/>
                </a:lnTo>
                <a:cubicBezTo>
                  <a:pt x="2280943" y="505143"/>
                  <a:pt x="2283392" y="535786"/>
                  <a:pt x="2283350" y="566868"/>
                </a:cubicBezTo>
                <a:cubicBezTo>
                  <a:pt x="2284662" y="572454"/>
                  <a:pt x="2284721" y="578078"/>
                  <a:pt x="2284721" y="583715"/>
                </a:cubicBezTo>
                <a:cubicBezTo>
                  <a:pt x="2284721" y="587508"/>
                  <a:pt x="2284694" y="591293"/>
                  <a:pt x="2284128" y="595066"/>
                </a:cubicBezTo>
                <a:lnTo>
                  <a:pt x="2283629" y="595033"/>
                </a:lnTo>
                <a:lnTo>
                  <a:pt x="2283603" y="595524"/>
                </a:lnTo>
                <a:lnTo>
                  <a:pt x="2266484" y="593911"/>
                </a:lnTo>
                <a:cubicBezTo>
                  <a:pt x="2234110" y="593388"/>
                  <a:pt x="2202230" y="590430"/>
                  <a:pt x="2171058" y="584920"/>
                </a:cubicBezTo>
                <a:cubicBezTo>
                  <a:pt x="2165481" y="585336"/>
                  <a:pt x="2160152" y="584395"/>
                  <a:pt x="2154841" y="583392"/>
                </a:cubicBezTo>
                <a:lnTo>
                  <a:pt x="2154725" y="582253"/>
                </a:lnTo>
                <a:cubicBezTo>
                  <a:pt x="1832850" y="529393"/>
                  <a:pt x="1573578" y="299826"/>
                  <a:pt x="1488800" y="0"/>
                </a:cubicBezTo>
                <a:close/>
                <a:moveTo>
                  <a:pt x="870471" y="0"/>
                </a:moveTo>
                <a:lnTo>
                  <a:pt x="1079179" y="0"/>
                </a:lnTo>
                <a:cubicBezTo>
                  <a:pt x="913710" y="98005"/>
                  <a:pt x="794301" y="260867"/>
                  <a:pt x="756450" y="451830"/>
                </a:cubicBezTo>
                <a:cubicBezTo>
                  <a:pt x="1000502" y="399791"/>
                  <a:pt x="1197091" y="226291"/>
                  <a:pt x="1274988" y="0"/>
                </a:cubicBezTo>
                <a:lnTo>
                  <a:pt x="1409004" y="0"/>
                </a:lnTo>
                <a:cubicBezTo>
                  <a:pt x="1324226" y="299826"/>
                  <a:pt x="1064954" y="529393"/>
                  <a:pt x="743078" y="582253"/>
                </a:cubicBezTo>
                <a:lnTo>
                  <a:pt x="742962" y="583392"/>
                </a:lnTo>
                <a:cubicBezTo>
                  <a:pt x="737652" y="584395"/>
                  <a:pt x="732323" y="585336"/>
                  <a:pt x="726746" y="584920"/>
                </a:cubicBezTo>
                <a:cubicBezTo>
                  <a:pt x="695574" y="590430"/>
                  <a:pt x="663693" y="593388"/>
                  <a:pt x="631319" y="593911"/>
                </a:cubicBezTo>
                <a:lnTo>
                  <a:pt x="614201" y="595524"/>
                </a:lnTo>
                <a:lnTo>
                  <a:pt x="614175" y="595033"/>
                </a:lnTo>
                <a:lnTo>
                  <a:pt x="613676" y="595066"/>
                </a:lnTo>
                <a:cubicBezTo>
                  <a:pt x="613110" y="591293"/>
                  <a:pt x="613083" y="587507"/>
                  <a:pt x="613083" y="583715"/>
                </a:cubicBezTo>
                <a:cubicBezTo>
                  <a:pt x="613083" y="578078"/>
                  <a:pt x="613141" y="572454"/>
                  <a:pt x="614453" y="566868"/>
                </a:cubicBezTo>
                <a:cubicBezTo>
                  <a:pt x="614411" y="535786"/>
                  <a:pt x="616861" y="505143"/>
                  <a:pt x="621918" y="475137"/>
                </a:cubicBezTo>
                <a:lnTo>
                  <a:pt x="622458" y="468499"/>
                </a:lnTo>
                <a:cubicBezTo>
                  <a:pt x="622626" y="468495"/>
                  <a:pt x="622796" y="468490"/>
                  <a:pt x="622963" y="468437"/>
                </a:cubicBezTo>
                <a:cubicBezTo>
                  <a:pt x="649266" y="285283"/>
                  <a:pt x="738726" y="121703"/>
                  <a:pt x="870471" y="0"/>
                </a:cubicBezTo>
                <a:close/>
                <a:moveTo>
                  <a:pt x="126374" y="0"/>
                </a:moveTo>
                <a:lnTo>
                  <a:pt x="334376" y="0"/>
                </a:lnTo>
                <a:cubicBezTo>
                  <a:pt x="466684" y="121261"/>
                  <a:pt x="556352" y="285035"/>
                  <a:pt x="582690" y="468437"/>
                </a:cubicBezTo>
                <a:cubicBezTo>
                  <a:pt x="582857" y="468490"/>
                  <a:pt x="583026" y="468495"/>
                  <a:pt x="583195" y="468499"/>
                </a:cubicBezTo>
                <a:lnTo>
                  <a:pt x="583735" y="475137"/>
                </a:lnTo>
                <a:cubicBezTo>
                  <a:pt x="588792" y="505143"/>
                  <a:pt x="591242" y="535786"/>
                  <a:pt x="591199" y="566868"/>
                </a:cubicBezTo>
                <a:cubicBezTo>
                  <a:pt x="592511" y="572454"/>
                  <a:pt x="592570" y="578078"/>
                  <a:pt x="592570" y="583715"/>
                </a:cubicBezTo>
                <a:cubicBezTo>
                  <a:pt x="592570" y="587507"/>
                  <a:pt x="592543" y="591293"/>
                  <a:pt x="591977" y="595066"/>
                </a:cubicBezTo>
                <a:lnTo>
                  <a:pt x="591478" y="595033"/>
                </a:lnTo>
                <a:lnTo>
                  <a:pt x="591452" y="595524"/>
                </a:lnTo>
                <a:lnTo>
                  <a:pt x="574334" y="593911"/>
                </a:lnTo>
                <a:cubicBezTo>
                  <a:pt x="541959" y="593388"/>
                  <a:pt x="510079" y="590430"/>
                  <a:pt x="478907" y="584920"/>
                </a:cubicBezTo>
                <a:cubicBezTo>
                  <a:pt x="473330" y="585336"/>
                  <a:pt x="468001" y="584395"/>
                  <a:pt x="462690" y="583392"/>
                </a:cubicBezTo>
                <a:lnTo>
                  <a:pt x="462574" y="582253"/>
                </a:lnTo>
                <a:cubicBezTo>
                  <a:pt x="282200" y="552631"/>
                  <a:pt x="121485" y="467518"/>
                  <a:pt x="0" y="345575"/>
                </a:cubicBezTo>
                <a:lnTo>
                  <a:pt x="0" y="140406"/>
                </a:lnTo>
                <a:cubicBezTo>
                  <a:pt x="97584" y="296912"/>
                  <a:pt x="258975" y="411268"/>
                  <a:pt x="449203" y="451830"/>
                </a:cubicBezTo>
                <a:cubicBezTo>
                  <a:pt x="411344" y="260824"/>
                  <a:pt x="291889" y="97931"/>
                  <a:pt x="126374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4960137"/>
            <a:ext cx="7772400" cy="1463040"/>
          </a:xfrm>
        </p:spPr>
        <p:txBody>
          <a:bodyPr anchor="ctr">
            <a:normAutofit/>
          </a:bodyPr>
          <a:lstStyle>
            <a:lvl1pPr algn="r">
              <a:defRPr sz="5000" b="0" spc="200" baseline="0"/>
            </a:lvl1pPr>
          </a:lstStyle>
          <a:p>
            <a:r>
              <a:rPr lang="fr-FR" smtClean="0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610600" y="4960137"/>
            <a:ext cx="3200400" cy="1463040"/>
          </a:xfrm>
        </p:spPr>
        <p:txBody>
          <a:bodyPr lIns="91440" rIns="91440" anchor="ctr">
            <a:norm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1800">
                <a:solidFill>
                  <a:schemeClr val="tx1">
                    <a:lumMod val="95000"/>
                    <a:lumOff val="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618D06-63C6-413F-8C58-5CC4A692B195}" type="datetimeFigureOut">
              <a:rPr lang="fr-FR" smtClean="0"/>
              <a:pPr/>
              <a:t>21/08/2015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CEC920-7DF2-4DE4-B6BE-E3664A8F93F2}" type="slidenum">
              <a:rPr lang="fr-FR" smtClean="0"/>
              <a:pPr/>
              <a:t>‹N°›</a:t>
            </a:fld>
            <a:endParaRPr lang="fr-FR"/>
          </a:p>
        </p:txBody>
      </p:sp>
      <p:cxnSp>
        <p:nvCxnSpPr>
          <p:cNvPr id="8" name="Straight Connector 7"/>
          <p:cNvCxnSpPr/>
          <p:nvPr/>
        </p:nvCxnSpPr>
        <p:spPr>
          <a:xfrm flipV="1">
            <a:off x="8386843" y="5264106"/>
            <a:ext cx="0" cy="914400"/>
          </a:xfrm>
          <a:prstGeom prst="line">
            <a:avLst/>
          </a:prstGeom>
          <a:ln w="19050">
            <a:solidFill>
              <a:schemeClr val="accent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089277893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24128" y="585216"/>
            <a:ext cx="9720072" cy="1499616"/>
          </a:xfrm>
        </p:spPr>
        <p:txBody>
          <a:bodyPr/>
          <a:lstStyle/>
          <a:p>
            <a:r>
              <a:rPr lang="fr-FR" smtClean="0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024127" y="2286000"/>
            <a:ext cx="4754880" cy="4023360"/>
          </a:xfrm>
        </p:spPr>
        <p:txBody>
          <a:bodyPr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989320" y="2286000"/>
            <a:ext cx="4754880" cy="4023360"/>
          </a:xfrm>
        </p:spPr>
        <p:txBody>
          <a:bodyPr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618D06-63C6-413F-8C58-5CC4A692B195}" type="datetimeFigureOut">
              <a:rPr lang="fr-FR" smtClean="0"/>
              <a:pPr/>
              <a:t>21/08/2015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CEC920-7DF2-4DE4-B6BE-E3664A8F93F2}" type="slidenum">
              <a:rPr lang="fr-FR" smtClean="0"/>
              <a:pPr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230762696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24128" y="2179636"/>
            <a:ext cx="4754880" cy="822960"/>
          </a:xfrm>
        </p:spPr>
        <p:txBody>
          <a:bodyPr lIns="137160" rIns="137160" anchor="ctr">
            <a:normAutofit/>
          </a:bodyPr>
          <a:lstStyle>
            <a:lvl1pPr marL="0" indent="0">
              <a:spcBef>
                <a:spcPts val="0"/>
              </a:spcBef>
              <a:spcAft>
                <a:spcPts val="0"/>
              </a:spcAft>
              <a:buNone/>
              <a:defRPr sz="2300" b="0" cap="none" baseline="0">
                <a:solidFill>
                  <a:schemeClr val="accent1"/>
                </a:solidFill>
                <a:latin typeface="+mn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24128" y="2967788"/>
            <a:ext cx="4754880" cy="3341572"/>
          </a:xfrm>
        </p:spPr>
        <p:txBody>
          <a:bodyPr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990888" y="2179636"/>
            <a:ext cx="4754880" cy="822960"/>
          </a:xfrm>
        </p:spPr>
        <p:txBody>
          <a:bodyPr lIns="137160" rIns="137160" anchor="ctr">
            <a:normAutofit/>
          </a:bodyPr>
          <a:lstStyle>
            <a:lvl1pPr marL="0" indent="0">
              <a:spcBef>
                <a:spcPts val="0"/>
              </a:spcBef>
              <a:spcAft>
                <a:spcPts val="0"/>
              </a:spcAft>
              <a:buNone/>
              <a:defRPr lang="en-US" sz="2300" b="0" kern="1200" cap="none" baseline="0" dirty="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marL="0" lvl="0" indent="0" algn="l" defTabSz="914400" rtl="0" eaLnBrk="1" latinLnBrk="0" hangingPunct="1">
              <a:lnSpc>
                <a:spcPct val="90000"/>
              </a:lnSpc>
              <a:spcBef>
                <a:spcPts val="1800"/>
              </a:spcBef>
              <a:buNone/>
            </a:pPr>
            <a:r>
              <a:rPr lang="fr-FR" smtClean="0"/>
              <a:t>Modifiez les styles du texte du masque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990888" y="2967788"/>
            <a:ext cx="4754880" cy="3341572"/>
          </a:xfrm>
        </p:spPr>
        <p:txBody>
          <a:bodyPr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618D06-63C6-413F-8C58-5CC4A692B195}" type="datetimeFigureOut">
              <a:rPr lang="fr-FR" smtClean="0"/>
              <a:pPr/>
              <a:t>21/08/2015</a:t>
            </a:fld>
            <a:endParaRPr lang="fr-FR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CEC920-7DF2-4DE4-B6BE-E3664A8F93F2}" type="slidenum">
              <a:rPr lang="fr-FR" smtClean="0"/>
              <a:pPr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652641212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618D06-63C6-413F-8C58-5CC4A692B195}" type="datetimeFigureOut">
              <a:rPr lang="fr-FR" smtClean="0"/>
              <a:pPr/>
              <a:t>21/08/2015</a:t>
            </a:fld>
            <a:endParaRPr lang="fr-FR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CEC920-7DF2-4DE4-B6BE-E3664A8F93F2}" type="slidenum">
              <a:rPr lang="fr-FR" smtClean="0"/>
              <a:pPr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212313608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618D06-63C6-413F-8C58-5CC4A692B195}" type="datetimeFigureOut">
              <a:rPr lang="fr-FR" smtClean="0"/>
              <a:pPr/>
              <a:t>21/08/2015</a:t>
            </a:fld>
            <a:endParaRPr lang="fr-FR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CEC920-7DF2-4DE4-B6BE-E3664A8F93F2}" type="slidenum">
              <a:rPr lang="fr-FR" smtClean="0"/>
              <a:pPr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92857313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>
          <a:xfrm>
            <a:off x="1024128" y="471509"/>
            <a:ext cx="4389120" cy="1737360"/>
          </a:xfrm>
        </p:spPr>
        <p:txBody>
          <a:bodyPr>
            <a:noAutofit/>
          </a:bodyPr>
          <a:lstStyle>
            <a:lvl1pPr>
              <a:lnSpc>
                <a:spcPct val="80000"/>
              </a:lnSpc>
              <a:defRPr sz="4000"/>
            </a:lvl1pPr>
          </a:lstStyle>
          <a:p>
            <a:r>
              <a:rPr lang="fr-FR" smtClean="0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715000" y="822960"/>
            <a:ext cx="5678424" cy="518464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24128" y="2257506"/>
            <a:ext cx="4389120" cy="3762294"/>
          </a:xfrm>
        </p:spPr>
        <p:txBody>
          <a:bodyPr lIns="91440" rIns="91440">
            <a:normAutofit/>
          </a:bodyPr>
          <a:lstStyle>
            <a:lvl1pPr marL="0" indent="0">
              <a:lnSpc>
                <a:spcPct val="108000"/>
              </a:lnSpc>
              <a:spcBef>
                <a:spcPts val="600"/>
              </a:spcBef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618D06-63C6-413F-8C58-5CC4A692B195}" type="datetimeFigureOut">
              <a:rPr lang="fr-FR" smtClean="0"/>
              <a:pPr/>
              <a:t>21/08/2015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CEC920-7DF2-4DE4-B6BE-E3664A8F93F2}" type="slidenum">
              <a:rPr lang="fr-FR" smtClean="0"/>
              <a:pPr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554261241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4960138"/>
            <a:ext cx="7772400" cy="1463040"/>
          </a:xfrm>
        </p:spPr>
        <p:txBody>
          <a:bodyPr anchor="ctr">
            <a:normAutofit/>
          </a:bodyPr>
          <a:lstStyle>
            <a:lvl1pPr algn="r">
              <a:defRPr sz="5000" spc="200" baseline="0"/>
            </a:lvl1pPr>
          </a:lstStyle>
          <a:p>
            <a:r>
              <a:rPr lang="fr-FR" smtClean="0"/>
              <a:t>Modifiez le style du titre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0" y="-1"/>
            <a:ext cx="12188952" cy="4572000"/>
          </a:xfrm>
          <a:solidFill>
            <a:schemeClr val="accent1">
              <a:lumMod val="60000"/>
              <a:lumOff val="40000"/>
            </a:schemeClr>
          </a:solidFill>
        </p:spPr>
        <p:txBody>
          <a:bodyPr lIns="457200" tIns="365760" rIns="45720" bIns="45720"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fr-FR" smtClean="0"/>
              <a:t>Cliquez sur l'icône pour ajouter une image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610600" y="4960138"/>
            <a:ext cx="3200400" cy="1463040"/>
          </a:xfrm>
        </p:spPr>
        <p:txBody>
          <a:bodyPr lIns="91440" rIns="91440" anchor="ctr">
            <a:norm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1800">
                <a:solidFill>
                  <a:schemeClr val="tx1">
                    <a:lumMod val="95000"/>
                    <a:lumOff val="5000"/>
                  </a:schemeClr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618D06-63C6-413F-8C58-5CC4A692B195}" type="datetimeFigureOut">
              <a:rPr lang="fr-FR" smtClean="0"/>
              <a:pPr/>
              <a:t>21/08/2015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CEC920-7DF2-4DE4-B6BE-E3664A8F93F2}" type="slidenum">
              <a:rPr lang="fr-FR" smtClean="0"/>
              <a:pPr/>
              <a:t>‹N°›</a:t>
            </a:fld>
            <a:endParaRPr lang="fr-FR"/>
          </a:p>
        </p:txBody>
      </p:sp>
      <p:cxnSp>
        <p:nvCxnSpPr>
          <p:cNvPr id="8" name="Straight Connector 7"/>
          <p:cNvCxnSpPr/>
          <p:nvPr/>
        </p:nvCxnSpPr>
        <p:spPr>
          <a:xfrm flipV="1">
            <a:off x="8386843" y="5264106"/>
            <a:ext cx="0" cy="914400"/>
          </a:xfrm>
          <a:prstGeom prst="line">
            <a:avLst/>
          </a:prstGeom>
          <a:ln w="1905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748923653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618D06-63C6-413F-8C58-5CC4A692B195}" type="datetimeFigureOut">
              <a:rPr lang="fr-FR" smtClean="0"/>
              <a:pPr/>
              <a:t>21/08/2015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CEC920-7DF2-4DE4-B6BE-E3664A8F93F2}" type="slidenum">
              <a:rPr lang="fr-FR" smtClean="0"/>
              <a:pPr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618504940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1" y="762000"/>
            <a:ext cx="2628900" cy="5410200"/>
          </a:xfrm>
        </p:spPr>
        <p:txBody>
          <a:bodyPr vert="eaVert" lIns="45720" tIns="91440" rIns="45720" bIns="91440"/>
          <a:lstStyle/>
          <a:p>
            <a:r>
              <a:rPr lang="fr-FR" smtClean="0"/>
              <a:t>Modifiez le style du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990601" y="762000"/>
            <a:ext cx="7581900" cy="5410200"/>
          </a:xfrm>
        </p:spPr>
        <p:txBody>
          <a:bodyPr vert="eaVert"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618D06-63C6-413F-8C58-5CC4A692B195}" type="datetimeFigureOut">
              <a:rPr lang="fr-FR" smtClean="0"/>
              <a:pPr/>
              <a:t>21/08/2015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CEC920-7DF2-4DE4-B6BE-E3664A8F93F2}" type="slidenum">
              <a:rPr lang="fr-FR" smtClean="0"/>
              <a:pPr/>
              <a:t>‹N°›</a:t>
            </a:fld>
            <a:endParaRPr lang="fr-FR"/>
          </a:p>
        </p:txBody>
      </p:sp>
      <p:cxnSp>
        <p:nvCxnSpPr>
          <p:cNvPr id="7" name="Straight Connector 6"/>
          <p:cNvCxnSpPr/>
          <p:nvPr/>
        </p:nvCxnSpPr>
        <p:spPr>
          <a:xfrm rot="5400000" flipV="1">
            <a:off x="10058400" y="59263"/>
            <a:ext cx="0" cy="914400"/>
          </a:xfrm>
          <a:prstGeom prst="line">
            <a:avLst/>
          </a:prstGeom>
          <a:ln w="1905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459691340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/>
          <p:cNvSpPr/>
          <p:nvPr/>
        </p:nvSpPr>
        <p:spPr>
          <a:xfrm>
            <a:off x="0" y="0"/>
            <a:ext cx="12192000" cy="4572001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1" name="Oval 5"/>
          <p:cNvSpPr/>
          <p:nvPr/>
        </p:nvSpPr>
        <p:spPr>
          <a:xfrm>
            <a:off x="-1" y="0"/>
            <a:ext cx="12192000" cy="4572001"/>
          </a:xfrm>
          <a:custGeom>
            <a:avLst/>
            <a:gdLst/>
            <a:ahLst/>
            <a:cxnLst/>
            <a:rect l="l" t="t" r="r" b="b"/>
            <a:pathLst>
              <a:path w="12192000" h="4572001">
                <a:moveTo>
                  <a:pt x="12192000" y="4387986"/>
                </a:moveTo>
                <a:lnTo>
                  <a:pt x="12192000" y="4572001"/>
                </a:lnTo>
                <a:lnTo>
                  <a:pt x="12013927" y="4572001"/>
                </a:lnTo>
                <a:cubicBezTo>
                  <a:pt x="12084901" y="4522707"/>
                  <a:pt x="12145198" y="4460004"/>
                  <a:pt x="12192000" y="4387986"/>
                </a:cubicBezTo>
                <a:close/>
                <a:moveTo>
                  <a:pt x="12192000" y="4041440"/>
                </a:moveTo>
                <a:lnTo>
                  <a:pt x="12192000" y="4174488"/>
                </a:lnTo>
                <a:cubicBezTo>
                  <a:pt x="12005469" y="4244657"/>
                  <a:pt x="11857227" y="4389538"/>
                  <a:pt x="11786673" y="4572001"/>
                </a:cubicBezTo>
                <a:lnTo>
                  <a:pt x="11649784" y="4572001"/>
                </a:lnTo>
                <a:cubicBezTo>
                  <a:pt x="11730542" y="4320085"/>
                  <a:pt x="11933879" y="4121396"/>
                  <a:pt x="12192000" y="4041440"/>
                </a:cubicBezTo>
                <a:close/>
                <a:moveTo>
                  <a:pt x="10767111" y="3999419"/>
                </a:moveTo>
                <a:lnTo>
                  <a:pt x="10784198" y="4001042"/>
                </a:lnTo>
                <a:cubicBezTo>
                  <a:pt x="10816584" y="4001569"/>
                  <a:pt x="10848477" y="4004550"/>
                  <a:pt x="10879660" y="4010107"/>
                </a:cubicBezTo>
                <a:cubicBezTo>
                  <a:pt x="10885236" y="4009688"/>
                  <a:pt x="10890564" y="4010636"/>
                  <a:pt x="10895873" y="4011646"/>
                </a:cubicBezTo>
                <a:lnTo>
                  <a:pt x="10895990" y="4012794"/>
                </a:lnTo>
                <a:cubicBezTo>
                  <a:pt x="11208069" y="4064450"/>
                  <a:pt x="11461298" y="4283539"/>
                  <a:pt x="11554662" y="4572001"/>
                </a:cubicBezTo>
                <a:lnTo>
                  <a:pt x="11417114" y="4572001"/>
                </a:lnTo>
                <a:cubicBezTo>
                  <a:pt x="11333731" y="4357380"/>
                  <a:pt x="11143362" y="4194541"/>
                  <a:pt x="10909360" y="4144250"/>
                </a:cubicBezTo>
                <a:cubicBezTo>
                  <a:pt x="10943854" y="4319651"/>
                  <a:pt x="11046077" y="4471530"/>
                  <a:pt x="11189175" y="4572001"/>
                </a:cubicBezTo>
                <a:lnTo>
                  <a:pt x="10994934" y="4572001"/>
                </a:lnTo>
                <a:cubicBezTo>
                  <a:pt x="10878802" y="4452596"/>
                  <a:pt x="10800240" y="4298519"/>
                  <a:pt x="10775875" y="4127511"/>
                </a:cubicBezTo>
                <a:cubicBezTo>
                  <a:pt x="10775707" y="4127458"/>
                  <a:pt x="10775539" y="4127453"/>
                  <a:pt x="10775369" y="4127448"/>
                </a:cubicBezTo>
                <a:lnTo>
                  <a:pt x="10774831" y="4120772"/>
                </a:lnTo>
                <a:cubicBezTo>
                  <a:pt x="10769772" y="4090522"/>
                  <a:pt x="10767321" y="4059631"/>
                  <a:pt x="10767364" y="4028296"/>
                </a:cubicBezTo>
                <a:cubicBezTo>
                  <a:pt x="10766052" y="4022668"/>
                  <a:pt x="10765993" y="4017001"/>
                  <a:pt x="10765993" y="4011320"/>
                </a:cubicBezTo>
                <a:lnTo>
                  <a:pt x="10766587" y="3999880"/>
                </a:lnTo>
                <a:lnTo>
                  <a:pt x="10767085" y="3999913"/>
                </a:lnTo>
                <a:close/>
                <a:moveTo>
                  <a:pt x="10744358" y="3999419"/>
                </a:moveTo>
                <a:lnTo>
                  <a:pt x="10744384" y="3999913"/>
                </a:lnTo>
                <a:lnTo>
                  <a:pt x="10744882" y="3999880"/>
                </a:lnTo>
                <a:lnTo>
                  <a:pt x="10745476" y="4011320"/>
                </a:lnTo>
                <a:cubicBezTo>
                  <a:pt x="10745476" y="4017001"/>
                  <a:pt x="10745417" y="4022668"/>
                  <a:pt x="10744105" y="4028296"/>
                </a:cubicBezTo>
                <a:cubicBezTo>
                  <a:pt x="10744148" y="4059631"/>
                  <a:pt x="10741697" y="4090522"/>
                  <a:pt x="10736638" y="4120772"/>
                </a:cubicBezTo>
                <a:lnTo>
                  <a:pt x="10736100" y="4127448"/>
                </a:lnTo>
                <a:cubicBezTo>
                  <a:pt x="10735930" y="4127453"/>
                  <a:pt x="10735762" y="4127458"/>
                  <a:pt x="10735594" y="4127511"/>
                </a:cubicBezTo>
                <a:cubicBezTo>
                  <a:pt x="10711229" y="4298519"/>
                  <a:pt x="10632667" y="4452596"/>
                  <a:pt x="10516535" y="4572001"/>
                </a:cubicBezTo>
                <a:lnTo>
                  <a:pt x="10322294" y="4572001"/>
                </a:lnTo>
                <a:cubicBezTo>
                  <a:pt x="10465392" y="4471530"/>
                  <a:pt x="10567615" y="4319650"/>
                  <a:pt x="10602109" y="4144250"/>
                </a:cubicBezTo>
                <a:cubicBezTo>
                  <a:pt x="10368107" y="4194541"/>
                  <a:pt x="10177738" y="4357380"/>
                  <a:pt x="10094355" y="4572001"/>
                </a:cubicBezTo>
                <a:lnTo>
                  <a:pt x="9956808" y="4572001"/>
                </a:lnTo>
                <a:cubicBezTo>
                  <a:pt x="10050171" y="4283539"/>
                  <a:pt x="10303400" y="4064450"/>
                  <a:pt x="10615479" y="4012794"/>
                </a:cubicBezTo>
                <a:lnTo>
                  <a:pt x="10615596" y="4011646"/>
                </a:lnTo>
                <a:cubicBezTo>
                  <a:pt x="10620905" y="4010636"/>
                  <a:pt x="10626233" y="4009688"/>
                  <a:pt x="10631809" y="4010107"/>
                </a:cubicBezTo>
                <a:cubicBezTo>
                  <a:pt x="10662992" y="4004550"/>
                  <a:pt x="10694885" y="4001569"/>
                  <a:pt x="10727271" y="4001042"/>
                </a:cubicBezTo>
                <a:close/>
                <a:moveTo>
                  <a:pt x="9074958" y="3999419"/>
                </a:moveTo>
                <a:lnTo>
                  <a:pt x="9092045" y="4001042"/>
                </a:lnTo>
                <a:cubicBezTo>
                  <a:pt x="9124431" y="4001569"/>
                  <a:pt x="9156324" y="4004550"/>
                  <a:pt x="9187507" y="4010107"/>
                </a:cubicBezTo>
                <a:cubicBezTo>
                  <a:pt x="9193083" y="4009688"/>
                  <a:pt x="9198411" y="4010636"/>
                  <a:pt x="9203720" y="4011646"/>
                </a:cubicBezTo>
                <a:lnTo>
                  <a:pt x="9203837" y="4012794"/>
                </a:lnTo>
                <a:cubicBezTo>
                  <a:pt x="9515916" y="4064450"/>
                  <a:pt x="9769145" y="4283539"/>
                  <a:pt x="9862508" y="4572001"/>
                </a:cubicBezTo>
                <a:lnTo>
                  <a:pt x="9724961" y="4572001"/>
                </a:lnTo>
                <a:cubicBezTo>
                  <a:pt x="9641578" y="4357380"/>
                  <a:pt x="9451209" y="4194541"/>
                  <a:pt x="9217207" y="4144250"/>
                </a:cubicBezTo>
                <a:cubicBezTo>
                  <a:pt x="9251701" y="4319651"/>
                  <a:pt x="9353924" y="4471530"/>
                  <a:pt x="9497022" y="4572001"/>
                </a:cubicBezTo>
                <a:lnTo>
                  <a:pt x="9302781" y="4572001"/>
                </a:lnTo>
                <a:cubicBezTo>
                  <a:pt x="9186649" y="4452596"/>
                  <a:pt x="9108087" y="4298519"/>
                  <a:pt x="9083722" y="4127511"/>
                </a:cubicBezTo>
                <a:cubicBezTo>
                  <a:pt x="9083554" y="4127458"/>
                  <a:pt x="9083386" y="4127453"/>
                  <a:pt x="9083216" y="4127448"/>
                </a:cubicBezTo>
                <a:lnTo>
                  <a:pt x="9082678" y="4120772"/>
                </a:lnTo>
                <a:cubicBezTo>
                  <a:pt x="9077619" y="4090522"/>
                  <a:pt x="9075168" y="4059631"/>
                  <a:pt x="9075211" y="4028296"/>
                </a:cubicBezTo>
                <a:cubicBezTo>
                  <a:pt x="9073899" y="4022668"/>
                  <a:pt x="9073840" y="4017001"/>
                  <a:pt x="9073840" y="4011320"/>
                </a:cubicBezTo>
                <a:lnTo>
                  <a:pt x="9074434" y="3999880"/>
                </a:lnTo>
                <a:lnTo>
                  <a:pt x="9074932" y="3999913"/>
                </a:lnTo>
                <a:close/>
                <a:moveTo>
                  <a:pt x="9052207" y="3999419"/>
                </a:moveTo>
                <a:lnTo>
                  <a:pt x="9052233" y="3999913"/>
                </a:lnTo>
                <a:lnTo>
                  <a:pt x="9052731" y="3999880"/>
                </a:lnTo>
                <a:lnTo>
                  <a:pt x="9053325" y="4011320"/>
                </a:lnTo>
                <a:cubicBezTo>
                  <a:pt x="9053325" y="4017001"/>
                  <a:pt x="9053266" y="4022668"/>
                  <a:pt x="9051954" y="4028296"/>
                </a:cubicBezTo>
                <a:cubicBezTo>
                  <a:pt x="9051997" y="4059631"/>
                  <a:pt x="9049546" y="4090522"/>
                  <a:pt x="9044487" y="4120772"/>
                </a:cubicBezTo>
                <a:lnTo>
                  <a:pt x="9043949" y="4127448"/>
                </a:lnTo>
                <a:cubicBezTo>
                  <a:pt x="9043779" y="4127453"/>
                  <a:pt x="9043611" y="4127458"/>
                  <a:pt x="9043443" y="4127511"/>
                </a:cubicBezTo>
                <a:cubicBezTo>
                  <a:pt x="9019078" y="4298519"/>
                  <a:pt x="8940516" y="4452596"/>
                  <a:pt x="8824384" y="4572001"/>
                </a:cubicBezTo>
                <a:lnTo>
                  <a:pt x="8630143" y="4572001"/>
                </a:lnTo>
                <a:cubicBezTo>
                  <a:pt x="8773241" y="4471530"/>
                  <a:pt x="8875464" y="4319651"/>
                  <a:pt x="8909958" y="4144250"/>
                </a:cubicBezTo>
                <a:cubicBezTo>
                  <a:pt x="8675956" y="4194541"/>
                  <a:pt x="8485587" y="4357380"/>
                  <a:pt x="8402204" y="4572001"/>
                </a:cubicBezTo>
                <a:lnTo>
                  <a:pt x="8264656" y="4572001"/>
                </a:lnTo>
                <a:cubicBezTo>
                  <a:pt x="8358019" y="4283539"/>
                  <a:pt x="8611249" y="4064450"/>
                  <a:pt x="8923328" y="4012794"/>
                </a:cubicBezTo>
                <a:lnTo>
                  <a:pt x="8923445" y="4011646"/>
                </a:lnTo>
                <a:cubicBezTo>
                  <a:pt x="8928754" y="4010636"/>
                  <a:pt x="8934082" y="4009688"/>
                  <a:pt x="8939658" y="4010107"/>
                </a:cubicBezTo>
                <a:cubicBezTo>
                  <a:pt x="8970841" y="4004550"/>
                  <a:pt x="9002734" y="4001569"/>
                  <a:pt x="9035120" y="4001042"/>
                </a:cubicBezTo>
                <a:close/>
                <a:moveTo>
                  <a:pt x="7382807" y="3999419"/>
                </a:moveTo>
                <a:lnTo>
                  <a:pt x="7399895" y="4001042"/>
                </a:lnTo>
                <a:cubicBezTo>
                  <a:pt x="7432280" y="4001569"/>
                  <a:pt x="7464173" y="4004550"/>
                  <a:pt x="7495356" y="4010107"/>
                </a:cubicBezTo>
                <a:cubicBezTo>
                  <a:pt x="7500932" y="4009688"/>
                  <a:pt x="7506260" y="4010636"/>
                  <a:pt x="7511569" y="4011646"/>
                </a:cubicBezTo>
                <a:lnTo>
                  <a:pt x="7511686" y="4012794"/>
                </a:lnTo>
                <a:cubicBezTo>
                  <a:pt x="7823765" y="4064450"/>
                  <a:pt x="8076994" y="4283539"/>
                  <a:pt x="8170358" y="4572001"/>
                </a:cubicBezTo>
                <a:lnTo>
                  <a:pt x="8032809" y="4572001"/>
                </a:lnTo>
                <a:cubicBezTo>
                  <a:pt x="7949426" y="4357380"/>
                  <a:pt x="7759058" y="4194541"/>
                  <a:pt x="7525056" y="4144250"/>
                </a:cubicBezTo>
                <a:cubicBezTo>
                  <a:pt x="7559550" y="4319650"/>
                  <a:pt x="7661773" y="4471530"/>
                  <a:pt x="7804870" y="4572001"/>
                </a:cubicBezTo>
                <a:lnTo>
                  <a:pt x="7610630" y="4572001"/>
                </a:lnTo>
                <a:cubicBezTo>
                  <a:pt x="7494498" y="4452596"/>
                  <a:pt x="7415935" y="4298519"/>
                  <a:pt x="7391571" y="4127511"/>
                </a:cubicBezTo>
                <a:cubicBezTo>
                  <a:pt x="7391403" y="4127458"/>
                  <a:pt x="7391235" y="4127453"/>
                  <a:pt x="7391065" y="4127448"/>
                </a:cubicBezTo>
                <a:lnTo>
                  <a:pt x="7390527" y="4120772"/>
                </a:lnTo>
                <a:cubicBezTo>
                  <a:pt x="7385468" y="4090522"/>
                  <a:pt x="7383018" y="4059631"/>
                  <a:pt x="7383060" y="4028296"/>
                </a:cubicBezTo>
                <a:cubicBezTo>
                  <a:pt x="7381748" y="4022668"/>
                  <a:pt x="7381689" y="4017001"/>
                  <a:pt x="7381689" y="4011320"/>
                </a:cubicBezTo>
                <a:lnTo>
                  <a:pt x="7382283" y="3999880"/>
                </a:lnTo>
                <a:lnTo>
                  <a:pt x="7382781" y="3999913"/>
                </a:lnTo>
                <a:close/>
                <a:moveTo>
                  <a:pt x="7360056" y="3999419"/>
                </a:moveTo>
                <a:lnTo>
                  <a:pt x="7360082" y="3999913"/>
                </a:lnTo>
                <a:lnTo>
                  <a:pt x="7360580" y="3999880"/>
                </a:lnTo>
                <a:lnTo>
                  <a:pt x="7361174" y="4011320"/>
                </a:lnTo>
                <a:cubicBezTo>
                  <a:pt x="7361174" y="4017001"/>
                  <a:pt x="7361115" y="4022668"/>
                  <a:pt x="7359803" y="4028296"/>
                </a:cubicBezTo>
                <a:cubicBezTo>
                  <a:pt x="7359845" y="4059631"/>
                  <a:pt x="7357395" y="4090522"/>
                  <a:pt x="7352336" y="4120772"/>
                </a:cubicBezTo>
                <a:lnTo>
                  <a:pt x="7351798" y="4127448"/>
                </a:lnTo>
                <a:cubicBezTo>
                  <a:pt x="7351628" y="4127453"/>
                  <a:pt x="7351460" y="4127458"/>
                  <a:pt x="7351292" y="4127511"/>
                </a:cubicBezTo>
                <a:cubicBezTo>
                  <a:pt x="7326927" y="4298519"/>
                  <a:pt x="7248364" y="4452596"/>
                  <a:pt x="7132233" y="4572001"/>
                </a:cubicBezTo>
                <a:lnTo>
                  <a:pt x="6937992" y="4572001"/>
                </a:lnTo>
                <a:cubicBezTo>
                  <a:pt x="7081090" y="4471530"/>
                  <a:pt x="7183313" y="4319650"/>
                  <a:pt x="7217807" y="4144250"/>
                </a:cubicBezTo>
                <a:cubicBezTo>
                  <a:pt x="6983804" y="4194541"/>
                  <a:pt x="6793436" y="4357380"/>
                  <a:pt x="6710053" y="4572001"/>
                </a:cubicBezTo>
                <a:lnTo>
                  <a:pt x="6572505" y="4572001"/>
                </a:lnTo>
                <a:cubicBezTo>
                  <a:pt x="6665868" y="4283539"/>
                  <a:pt x="6919098" y="4064450"/>
                  <a:pt x="7231177" y="4012794"/>
                </a:cubicBezTo>
                <a:lnTo>
                  <a:pt x="7231294" y="4011646"/>
                </a:lnTo>
                <a:cubicBezTo>
                  <a:pt x="7236603" y="4010636"/>
                  <a:pt x="7241931" y="4009688"/>
                  <a:pt x="7247507" y="4010107"/>
                </a:cubicBezTo>
                <a:cubicBezTo>
                  <a:pt x="7278690" y="4004550"/>
                  <a:pt x="7310583" y="4001569"/>
                  <a:pt x="7342968" y="4001042"/>
                </a:cubicBezTo>
                <a:close/>
                <a:moveTo>
                  <a:pt x="5690656" y="3999419"/>
                </a:moveTo>
                <a:lnTo>
                  <a:pt x="5707743" y="4001042"/>
                </a:lnTo>
                <a:cubicBezTo>
                  <a:pt x="5740129" y="4001569"/>
                  <a:pt x="5772021" y="4004550"/>
                  <a:pt x="5803205" y="4010107"/>
                </a:cubicBezTo>
                <a:cubicBezTo>
                  <a:pt x="5808781" y="4009688"/>
                  <a:pt x="5814109" y="4010636"/>
                  <a:pt x="5819417" y="4011646"/>
                </a:cubicBezTo>
                <a:lnTo>
                  <a:pt x="5819534" y="4012794"/>
                </a:lnTo>
                <a:cubicBezTo>
                  <a:pt x="6131614" y="4064450"/>
                  <a:pt x="6384843" y="4283539"/>
                  <a:pt x="6478206" y="4572001"/>
                </a:cubicBezTo>
                <a:lnTo>
                  <a:pt x="6340658" y="4572001"/>
                </a:lnTo>
                <a:cubicBezTo>
                  <a:pt x="6257275" y="4357380"/>
                  <a:pt x="6066907" y="4194541"/>
                  <a:pt x="5832905" y="4144250"/>
                </a:cubicBezTo>
                <a:cubicBezTo>
                  <a:pt x="5867399" y="4319651"/>
                  <a:pt x="5969622" y="4471530"/>
                  <a:pt x="6112719" y="4572001"/>
                </a:cubicBezTo>
                <a:lnTo>
                  <a:pt x="5918478" y="4572001"/>
                </a:lnTo>
                <a:cubicBezTo>
                  <a:pt x="5802347" y="4452596"/>
                  <a:pt x="5723784" y="4298519"/>
                  <a:pt x="5699419" y="4127511"/>
                </a:cubicBezTo>
                <a:cubicBezTo>
                  <a:pt x="5699252" y="4127458"/>
                  <a:pt x="5699083" y="4127453"/>
                  <a:pt x="5698914" y="4127448"/>
                </a:cubicBezTo>
                <a:lnTo>
                  <a:pt x="5698375" y="4120772"/>
                </a:lnTo>
                <a:cubicBezTo>
                  <a:pt x="5693317" y="4090522"/>
                  <a:pt x="5690866" y="4059631"/>
                  <a:pt x="5690908" y="4028296"/>
                </a:cubicBezTo>
                <a:cubicBezTo>
                  <a:pt x="5689596" y="4022668"/>
                  <a:pt x="5689538" y="4017001"/>
                  <a:pt x="5689538" y="4011320"/>
                </a:cubicBezTo>
                <a:lnTo>
                  <a:pt x="5690132" y="3999880"/>
                </a:lnTo>
                <a:lnTo>
                  <a:pt x="5690630" y="3999913"/>
                </a:lnTo>
                <a:close/>
                <a:moveTo>
                  <a:pt x="5667905" y="3999419"/>
                </a:moveTo>
                <a:lnTo>
                  <a:pt x="5667931" y="3999913"/>
                </a:lnTo>
                <a:lnTo>
                  <a:pt x="5668429" y="3999880"/>
                </a:lnTo>
                <a:lnTo>
                  <a:pt x="5669023" y="4011320"/>
                </a:lnTo>
                <a:cubicBezTo>
                  <a:pt x="5669023" y="4017001"/>
                  <a:pt x="5668964" y="4022668"/>
                  <a:pt x="5667652" y="4028296"/>
                </a:cubicBezTo>
                <a:cubicBezTo>
                  <a:pt x="5667694" y="4059631"/>
                  <a:pt x="5665244" y="4090522"/>
                  <a:pt x="5660185" y="4120772"/>
                </a:cubicBezTo>
                <a:lnTo>
                  <a:pt x="5659647" y="4127448"/>
                </a:lnTo>
                <a:cubicBezTo>
                  <a:pt x="5659477" y="4127453"/>
                  <a:pt x="5659309" y="4127458"/>
                  <a:pt x="5659141" y="4127511"/>
                </a:cubicBezTo>
                <a:cubicBezTo>
                  <a:pt x="5634776" y="4298519"/>
                  <a:pt x="5556213" y="4452596"/>
                  <a:pt x="5440082" y="4572001"/>
                </a:cubicBezTo>
                <a:lnTo>
                  <a:pt x="5245841" y="4572001"/>
                </a:lnTo>
                <a:cubicBezTo>
                  <a:pt x="5388939" y="4471530"/>
                  <a:pt x="5491162" y="4319651"/>
                  <a:pt x="5525656" y="4144250"/>
                </a:cubicBezTo>
                <a:cubicBezTo>
                  <a:pt x="5291653" y="4194541"/>
                  <a:pt x="5101285" y="4357380"/>
                  <a:pt x="5017902" y="4572001"/>
                </a:cubicBezTo>
                <a:lnTo>
                  <a:pt x="4880354" y="4572001"/>
                </a:lnTo>
                <a:cubicBezTo>
                  <a:pt x="4973717" y="4283539"/>
                  <a:pt x="5226947" y="4064450"/>
                  <a:pt x="5539026" y="4012794"/>
                </a:cubicBezTo>
                <a:lnTo>
                  <a:pt x="5539143" y="4011646"/>
                </a:lnTo>
                <a:cubicBezTo>
                  <a:pt x="5544452" y="4010636"/>
                  <a:pt x="5549780" y="4009688"/>
                  <a:pt x="5555356" y="4010107"/>
                </a:cubicBezTo>
                <a:cubicBezTo>
                  <a:pt x="5586539" y="4004550"/>
                  <a:pt x="5618432" y="4001569"/>
                  <a:pt x="5650817" y="4001042"/>
                </a:cubicBezTo>
                <a:close/>
                <a:moveTo>
                  <a:pt x="3998505" y="3999419"/>
                </a:moveTo>
                <a:lnTo>
                  <a:pt x="4015592" y="4001042"/>
                </a:lnTo>
                <a:cubicBezTo>
                  <a:pt x="4047978" y="4001569"/>
                  <a:pt x="4079870" y="4004550"/>
                  <a:pt x="4111054" y="4010107"/>
                </a:cubicBezTo>
                <a:cubicBezTo>
                  <a:pt x="4116630" y="4009688"/>
                  <a:pt x="4121958" y="4010636"/>
                  <a:pt x="4127266" y="4011646"/>
                </a:cubicBezTo>
                <a:lnTo>
                  <a:pt x="4127384" y="4012794"/>
                </a:lnTo>
                <a:cubicBezTo>
                  <a:pt x="4439463" y="4064450"/>
                  <a:pt x="4692692" y="4283539"/>
                  <a:pt x="4786055" y="4572001"/>
                </a:cubicBezTo>
                <a:lnTo>
                  <a:pt x="4648508" y="4572001"/>
                </a:lnTo>
                <a:cubicBezTo>
                  <a:pt x="4565124" y="4357380"/>
                  <a:pt x="4374756" y="4194541"/>
                  <a:pt x="4140754" y="4144250"/>
                </a:cubicBezTo>
                <a:cubicBezTo>
                  <a:pt x="4175248" y="4319650"/>
                  <a:pt x="4277471" y="4471530"/>
                  <a:pt x="4420568" y="4572001"/>
                </a:cubicBezTo>
                <a:lnTo>
                  <a:pt x="4226327" y="4572001"/>
                </a:lnTo>
                <a:cubicBezTo>
                  <a:pt x="4110196" y="4452596"/>
                  <a:pt x="4031633" y="4298519"/>
                  <a:pt x="4007268" y="4127511"/>
                </a:cubicBezTo>
                <a:cubicBezTo>
                  <a:pt x="4007101" y="4127458"/>
                  <a:pt x="4006932" y="4127453"/>
                  <a:pt x="4006763" y="4127448"/>
                </a:cubicBezTo>
                <a:lnTo>
                  <a:pt x="4006225" y="4120772"/>
                </a:lnTo>
                <a:cubicBezTo>
                  <a:pt x="4001166" y="4090522"/>
                  <a:pt x="3998715" y="4059631"/>
                  <a:pt x="3998757" y="4028296"/>
                </a:cubicBezTo>
                <a:cubicBezTo>
                  <a:pt x="3997445" y="4022668"/>
                  <a:pt x="3997387" y="4017001"/>
                  <a:pt x="3997387" y="4011320"/>
                </a:cubicBezTo>
                <a:lnTo>
                  <a:pt x="3997981" y="3999880"/>
                </a:lnTo>
                <a:lnTo>
                  <a:pt x="3998479" y="3999913"/>
                </a:lnTo>
                <a:close/>
                <a:moveTo>
                  <a:pt x="3975754" y="3999419"/>
                </a:moveTo>
                <a:lnTo>
                  <a:pt x="3975780" y="3999913"/>
                </a:lnTo>
                <a:lnTo>
                  <a:pt x="3976278" y="3999880"/>
                </a:lnTo>
                <a:lnTo>
                  <a:pt x="3976872" y="4011320"/>
                </a:lnTo>
                <a:cubicBezTo>
                  <a:pt x="3976872" y="4017001"/>
                  <a:pt x="3976813" y="4022668"/>
                  <a:pt x="3975501" y="4028296"/>
                </a:cubicBezTo>
                <a:cubicBezTo>
                  <a:pt x="3975543" y="4059631"/>
                  <a:pt x="3973093" y="4090522"/>
                  <a:pt x="3968034" y="4120772"/>
                </a:cubicBezTo>
                <a:lnTo>
                  <a:pt x="3967496" y="4127448"/>
                </a:lnTo>
                <a:cubicBezTo>
                  <a:pt x="3967326" y="4127453"/>
                  <a:pt x="3967158" y="4127458"/>
                  <a:pt x="3966990" y="4127511"/>
                </a:cubicBezTo>
                <a:cubicBezTo>
                  <a:pt x="3942625" y="4298519"/>
                  <a:pt x="3864063" y="4452596"/>
                  <a:pt x="3747931" y="4572001"/>
                </a:cubicBezTo>
                <a:lnTo>
                  <a:pt x="3553690" y="4572001"/>
                </a:lnTo>
                <a:cubicBezTo>
                  <a:pt x="3696788" y="4471530"/>
                  <a:pt x="3799011" y="4319651"/>
                  <a:pt x="3833505" y="4144250"/>
                </a:cubicBezTo>
                <a:cubicBezTo>
                  <a:pt x="3599503" y="4194541"/>
                  <a:pt x="3409134" y="4357380"/>
                  <a:pt x="3325751" y="4572001"/>
                </a:cubicBezTo>
                <a:lnTo>
                  <a:pt x="3188203" y="4572001"/>
                </a:lnTo>
                <a:cubicBezTo>
                  <a:pt x="3281566" y="4283539"/>
                  <a:pt x="3534796" y="4064450"/>
                  <a:pt x="3846875" y="4012794"/>
                </a:cubicBezTo>
                <a:lnTo>
                  <a:pt x="3846992" y="4011646"/>
                </a:lnTo>
                <a:cubicBezTo>
                  <a:pt x="3852301" y="4010636"/>
                  <a:pt x="3857629" y="4009688"/>
                  <a:pt x="3863205" y="4010107"/>
                </a:cubicBezTo>
                <a:cubicBezTo>
                  <a:pt x="3894388" y="4004550"/>
                  <a:pt x="3926281" y="4001569"/>
                  <a:pt x="3958666" y="4001042"/>
                </a:cubicBezTo>
                <a:close/>
                <a:moveTo>
                  <a:pt x="2306354" y="3999419"/>
                </a:moveTo>
                <a:lnTo>
                  <a:pt x="2323441" y="4001042"/>
                </a:lnTo>
                <a:cubicBezTo>
                  <a:pt x="2355827" y="4001569"/>
                  <a:pt x="2387719" y="4004550"/>
                  <a:pt x="2418903" y="4010107"/>
                </a:cubicBezTo>
                <a:cubicBezTo>
                  <a:pt x="2424479" y="4009688"/>
                  <a:pt x="2429807" y="4010636"/>
                  <a:pt x="2435115" y="4011646"/>
                </a:cubicBezTo>
                <a:lnTo>
                  <a:pt x="2435233" y="4012794"/>
                </a:lnTo>
                <a:cubicBezTo>
                  <a:pt x="2747312" y="4064450"/>
                  <a:pt x="3000542" y="4283539"/>
                  <a:pt x="3093904" y="4572001"/>
                </a:cubicBezTo>
                <a:lnTo>
                  <a:pt x="2956357" y="4572001"/>
                </a:lnTo>
                <a:cubicBezTo>
                  <a:pt x="2872974" y="4357380"/>
                  <a:pt x="2682605" y="4194541"/>
                  <a:pt x="2448603" y="4144250"/>
                </a:cubicBezTo>
                <a:cubicBezTo>
                  <a:pt x="2483097" y="4319651"/>
                  <a:pt x="2585320" y="4471530"/>
                  <a:pt x="2728418" y="4572001"/>
                </a:cubicBezTo>
                <a:lnTo>
                  <a:pt x="2534177" y="4572001"/>
                </a:lnTo>
                <a:cubicBezTo>
                  <a:pt x="2418045" y="4452596"/>
                  <a:pt x="2339482" y="4298519"/>
                  <a:pt x="2315117" y="4127511"/>
                </a:cubicBezTo>
                <a:cubicBezTo>
                  <a:pt x="2314950" y="4127458"/>
                  <a:pt x="2314781" y="4127453"/>
                  <a:pt x="2314612" y="4127448"/>
                </a:cubicBezTo>
                <a:lnTo>
                  <a:pt x="2314074" y="4120772"/>
                </a:lnTo>
                <a:cubicBezTo>
                  <a:pt x="2309015" y="4090522"/>
                  <a:pt x="2306564" y="4059631"/>
                  <a:pt x="2306606" y="4028296"/>
                </a:cubicBezTo>
                <a:cubicBezTo>
                  <a:pt x="2305294" y="4022668"/>
                  <a:pt x="2305236" y="4017001"/>
                  <a:pt x="2305236" y="4011320"/>
                </a:cubicBezTo>
                <a:lnTo>
                  <a:pt x="2305830" y="3999880"/>
                </a:lnTo>
                <a:lnTo>
                  <a:pt x="2306328" y="3999913"/>
                </a:lnTo>
                <a:close/>
                <a:moveTo>
                  <a:pt x="2283603" y="3999419"/>
                </a:moveTo>
                <a:lnTo>
                  <a:pt x="2283629" y="3999913"/>
                </a:lnTo>
                <a:lnTo>
                  <a:pt x="2284127" y="3999880"/>
                </a:lnTo>
                <a:lnTo>
                  <a:pt x="2284721" y="4011320"/>
                </a:lnTo>
                <a:cubicBezTo>
                  <a:pt x="2284721" y="4017001"/>
                  <a:pt x="2284662" y="4022668"/>
                  <a:pt x="2283350" y="4028296"/>
                </a:cubicBezTo>
                <a:cubicBezTo>
                  <a:pt x="2283392" y="4059631"/>
                  <a:pt x="2280942" y="4090522"/>
                  <a:pt x="2275883" y="4120772"/>
                </a:cubicBezTo>
                <a:lnTo>
                  <a:pt x="2275345" y="4127448"/>
                </a:lnTo>
                <a:cubicBezTo>
                  <a:pt x="2275175" y="4127453"/>
                  <a:pt x="2275007" y="4127458"/>
                  <a:pt x="2274839" y="4127511"/>
                </a:cubicBezTo>
                <a:cubicBezTo>
                  <a:pt x="2250474" y="4298519"/>
                  <a:pt x="2171912" y="4452596"/>
                  <a:pt x="2055780" y="4572001"/>
                </a:cubicBezTo>
                <a:lnTo>
                  <a:pt x="1861539" y="4572001"/>
                </a:lnTo>
                <a:cubicBezTo>
                  <a:pt x="2004637" y="4471530"/>
                  <a:pt x="2106860" y="4319650"/>
                  <a:pt x="2141354" y="4144250"/>
                </a:cubicBezTo>
                <a:cubicBezTo>
                  <a:pt x="1907352" y="4194541"/>
                  <a:pt x="1716983" y="4357380"/>
                  <a:pt x="1633600" y="4572001"/>
                </a:cubicBezTo>
                <a:lnTo>
                  <a:pt x="1496052" y="4572001"/>
                </a:lnTo>
                <a:cubicBezTo>
                  <a:pt x="1589416" y="4283539"/>
                  <a:pt x="1842645" y="4064450"/>
                  <a:pt x="2154724" y="4012794"/>
                </a:cubicBezTo>
                <a:lnTo>
                  <a:pt x="2154841" y="4011646"/>
                </a:lnTo>
                <a:cubicBezTo>
                  <a:pt x="2160150" y="4010636"/>
                  <a:pt x="2165478" y="4009688"/>
                  <a:pt x="2171054" y="4010107"/>
                </a:cubicBezTo>
                <a:cubicBezTo>
                  <a:pt x="2202237" y="4004550"/>
                  <a:pt x="2234130" y="4001569"/>
                  <a:pt x="2266515" y="4001042"/>
                </a:cubicBezTo>
                <a:close/>
                <a:moveTo>
                  <a:pt x="614203" y="3999419"/>
                </a:moveTo>
                <a:lnTo>
                  <a:pt x="631290" y="4001042"/>
                </a:lnTo>
                <a:cubicBezTo>
                  <a:pt x="663676" y="4001569"/>
                  <a:pt x="695568" y="4004550"/>
                  <a:pt x="726752" y="4010107"/>
                </a:cubicBezTo>
                <a:cubicBezTo>
                  <a:pt x="732328" y="4009688"/>
                  <a:pt x="737656" y="4010636"/>
                  <a:pt x="742964" y="4011646"/>
                </a:cubicBezTo>
                <a:lnTo>
                  <a:pt x="743081" y="4012794"/>
                </a:lnTo>
                <a:cubicBezTo>
                  <a:pt x="1055161" y="4064450"/>
                  <a:pt x="1308390" y="4283539"/>
                  <a:pt x="1401754" y="4572001"/>
                </a:cubicBezTo>
                <a:lnTo>
                  <a:pt x="1264205" y="4572001"/>
                </a:lnTo>
                <a:cubicBezTo>
                  <a:pt x="1180823" y="4357380"/>
                  <a:pt x="990454" y="4194541"/>
                  <a:pt x="756452" y="4144250"/>
                </a:cubicBezTo>
                <a:cubicBezTo>
                  <a:pt x="790946" y="4319651"/>
                  <a:pt x="893169" y="4471530"/>
                  <a:pt x="1036266" y="4572001"/>
                </a:cubicBezTo>
                <a:lnTo>
                  <a:pt x="842026" y="4572001"/>
                </a:lnTo>
                <a:cubicBezTo>
                  <a:pt x="725894" y="4452596"/>
                  <a:pt x="647331" y="4298519"/>
                  <a:pt x="622966" y="4127511"/>
                </a:cubicBezTo>
                <a:cubicBezTo>
                  <a:pt x="622799" y="4127458"/>
                  <a:pt x="622630" y="4127453"/>
                  <a:pt x="622461" y="4127448"/>
                </a:cubicBezTo>
                <a:lnTo>
                  <a:pt x="621923" y="4120772"/>
                </a:lnTo>
                <a:cubicBezTo>
                  <a:pt x="616864" y="4090522"/>
                  <a:pt x="614413" y="4059631"/>
                  <a:pt x="614455" y="4028296"/>
                </a:cubicBezTo>
                <a:cubicBezTo>
                  <a:pt x="613143" y="4022668"/>
                  <a:pt x="613085" y="4017001"/>
                  <a:pt x="613085" y="4011320"/>
                </a:cubicBezTo>
                <a:lnTo>
                  <a:pt x="613679" y="3999880"/>
                </a:lnTo>
                <a:lnTo>
                  <a:pt x="614177" y="3999913"/>
                </a:lnTo>
                <a:close/>
                <a:moveTo>
                  <a:pt x="591452" y="3999419"/>
                </a:moveTo>
                <a:lnTo>
                  <a:pt x="591478" y="3999913"/>
                </a:lnTo>
                <a:lnTo>
                  <a:pt x="591976" y="3999880"/>
                </a:lnTo>
                <a:lnTo>
                  <a:pt x="592570" y="4011320"/>
                </a:lnTo>
                <a:cubicBezTo>
                  <a:pt x="592570" y="4017001"/>
                  <a:pt x="592511" y="4022668"/>
                  <a:pt x="591199" y="4028296"/>
                </a:cubicBezTo>
                <a:cubicBezTo>
                  <a:pt x="591242" y="4059631"/>
                  <a:pt x="588791" y="4090522"/>
                  <a:pt x="583732" y="4120772"/>
                </a:cubicBezTo>
                <a:lnTo>
                  <a:pt x="583194" y="4127448"/>
                </a:lnTo>
                <a:cubicBezTo>
                  <a:pt x="583024" y="4127453"/>
                  <a:pt x="582856" y="4127458"/>
                  <a:pt x="582689" y="4127511"/>
                </a:cubicBezTo>
                <a:cubicBezTo>
                  <a:pt x="558275" y="4298863"/>
                  <a:pt x="479445" y="4453216"/>
                  <a:pt x="362360" y="4572001"/>
                </a:cubicBezTo>
                <a:lnTo>
                  <a:pt x="169811" y="4572001"/>
                </a:lnTo>
                <a:cubicBezTo>
                  <a:pt x="312603" y="4471357"/>
                  <a:pt x="414729" y="4319551"/>
                  <a:pt x="449203" y="4144250"/>
                </a:cubicBezTo>
                <a:cubicBezTo>
                  <a:pt x="258971" y="4185134"/>
                  <a:pt x="97576" y="4300399"/>
                  <a:pt x="0" y="4458139"/>
                </a:cubicBezTo>
                <a:lnTo>
                  <a:pt x="0" y="4251345"/>
                </a:lnTo>
                <a:cubicBezTo>
                  <a:pt x="121484" y="4128438"/>
                  <a:pt x="282199" y="4042650"/>
                  <a:pt x="462573" y="4012794"/>
                </a:cubicBezTo>
                <a:lnTo>
                  <a:pt x="462690" y="4011646"/>
                </a:lnTo>
                <a:cubicBezTo>
                  <a:pt x="467999" y="4010636"/>
                  <a:pt x="473327" y="4009688"/>
                  <a:pt x="478903" y="4010107"/>
                </a:cubicBezTo>
                <a:cubicBezTo>
                  <a:pt x="510086" y="4004550"/>
                  <a:pt x="541979" y="4001569"/>
                  <a:pt x="574365" y="4001042"/>
                </a:cubicBezTo>
                <a:close/>
                <a:moveTo>
                  <a:pt x="11452667" y="3304913"/>
                </a:moveTo>
                <a:cubicBezTo>
                  <a:pt x="11177477" y="3363591"/>
                  <a:pt x="10962633" y="3576701"/>
                  <a:pt x="10909358" y="3845480"/>
                </a:cubicBezTo>
                <a:cubicBezTo>
                  <a:pt x="11184548" y="3786801"/>
                  <a:pt x="11399391" y="3573691"/>
                  <a:pt x="11452667" y="3304913"/>
                </a:cubicBezTo>
                <a:close/>
                <a:moveTo>
                  <a:pt x="10058800" y="3304913"/>
                </a:moveTo>
                <a:cubicBezTo>
                  <a:pt x="10112076" y="3573691"/>
                  <a:pt x="10326919" y="3786801"/>
                  <a:pt x="10602109" y="3845480"/>
                </a:cubicBezTo>
                <a:cubicBezTo>
                  <a:pt x="10548834" y="3576701"/>
                  <a:pt x="10333990" y="3363591"/>
                  <a:pt x="10058800" y="3304913"/>
                </a:cubicBezTo>
                <a:close/>
                <a:moveTo>
                  <a:pt x="9760514" y="3304913"/>
                </a:moveTo>
                <a:cubicBezTo>
                  <a:pt x="9485324" y="3363591"/>
                  <a:pt x="9270480" y="3576701"/>
                  <a:pt x="9217205" y="3845480"/>
                </a:cubicBezTo>
                <a:cubicBezTo>
                  <a:pt x="9492395" y="3786801"/>
                  <a:pt x="9707238" y="3573691"/>
                  <a:pt x="9760514" y="3304913"/>
                </a:cubicBezTo>
                <a:close/>
                <a:moveTo>
                  <a:pt x="8366649" y="3304913"/>
                </a:moveTo>
                <a:cubicBezTo>
                  <a:pt x="8419925" y="3573691"/>
                  <a:pt x="8634768" y="3786801"/>
                  <a:pt x="8909958" y="3845480"/>
                </a:cubicBezTo>
                <a:cubicBezTo>
                  <a:pt x="8856683" y="3576701"/>
                  <a:pt x="8641839" y="3363591"/>
                  <a:pt x="8366649" y="3304913"/>
                </a:cubicBezTo>
                <a:close/>
                <a:moveTo>
                  <a:pt x="8068363" y="3304913"/>
                </a:moveTo>
                <a:cubicBezTo>
                  <a:pt x="7793173" y="3363591"/>
                  <a:pt x="7578329" y="3576701"/>
                  <a:pt x="7525054" y="3845480"/>
                </a:cubicBezTo>
                <a:cubicBezTo>
                  <a:pt x="7800244" y="3786801"/>
                  <a:pt x="8015087" y="3573691"/>
                  <a:pt x="8068363" y="3304913"/>
                </a:cubicBezTo>
                <a:close/>
                <a:moveTo>
                  <a:pt x="6674498" y="3304913"/>
                </a:moveTo>
                <a:cubicBezTo>
                  <a:pt x="6727774" y="3573691"/>
                  <a:pt x="6942617" y="3786801"/>
                  <a:pt x="7217807" y="3845480"/>
                </a:cubicBezTo>
                <a:cubicBezTo>
                  <a:pt x="7164532" y="3576701"/>
                  <a:pt x="6949688" y="3363591"/>
                  <a:pt x="6674498" y="3304913"/>
                </a:cubicBezTo>
                <a:close/>
                <a:moveTo>
                  <a:pt x="6376212" y="3304913"/>
                </a:moveTo>
                <a:cubicBezTo>
                  <a:pt x="6101022" y="3363591"/>
                  <a:pt x="5886178" y="3576701"/>
                  <a:pt x="5832903" y="3845480"/>
                </a:cubicBezTo>
                <a:cubicBezTo>
                  <a:pt x="6108093" y="3786801"/>
                  <a:pt x="6322936" y="3573691"/>
                  <a:pt x="6376212" y="3304913"/>
                </a:cubicBezTo>
                <a:close/>
                <a:moveTo>
                  <a:pt x="4982347" y="3304913"/>
                </a:moveTo>
                <a:cubicBezTo>
                  <a:pt x="5035623" y="3573691"/>
                  <a:pt x="5250466" y="3786801"/>
                  <a:pt x="5525656" y="3845480"/>
                </a:cubicBezTo>
                <a:cubicBezTo>
                  <a:pt x="5472381" y="3576701"/>
                  <a:pt x="5257537" y="3363591"/>
                  <a:pt x="4982347" y="3304913"/>
                </a:cubicBezTo>
                <a:close/>
                <a:moveTo>
                  <a:pt x="4684061" y="3304913"/>
                </a:moveTo>
                <a:cubicBezTo>
                  <a:pt x="4408871" y="3363591"/>
                  <a:pt x="4194027" y="3576701"/>
                  <a:pt x="4140752" y="3845480"/>
                </a:cubicBezTo>
                <a:cubicBezTo>
                  <a:pt x="4415942" y="3786801"/>
                  <a:pt x="4630785" y="3573691"/>
                  <a:pt x="4684061" y="3304913"/>
                </a:cubicBezTo>
                <a:close/>
                <a:moveTo>
                  <a:pt x="3290196" y="3304913"/>
                </a:moveTo>
                <a:cubicBezTo>
                  <a:pt x="3343472" y="3573691"/>
                  <a:pt x="3558315" y="3786801"/>
                  <a:pt x="3833505" y="3845480"/>
                </a:cubicBezTo>
                <a:cubicBezTo>
                  <a:pt x="3780230" y="3576701"/>
                  <a:pt x="3565386" y="3363591"/>
                  <a:pt x="3290196" y="3304913"/>
                </a:cubicBezTo>
                <a:close/>
                <a:moveTo>
                  <a:pt x="2991910" y="3304913"/>
                </a:moveTo>
                <a:cubicBezTo>
                  <a:pt x="2716720" y="3363591"/>
                  <a:pt x="2501876" y="3576701"/>
                  <a:pt x="2448601" y="3845480"/>
                </a:cubicBezTo>
                <a:cubicBezTo>
                  <a:pt x="2723791" y="3786801"/>
                  <a:pt x="2938634" y="3573691"/>
                  <a:pt x="2991910" y="3304913"/>
                </a:cubicBezTo>
                <a:close/>
                <a:moveTo>
                  <a:pt x="1598045" y="3304913"/>
                </a:moveTo>
                <a:cubicBezTo>
                  <a:pt x="1651321" y="3573691"/>
                  <a:pt x="1866164" y="3786801"/>
                  <a:pt x="2141354" y="3845480"/>
                </a:cubicBezTo>
                <a:cubicBezTo>
                  <a:pt x="2088079" y="3576701"/>
                  <a:pt x="1873235" y="3363591"/>
                  <a:pt x="1598045" y="3304913"/>
                </a:cubicBezTo>
                <a:close/>
                <a:moveTo>
                  <a:pt x="1299759" y="3304913"/>
                </a:moveTo>
                <a:cubicBezTo>
                  <a:pt x="1024569" y="3363591"/>
                  <a:pt x="809725" y="3576701"/>
                  <a:pt x="756450" y="3845480"/>
                </a:cubicBezTo>
                <a:cubicBezTo>
                  <a:pt x="1031640" y="3786801"/>
                  <a:pt x="1246483" y="3573691"/>
                  <a:pt x="1299759" y="3304913"/>
                </a:cubicBezTo>
                <a:close/>
                <a:moveTo>
                  <a:pt x="0" y="3200906"/>
                </a:moveTo>
                <a:cubicBezTo>
                  <a:pt x="306658" y="3291386"/>
                  <a:pt x="537576" y="3547942"/>
                  <a:pt x="582690" y="3862087"/>
                </a:cubicBezTo>
                <a:cubicBezTo>
                  <a:pt x="582857" y="3862140"/>
                  <a:pt x="583026" y="3862145"/>
                  <a:pt x="583195" y="3862150"/>
                </a:cubicBezTo>
                <a:lnTo>
                  <a:pt x="583735" y="3868787"/>
                </a:lnTo>
                <a:cubicBezTo>
                  <a:pt x="588792" y="3898794"/>
                  <a:pt x="591242" y="3929436"/>
                  <a:pt x="591199" y="3960518"/>
                </a:cubicBezTo>
                <a:cubicBezTo>
                  <a:pt x="592511" y="3966104"/>
                  <a:pt x="592570" y="3971728"/>
                  <a:pt x="592570" y="3977366"/>
                </a:cubicBezTo>
                <a:cubicBezTo>
                  <a:pt x="592570" y="3981158"/>
                  <a:pt x="592543" y="3984944"/>
                  <a:pt x="591977" y="3988716"/>
                </a:cubicBezTo>
                <a:lnTo>
                  <a:pt x="591478" y="3988683"/>
                </a:lnTo>
                <a:lnTo>
                  <a:pt x="591452" y="3989174"/>
                </a:lnTo>
                <a:lnTo>
                  <a:pt x="574334" y="3987561"/>
                </a:lnTo>
                <a:cubicBezTo>
                  <a:pt x="541959" y="3987038"/>
                  <a:pt x="510079" y="3984080"/>
                  <a:pt x="478907" y="3978570"/>
                </a:cubicBezTo>
                <a:cubicBezTo>
                  <a:pt x="473330" y="3978986"/>
                  <a:pt x="468001" y="3978045"/>
                  <a:pt x="462690" y="3977042"/>
                </a:cubicBezTo>
                <a:lnTo>
                  <a:pt x="462574" y="3975903"/>
                </a:lnTo>
                <a:cubicBezTo>
                  <a:pt x="282200" y="3946281"/>
                  <a:pt x="121485" y="3861168"/>
                  <a:pt x="0" y="3739225"/>
                </a:cubicBezTo>
                <a:lnTo>
                  <a:pt x="0" y="3534056"/>
                </a:lnTo>
                <a:cubicBezTo>
                  <a:pt x="97584" y="3690562"/>
                  <a:pt x="258975" y="3804918"/>
                  <a:pt x="449203" y="3845480"/>
                </a:cubicBezTo>
                <a:cubicBezTo>
                  <a:pt x="402182" y="3608252"/>
                  <a:pt x="229297" y="3414390"/>
                  <a:pt x="0" y="3332205"/>
                </a:cubicBezTo>
                <a:close/>
                <a:moveTo>
                  <a:pt x="11608704" y="3161219"/>
                </a:moveTo>
                <a:lnTo>
                  <a:pt x="11625791" y="3162829"/>
                </a:lnTo>
                <a:cubicBezTo>
                  <a:pt x="11658177" y="3163352"/>
                  <a:pt x="11690070" y="3166310"/>
                  <a:pt x="11721253" y="3171823"/>
                </a:cubicBezTo>
                <a:cubicBezTo>
                  <a:pt x="11726829" y="3171407"/>
                  <a:pt x="11732157" y="3172348"/>
                  <a:pt x="11737466" y="3173350"/>
                </a:cubicBezTo>
                <a:lnTo>
                  <a:pt x="11737583" y="3174489"/>
                </a:lnTo>
                <a:cubicBezTo>
                  <a:pt x="11914088" y="3203476"/>
                  <a:pt x="12071767" y="3285599"/>
                  <a:pt x="12192000" y="3403667"/>
                </a:cubicBezTo>
                <a:lnTo>
                  <a:pt x="12192000" y="3603658"/>
                </a:lnTo>
                <a:cubicBezTo>
                  <a:pt x="12093732" y="3453636"/>
                  <a:pt x="11935983" y="3344367"/>
                  <a:pt x="11750953" y="3304913"/>
                </a:cubicBezTo>
                <a:cubicBezTo>
                  <a:pt x="11797422" y="3539349"/>
                  <a:pt x="11966808" y="3731433"/>
                  <a:pt x="12192000" y="3815480"/>
                </a:cubicBezTo>
                <a:lnTo>
                  <a:pt x="12192000" y="3947482"/>
                </a:lnTo>
                <a:cubicBezTo>
                  <a:pt x="11889465" y="3854506"/>
                  <a:pt x="11662185" y="3599697"/>
                  <a:pt x="11617468" y="3288305"/>
                </a:cubicBezTo>
                <a:cubicBezTo>
                  <a:pt x="11617300" y="3288253"/>
                  <a:pt x="11617132" y="3288248"/>
                  <a:pt x="11616962" y="3288243"/>
                </a:cubicBezTo>
                <a:lnTo>
                  <a:pt x="11616424" y="3281619"/>
                </a:lnTo>
                <a:cubicBezTo>
                  <a:pt x="11611365" y="3251607"/>
                  <a:pt x="11608914" y="3220958"/>
                  <a:pt x="11608957" y="3189869"/>
                </a:cubicBezTo>
                <a:cubicBezTo>
                  <a:pt x="11607645" y="3184286"/>
                  <a:pt x="11607586" y="3178663"/>
                  <a:pt x="11607586" y="3173027"/>
                </a:cubicBezTo>
                <a:lnTo>
                  <a:pt x="11608180" y="3161677"/>
                </a:lnTo>
                <a:lnTo>
                  <a:pt x="11608678" y="3161709"/>
                </a:lnTo>
                <a:close/>
                <a:moveTo>
                  <a:pt x="11594916" y="3161219"/>
                </a:moveTo>
                <a:lnTo>
                  <a:pt x="11594942" y="3161709"/>
                </a:lnTo>
                <a:lnTo>
                  <a:pt x="11595440" y="3161677"/>
                </a:lnTo>
                <a:lnTo>
                  <a:pt x="11596034" y="3173027"/>
                </a:lnTo>
                <a:cubicBezTo>
                  <a:pt x="11596034" y="3178663"/>
                  <a:pt x="11595975" y="3184286"/>
                  <a:pt x="11594663" y="3189869"/>
                </a:cubicBezTo>
                <a:cubicBezTo>
                  <a:pt x="11594706" y="3220958"/>
                  <a:pt x="11592255" y="3251607"/>
                  <a:pt x="11587196" y="3281619"/>
                </a:cubicBezTo>
                <a:lnTo>
                  <a:pt x="11586658" y="3288243"/>
                </a:lnTo>
                <a:cubicBezTo>
                  <a:pt x="11586488" y="3288248"/>
                  <a:pt x="11586320" y="3288253"/>
                  <a:pt x="11586152" y="3288305"/>
                </a:cubicBezTo>
                <a:cubicBezTo>
                  <a:pt x="11535877" y="3638399"/>
                  <a:pt x="11254838" y="3916971"/>
                  <a:pt x="10895987" y="3975903"/>
                </a:cubicBezTo>
                <a:lnTo>
                  <a:pt x="10895871" y="3977042"/>
                </a:lnTo>
                <a:cubicBezTo>
                  <a:pt x="10890560" y="3978045"/>
                  <a:pt x="10885231" y="3978986"/>
                  <a:pt x="10879654" y="3978570"/>
                </a:cubicBezTo>
                <a:cubicBezTo>
                  <a:pt x="10848482" y="3984080"/>
                  <a:pt x="10816602" y="3987038"/>
                  <a:pt x="10784227" y="3987561"/>
                </a:cubicBezTo>
                <a:lnTo>
                  <a:pt x="10767109" y="3989174"/>
                </a:lnTo>
                <a:lnTo>
                  <a:pt x="10767083" y="3988683"/>
                </a:lnTo>
                <a:lnTo>
                  <a:pt x="10766584" y="3988716"/>
                </a:lnTo>
                <a:cubicBezTo>
                  <a:pt x="10766018" y="3984944"/>
                  <a:pt x="10765991" y="3981158"/>
                  <a:pt x="10765991" y="3977366"/>
                </a:cubicBezTo>
                <a:cubicBezTo>
                  <a:pt x="10765991" y="3971728"/>
                  <a:pt x="10766050" y="3966104"/>
                  <a:pt x="10767362" y="3960518"/>
                </a:cubicBezTo>
                <a:cubicBezTo>
                  <a:pt x="10767319" y="3929436"/>
                  <a:pt x="10769769" y="3898794"/>
                  <a:pt x="10774826" y="3868787"/>
                </a:cubicBezTo>
                <a:lnTo>
                  <a:pt x="10775366" y="3862150"/>
                </a:lnTo>
                <a:cubicBezTo>
                  <a:pt x="10775535" y="3862145"/>
                  <a:pt x="10775704" y="3862140"/>
                  <a:pt x="10775872" y="3862087"/>
                </a:cubicBezTo>
                <a:cubicBezTo>
                  <a:pt x="10826148" y="3511992"/>
                  <a:pt x="11107187" y="3233421"/>
                  <a:pt x="11466037" y="3174489"/>
                </a:cubicBezTo>
                <a:lnTo>
                  <a:pt x="11466154" y="3173350"/>
                </a:lnTo>
                <a:cubicBezTo>
                  <a:pt x="11471463" y="3172348"/>
                  <a:pt x="11476791" y="3171407"/>
                  <a:pt x="11482367" y="3171823"/>
                </a:cubicBezTo>
                <a:cubicBezTo>
                  <a:pt x="11513550" y="3166310"/>
                  <a:pt x="11545443" y="3163352"/>
                  <a:pt x="11577829" y="3162829"/>
                </a:cubicBezTo>
                <a:close/>
                <a:moveTo>
                  <a:pt x="9916551" y="3161219"/>
                </a:moveTo>
                <a:lnTo>
                  <a:pt x="9933638" y="3162829"/>
                </a:lnTo>
                <a:cubicBezTo>
                  <a:pt x="9966024" y="3163352"/>
                  <a:pt x="9997917" y="3166310"/>
                  <a:pt x="10029100" y="3171823"/>
                </a:cubicBezTo>
                <a:cubicBezTo>
                  <a:pt x="10034676" y="3171407"/>
                  <a:pt x="10040004" y="3172348"/>
                  <a:pt x="10045313" y="3173350"/>
                </a:cubicBezTo>
                <a:lnTo>
                  <a:pt x="10045430" y="3174489"/>
                </a:lnTo>
                <a:cubicBezTo>
                  <a:pt x="10404280" y="3233421"/>
                  <a:pt x="10685319" y="3511992"/>
                  <a:pt x="10735596" y="3862087"/>
                </a:cubicBezTo>
                <a:cubicBezTo>
                  <a:pt x="10735763" y="3862140"/>
                  <a:pt x="10735932" y="3862145"/>
                  <a:pt x="10736101" y="3862150"/>
                </a:cubicBezTo>
                <a:lnTo>
                  <a:pt x="10736641" y="3868787"/>
                </a:lnTo>
                <a:cubicBezTo>
                  <a:pt x="10741698" y="3898794"/>
                  <a:pt x="10744148" y="3929436"/>
                  <a:pt x="10744105" y="3960518"/>
                </a:cubicBezTo>
                <a:cubicBezTo>
                  <a:pt x="10745417" y="3966104"/>
                  <a:pt x="10745476" y="3971728"/>
                  <a:pt x="10745476" y="3977366"/>
                </a:cubicBezTo>
                <a:cubicBezTo>
                  <a:pt x="10745476" y="3981158"/>
                  <a:pt x="10745449" y="3984944"/>
                  <a:pt x="10744883" y="3988716"/>
                </a:cubicBezTo>
                <a:lnTo>
                  <a:pt x="10744384" y="3988683"/>
                </a:lnTo>
                <a:lnTo>
                  <a:pt x="10744358" y="3989174"/>
                </a:lnTo>
                <a:lnTo>
                  <a:pt x="10727240" y="3987561"/>
                </a:lnTo>
                <a:cubicBezTo>
                  <a:pt x="10694865" y="3987038"/>
                  <a:pt x="10662985" y="3984080"/>
                  <a:pt x="10631813" y="3978570"/>
                </a:cubicBezTo>
                <a:cubicBezTo>
                  <a:pt x="10626236" y="3978986"/>
                  <a:pt x="10620907" y="3978045"/>
                  <a:pt x="10615596" y="3977042"/>
                </a:cubicBezTo>
                <a:lnTo>
                  <a:pt x="10615480" y="3975903"/>
                </a:lnTo>
                <a:cubicBezTo>
                  <a:pt x="10256629" y="3916971"/>
                  <a:pt x="9975590" y="3638399"/>
                  <a:pt x="9925315" y="3288305"/>
                </a:cubicBezTo>
                <a:cubicBezTo>
                  <a:pt x="9925147" y="3288253"/>
                  <a:pt x="9924979" y="3288248"/>
                  <a:pt x="9924809" y="3288243"/>
                </a:cubicBezTo>
                <a:lnTo>
                  <a:pt x="9924271" y="3281619"/>
                </a:lnTo>
                <a:cubicBezTo>
                  <a:pt x="9919212" y="3251607"/>
                  <a:pt x="9916761" y="3220958"/>
                  <a:pt x="9916804" y="3189869"/>
                </a:cubicBezTo>
                <a:cubicBezTo>
                  <a:pt x="9915492" y="3184286"/>
                  <a:pt x="9915433" y="3178663"/>
                  <a:pt x="9915433" y="3173027"/>
                </a:cubicBezTo>
                <a:lnTo>
                  <a:pt x="9916027" y="3161677"/>
                </a:lnTo>
                <a:lnTo>
                  <a:pt x="9916525" y="3161709"/>
                </a:lnTo>
                <a:close/>
                <a:moveTo>
                  <a:pt x="9902763" y="3161219"/>
                </a:moveTo>
                <a:lnTo>
                  <a:pt x="9902789" y="3161709"/>
                </a:lnTo>
                <a:lnTo>
                  <a:pt x="9903287" y="3161677"/>
                </a:lnTo>
                <a:lnTo>
                  <a:pt x="9903881" y="3173027"/>
                </a:lnTo>
                <a:cubicBezTo>
                  <a:pt x="9903881" y="3178663"/>
                  <a:pt x="9903822" y="3184286"/>
                  <a:pt x="9902510" y="3189869"/>
                </a:cubicBezTo>
                <a:cubicBezTo>
                  <a:pt x="9902553" y="3220958"/>
                  <a:pt x="9900102" y="3251607"/>
                  <a:pt x="9895043" y="3281619"/>
                </a:cubicBezTo>
                <a:lnTo>
                  <a:pt x="9894505" y="3288243"/>
                </a:lnTo>
                <a:cubicBezTo>
                  <a:pt x="9894335" y="3288248"/>
                  <a:pt x="9894167" y="3288253"/>
                  <a:pt x="9893999" y="3288305"/>
                </a:cubicBezTo>
                <a:cubicBezTo>
                  <a:pt x="9843724" y="3638399"/>
                  <a:pt x="9562685" y="3916971"/>
                  <a:pt x="9203834" y="3975903"/>
                </a:cubicBezTo>
                <a:lnTo>
                  <a:pt x="9203718" y="3977042"/>
                </a:lnTo>
                <a:cubicBezTo>
                  <a:pt x="9198407" y="3978045"/>
                  <a:pt x="9193078" y="3978986"/>
                  <a:pt x="9187501" y="3978570"/>
                </a:cubicBezTo>
                <a:cubicBezTo>
                  <a:pt x="9156329" y="3984080"/>
                  <a:pt x="9124449" y="3987038"/>
                  <a:pt x="9092074" y="3987561"/>
                </a:cubicBezTo>
                <a:lnTo>
                  <a:pt x="9074956" y="3989174"/>
                </a:lnTo>
                <a:lnTo>
                  <a:pt x="9074930" y="3988683"/>
                </a:lnTo>
                <a:lnTo>
                  <a:pt x="9074431" y="3988716"/>
                </a:lnTo>
                <a:cubicBezTo>
                  <a:pt x="9073865" y="3984944"/>
                  <a:pt x="9073838" y="3981158"/>
                  <a:pt x="9073838" y="3977366"/>
                </a:cubicBezTo>
                <a:cubicBezTo>
                  <a:pt x="9073838" y="3971728"/>
                  <a:pt x="9073897" y="3966104"/>
                  <a:pt x="9075209" y="3960518"/>
                </a:cubicBezTo>
                <a:cubicBezTo>
                  <a:pt x="9075166" y="3929436"/>
                  <a:pt x="9077616" y="3898794"/>
                  <a:pt x="9082673" y="3868787"/>
                </a:cubicBezTo>
                <a:lnTo>
                  <a:pt x="9083213" y="3862150"/>
                </a:lnTo>
                <a:cubicBezTo>
                  <a:pt x="9083382" y="3862145"/>
                  <a:pt x="9083551" y="3862140"/>
                  <a:pt x="9083718" y="3862087"/>
                </a:cubicBezTo>
                <a:cubicBezTo>
                  <a:pt x="9133995" y="3511992"/>
                  <a:pt x="9415034" y="3233421"/>
                  <a:pt x="9773884" y="3174489"/>
                </a:cubicBezTo>
                <a:lnTo>
                  <a:pt x="9774001" y="3173350"/>
                </a:lnTo>
                <a:cubicBezTo>
                  <a:pt x="9779310" y="3172348"/>
                  <a:pt x="9784638" y="3171407"/>
                  <a:pt x="9790214" y="3171823"/>
                </a:cubicBezTo>
                <a:cubicBezTo>
                  <a:pt x="9821397" y="3166310"/>
                  <a:pt x="9853290" y="3163352"/>
                  <a:pt x="9885676" y="3162829"/>
                </a:cubicBezTo>
                <a:close/>
                <a:moveTo>
                  <a:pt x="8224400" y="3161219"/>
                </a:moveTo>
                <a:lnTo>
                  <a:pt x="8241488" y="3162829"/>
                </a:lnTo>
                <a:cubicBezTo>
                  <a:pt x="8273873" y="3163352"/>
                  <a:pt x="8305766" y="3166310"/>
                  <a:pt x="8336949" y="3171823"/>
                </a:cubicBezTo>
                <a:cubicBezTo>
                  <a:pt x="8342525" y="3171407"/>
                  <a:pt x="8347853" y="3172348"/>
                  <a:pt x="8353162" y="3173350"/>
                </a:cubicBezTo>
                <a:lnTo>
                  <a:pt x="8353279" y="3174489"/>
                </a:lnTo>
                <a:cubicBezTo>
                  <a:pt x="8712129" y="3233421"/>
                  <a:pt x="8993168" y="3511992"/>
                  <a:pt x="9043444" y="3862087"/>
                </a:cubicBezTo>
                <a:cubicBezTo>
                  <a:pt x="9043612" y="3862140"/>
                  <a:pt x="9043781" y="3862145"/>
                  <a:pt x="9043950" y="3862150"/>
                </a:cubicBezTo>
                <a:lnTo>
                  <a:pt x="9044490" y="3868787"/>
                </a:lnTo>
                <a:cubicBezTo>
                  <a:pt x="9049547" y="3898794"/>
                  <a:pt x="9051997" y="3929436"/>
                  <a:pt x="9051954" y="3960518"/>
                </a:cubicBezTo>
                <a:cubicBezTo>
                  <a:pt x="9053266" y="3966104"/>
                  <a:pt x="9053325" y="3971728"/>
                  <a:pt x="9053325" y="3977366"/>
                </a:cubicBezTo>
                <a:cubicBezTo>
                  <a:pt x="9053325" y="3981158"/>
                  <a:pt x="9053298" y="3984944"/>
                  <a:pt x="9052732" y="3988716"/>
                </a:cubicBezTo>
                <a:lnTo>
                  <a:pt x="9052233" y="3988683"/>
                </a:lnTo>
                <a:lnTo>
                  <a:pt x="9052207" y="3989174"/>
                </a:lnTo>
                <a:lnTo>
                  <a:pt x="9035089" y="3987561"/>
                </a:lnTo>
                <a:cubicBezTo>
                  <a:pt x="9002714" y="3987038"/>
                  <a:pt x="8970834" y="3984080"/>
                  <a:pt x="8939662" y="3978570"/>
                </a:cubicBezTo>
                <a:cubicBezTo>
                  <a:pt x="8934085" y="3978986"/>
                  <a:pt x="8928756" y="3978045"/>
                  <a:pt x="8923445" y="3977042"/>
                </a:cubicBezTo>
                <a:lnTo>
                  <a:pt x="8923329" y="3975903"/>
                </a:lnTo>
                <a:cubicBezTo>
                  <a:pt x="8564478" y="3916971"/>
                  <a:pt x="8283439" y="3638399"/>
                  <a:pt x="8233164" y="3288305"/>
                </a:cubicBezTo>
                <a:cubicBezTo>
                  <a:pt x="8232996" y="3288253"/>
                  <a:pt x="8232828" y="3288248"/>
                  <a:pt x="8232658" y="3288243"/>
                </a:cubicBezTo>
                <a:lnTo>
                  <a:pt x="8232120" y="3281619"/>
                </a:lnTo>
                <a:cubicBezTo>
                  <a:pt x="8227061" y="3251607"/>
                  <a:pt x="8224611" y="3220958"/>
                  <a:pt x="8224653" y="3189869"/>
                </a:cubicBezTo>
                <a:cubicBezTo>
                  <a:pt x="8223341" y="3184286"/>
                  <a:pt x="8223282" y="3178663"/>
                  <a:pt x="8223282" y="3173027"/>
                </a:cubicBezTo>
                <a:lnTo>
                  <a:pt x="8223876" y="3161677"/>
                </a:lnTo>
                <a:lnTo>
                  <a:pt x="8224374" y="3161709"/>
                </a:lnTo>
                <a:close/>
                <a:moveTo>
                  <a:pt x="8210612" y="3161219"/>
                </a:moveTo>
                <a:lnTo>
                  <a:pt x="8210638" y="3161709"/>
                </a:lnTo>
                <a:lnTo>
                  <a:pt x="8211136" y="3161677"/>
                </a:lnTo>
                <a:lnTo>
                  <a:pt x="8211730" y="3173027"/>
                </a:lnTo>
                <a:cubicBezTo>
                  <a:pt x="8211730" y="3178663"/>
                  <a:pt x="8211672" y="3184286"/>
                  <a:pt x="8210360" y="3189869"/>
                </a:cubicBezTo>
                <a:cubicBezTo>
                  <a:pt x="8210402" y="3220958"/>
                  <a:pt x="8207951" y="3251607"/>
                  <a:pt x="8202893" y="3281619"/>
                </a:cubicBezTo>
                <a:lnTo>
                  <a:pt x="8202354" y="3288243"/>
                </a:lnTo>
                <a:cubicBezTo>
                  <a:pt x="8202185" y="3288248"/>
                  <a:pt x="8202016" y="3288253"/>
                  <a:pt x="8201849" y="3288305"/>
                </a:cubicBezTo>
                <a:cubicBezTo>
                  <a:pt x="8151573" y="3638399"/>
                  <a:pt x="7870534" y="3916971"/>
                  <a:pt x="7511683" y="3975903"/>
                </a:cubicBezTo>
                <a:lnTo>
                  <a:pt x="7511567" y="3977042"/>
                </a:lnTo>
                <a:cubicBezTo>
                  <a:pt x="7506256" y="3978045"/>
                  <a:pt x="7500927" y="3978986"/>
                  <a:pt x="7495350" y="3978570"/>
                </a:cubicBezTo>
                <a:cubicBezTo>
                  <a:pt x="7464178" y="3984080"/>
                  <a:pt x="7432298" y="3987038"/>
                  <a:pt x="7399924" y="3987561"/>
                </a:cubicBezTo>
                <a:lnTo>
                  <a:pt x="7382805" y="3989174"/>
                </a:lnTo>
                <a:lnTo>
                  <a:pt x="7382779" y="3988683"/>
                </a:lnTo>
                <a:lnTo>
                  <a:pt x="7382280" y="3988716"/>
                </a:lnTo>
                <a:cubicBezTo>
                  <a:pt x="7381714" y="3984944"/>
                  <a:pt x="7381687" y="3981158"/>
                  <a:pt x="7381687" y="3977366"/>
                </a:cubicBezTo>
                <a:cubicBezTo>
                  <a:pt x="7381687" y="3971728"/>
                  <a:pt x="7381746" y="3966104"/>
                  <a:pt x="7383058" y="3960518"/>
                </a:cubicBezTo>
                <a:cubicBezTo>
                  <a:pt x="7383016" y="3929436"/>
                  <a:pt x="7385465" y="3898794"/>
                  <a:pt x="7390522" y="3868787"/>
                </a:cubicBezTo>
                <a:lnTo>
                  <a:pt x="7391062" y="3862150"/>
                </a:lnTo>
                <a:cubicBezTo>
                  <a:pt x="7391231" y="3862145"/>
                  <a:pt x="7391400" y="3862140"/>
                  <a:pt x="7391568" y="3862087"/>
                </a:cubicBezTo>
                <a:cubicBezTo>
                  <a:pt x="7441844" y="3511992"/>
                  <a:pt x="7722883" y="3233421"/>
                  <a:pt x="8081734" y="3174489"/>
                </a:cubicBezTo>
                <a:lnTo>
                  <a:pt x="8081851" y="3173350"/>
                </a:lnTo>
                <a:cubicBezTo>
                  <a:pt x="8087159" y="3172348"/>
                  <a:pt x="8092487" y="3171407"/>
                  <a:pt x="8098063" y="3171823"/>
                </a:cubicBezTo>
                <a:cubicBezTo>
                  <a:pt x="8129247" y="3166310"/>
                  <a:pt x="8161139" y="3163352"/>
                  <a:pt x="8193525" y="3162829"/>
                </a:cubicBezTo>
                <a:close/>
                <a:moveTo>
                  <a:pt x="6532249" y="3161219"/>
                </a:moveTo>
                <a:lnTo>
                  <a:pt x="6549337" y="3162829"/>
                </a:lnTo>
                <a:cubicBezTo>
                  <a:pt x="6581722" y="3163352"/>
                  <a:pt x="6613615" y="3166310"/>
                  <a:pt x="6644798" y="3171823"/>
                </a:cubicBezTo>
                <a:cubicBezTo>
                  <a:pt x="6650374" y="3171407"/>
                  <a:pt x="6655702" y="3172348"/>
                  <a:pt x="6661011" y="3173350"/>
                </a:cubicBezTo>
                <a:lnTo>
                  <a:pt x="6661128" y="3174489"/>
                </a:lnTo>
                <a:cubicBezTo>
                  <a:pt x="7019978" y="3233421"/>
                  <a:pt x="7301017" y="3511992"/>
                  <a:pt x="7351294" y="3862087"/>
                </a:cubicBezTo>
                <a:cubicBezTo>
                  <a:pt x="7351461" y="3862140"/>
                  <a:pt x="7351631" y="3862145"/>
                  <a:pt x="7351799" y="3862150"/>
                </a:cubicBezTo>
                <a:lnTo>
                  <a:pt x="7352340" y="3868787"/>
                </a:lnTo>
                <a:cubicBezTo>
                  <a:pt x="7357396" y="3898794"/>
                  <a:pt x="7359846" y="3929436"/>
                  <a:pt x="7359804" y="3960518"/>
                </a:cubicBezTo>
                <a:cubicBezTo>
                  <a:pt x="7361116" y="3966104"/>
                  <a:pt x="7361174" y="3971728"/>
                  <a:pt x="7361174" y="3977366"/>
                </a:cubicBezTo>
                <a:cubicBezTo>
                  <a:pt x="7361174" y="3981158"/>
                  <a:pt x="7361147" y="3984944"/>
                  <a:pt x="7360581" y="3988716"/>
                </a:cubicBezTo>
                <a:lnTo>
                  <a:pt x="7360082" y="3988683"/>
                </a:lnTo>
                <a:lnTo>
                  <a:pt x="7360056" y="3989174"/>
                </a:lnTo>
                <a:lnTo>
                  <a:pt x="7342938" y="3987561"/>
                </a:lnTo>
                <a:cubicBezTo>
                  <a:pt x="7310564" y="3987038"/>
                  <a:pt x="7278683" y="3984080"/>
                  <a:pt x="7247511" y="3978570"/>
                </a:cubicBezTo>
                <a:cubicBezTo>
                  <a:pt x="7241934" y="3978986"/>
                  <a:pt x="7236605" y="3978045"/>
                  <a:pt x="7231295" y="3977042"/>
                </a:cubicBezTo>
                <a:lnTo>
                  <a:pt x="7231179" y="3975903"/>
                </a:lnTo>
                <a:cubicBezTo>
                  <a:pt x="6872327" y="3916971"/>
                  <a:pt x="6591288" y="3638399"/>
                  <a:pt x="6541013" y="3288305"/>
                </a:cubicBezTo>
                <a:cubicBezTo>
                  <a:pt x="6540845" y="3288253"/>
                  <a:pt x="6540677" y="3288248"/>
                  <a:pt x="6540507" y="3288243"/>
                </a:cubicBezTo>
                <a:lnTo>
                  <a:pt x="6539969" y="3281619"/>
                </a:lnTo>
                <a:cubicBezTo>
                  <a:pt x="6534910" y="3251607"/>
                  <a:pt x="6532460" y="3220958"/>
                  <a:pt x="6532502" y="3189869"/>
                </a:cubicBezTo>
                <a:cubicBezTo>
                  <a:pt x="6531190" y="3184286"/>
                  <a:pt x="6531131" y="3178663"/>
                  <a:pt x="6531131" y="3173027"/>
                </a:cubicBezTo>
                <a:lnTo>
                  <a:pt x="6531725" y="3161677"/>
                </a:lnTo>
                <a:lnTo>
                  <a:pt x="6532223" y="3161709"/>
                </a:lnTo>
                <a:close/>
                <a:moveTo>
                  <a:pt x="6518461" y="3161219"/>
                </a:moveTo>
                <a:lnTo>
                  <a:pt x="6518487" y="3161709"/>
                </a:lnTo>
                <a:lnTo>
                  <a:pt x="6518985" y="3161677"/>
                </a:lnTo>
                <a:lnTo>
                  <a:pt x="6519579" y="3173027"/>
                </a:lnTo>
                <a:cubicBezTo>
                  <a:pt x="6519579" y="3178663"/>
                  <a:pt x="6519520" y="3184286"/>
                  <a:pt x="6518208" y="3189869"/>
                </a:cubicBezTo>
                <a:cubicBezTo>
                  <a:pt x="6518250" y="3220958"/>
                  <a:pt x="6515800" y="3251607"/>
                  <a:pt x="6510741" y="3281619"/>
                </a:cubicBezTo>
                <a:lnTo>
                  <a:pt x="6510203" y="3288243"/>
                </a:lnTo>
                <a:cubicBezTo>
                  <a:pt x="6510033" y="3288248"/>
                  <a:pt x="6509865" y="3288253"/>
                  <a:pt x="6509697" y="3288305"/>
                </a:cubicBezTo>
                <a:cubicBezTo>
                  <a:pt x="6459422" y="3638399"/>
                  <a:pt x="6178383" y="3916971"/>
                  <a:pt x="5819531" y="3975903"/>
                </a:cubicBezTo>
                <a:lnTo>
                  <a:pt x="5819415" y="3977042"/>
                </a:lnTo>
                <a:cubicBezTo>
                  <a:pt x="5814105" y="3978045"/>
                  <a:pt x="5808776" y="3978986"/>
                  <a:pt x="5803199" y="3978570"/>
                </a:cubicBezTo>
                <a:cubicBezTo>
                  <a:pt x="5772027" y="3984080"/>
                  <a:pt x="5740146" y="3987038"/>
                  <a:pt x="5707772" y="3987561"/>
                </a:cubicBezTo>
                <a:lnTo>
                  <a:pt x="5690654" y="3989174"/>
                </a:lnTo>
                <a:lnTo>
                  <a:pt x="5690628" y="3988683"/>
                </a:lnTo>
                <a:lnTo>
                  <a:pt x="5690129" y="3988716"/>
                </a:lnTo>
                <a:cubicBezTo>
                  <a:pt x="5689563" y="3984944"/>
                  <a:pt x="5689536" y="3981158"/>
                  <a:pt x="5689536" y="3977366"/>
                </a:cubicBezTo>
                <a:cubicBezTo>
                  <a:pt x="5689536" y="3971728"/>
                  <a:pt x="5689594" y="3966104"/>
                  <a:pt x="5690906" y="3960518"/>
                </a:cubicBezTo>
                <a:cubicBezTo>
                  <a:pt x="5690864" y="3929436"/>
                  <a:pt x="5693314" y="3898794"/>
                  <a:pt x="5698370" y="3868787"/>
                </a:cubicBezTo>
                <a:lnTo>
                  <a:pt x="5698911" y="3862150"/>
                </a:lnTo>
                <a:cubicBezTo>
                  <a:pt x="5699079" y="3862145"/>
                  <a:pt x="5699249" y="3862140"/>
                  <a:pt x="5699416" y="3862087"/>
                </a:cubicBezTo>
                <a:cubicBezTo>
                  <a:pt x="5749693" y="3511992"/>
                  <a:pt x="6030732" y="3233421"/>
                  <a:pt x="6389582" y="3174489"/>
                </a:cubicBezTo>
                <a:lnTo>
                  <a:pt x="6389699" y="3173350"/>
                </a:lnTo>
                <a:cubicBezTo>
                  <a:pt x="6395008" y="3172348"/>
                  <a:pt x="6400336" y="3171407"/>
                  <a:pt x="6405912" y="3171823"/>
                </a:cubicBezTo>
                <a:cubicBezTo>
                  <a:pt x="6437095" y="3166310"/>
                  <a:pt x="6468988" y="3163352"/>
                  <a:pt x="6501373" y="3162829"/>
                </a:cubicBezTo>
                <a:close/>
                <a:moveTo>
                  <a:pt x="4840098" y="3161219"/>
                </a:moveTo>
                <a:lnTo>
                  <a:pt x="4857185" y="3162829"/>
                </a:lnTo>
                <a:cubicBezTo>
                  <a:pt x="4889571" y="3163352"/>
                  <a:pt x="4921463" y="3166310"/>
                  <a:pt x="4952647" y="3171823"/>
                </a:cubicBezTo>
                <a:cubicBezTo>
                  <a:pt x="4958223" y="3171407"/>
                  <a:pt x="4963551" y="3172348"/>
                  <a:pt x="4968859" y="3173350"/>
                </a:cubicBezTo>
                <a:lnTo>
                  <a:pt x="4968976" y="3174489"/>
                </a:lnTo>
                <a:cubicBezTo>
                  <a:pt x="5327827" y="3233421"/>
                  <a:pt x="5608866" y="3511992"/>
                  <a:pt x="5659142" y="3862087"/>
                </a:cubicBezTo>
                <a:cubicBezTo>
                  <a:pt x="5659310" y="3862140"/>
                  <a:pt x="5659479" y="3862145"/>
                  <a:pt x="5659648" y="3862150"/>
                </a:cubicBezTo>
                <a:lnTo>
                  <a:pt x="5660188" y="3868787"/>
                </a:lnTo>
                <a:cubicBezTo>
                  <a:pt x="5665245" y="3898794"/>
                  <a:pt x="5667694" y="3929436"/>
                  <a:pt x="5667652" y="3960518"/>
                </a:cubicBezTo>
                <a:cubicBezTo>
                  <a:pt x="5668964" y="3966104"/>
                  <a:pt x="5669023" y="3971728"/>
                  <a:pt x="5669023" y="3977366"/>
                </a:cubicBezTo>
                <a:cubicBezTo>
                  <a:pt x="5669023" y="3981158"/>
                  <a:pt x="5668996" y="3984944"/>
                  <a:pt x="5668430" y="3988716"/>
                </a:cubicBezTo>
                <a:lnTo>
                  <a:pt x="5667931" y="3988683"/>
                </a:lnTo>
                <a:lnTo>
                  <a:pt x="5667905" y="3989174"/>
                </a:lnTo>
                <a:lnTo>
                  <a:pt x="5650786" y="3987561"/>
                </a:lnTo>
                <a:cubicBezTo>
                  <a:pt x="5618412" y="3987038"/>
                  <a:pt x="5586532" y="3984080"/>
                  <a:pt x="5555360" y="3978570"/>
                </a:cubicBezTo>
                <a:cubicBezTo>
                  <a:pt x="5549783" y="3978986"/>
                  <a:pt x="5544454" y="3978045"/>
                  <a:pt x="5539143" y="3977042"/>
                </a:cubicBezTo>
                <a:lnTo>
                  <a:pt x="5539027" y="3975903"/>
                </a:lnTo>
                <a:cubicBezTo>
                  <a:pt x="5180176" y="3916971"/>
                  <a:pt x="4899137" y="3638399"/>
                  <a:pt x="4848861" y="3288305"/>
                </a:cubicBezTo>
                <a:cubicBezTo>
                  <a:pt x="4848694" y="3288253"/>
                  <a:pt x="4848525" y="3288248"/>
                  <a:pt x="4848356" y="3288243"/>
                </a:cubicBezTo>
                <a:lnTo>
                  <a:pt x="4847817" y="3281619"/>
                </a:lnTo>
                <a:cubicBezTo>
                  <a:pt x="4842759" y="3251607"/>
                  <a:pt x="4840308" y="3220958"/>
                  <a:pt x="4840350" y="3189869"/>
                </a:cubicBezTo>
                <a:cubicBezTo>
                  <a:pt x="4839038" y="3184286"/>
                  <a:pt x="4838980" y="3178663"/>
                  <a:pt x="4838980" y="3173027"/>
                </a:cubicBezTo>
                <a:lnTo>
                  <a:pt x="4839574" y="3161677"/>
                </a:lnTo>
                <a:lnTo>
                  <a:pt x="4840072" y="3161709"/>
                </a:lnTo>
                <a:close/>
                <a:moveTo>
                  <a:pt x="4826310" y="3161219"/>
                </a:moveTo>
                <a:lnTo>
                  <a:pt x="4826336" y="3161709"/>
                </a:lnTo>
                <a:lnTo>
                  <a:pt x="4826834" y="3161677"/>
                </a:lnTo>
                <a:lnTo>
                  <a:pt x="4827428" y="3173027"/>
                </a:lnTo>
                <a:cubicBezTo>
                  <a:pt x="4827428" y="3178663"/>
                  <a:pt x="4827369" y="3184286"/>
                  <a:pt x="4826057" y="3189869"/>
                </a:cubicBezTo>
                <a:cubicBezTo>
                  <a:pt x="4826099" y="3220958"/>
                  <a:pt x="4823649" y="3251607"/>
                  <a:pt x="4818590" y="3281619"/>
                </a:cubicBezTo>
                <a:lnTo>
                  <a:pt x="4818052" y="3288243"/>
                </a:lnTo>
                <a:cubicBezTo>
                  <a:pt x="4817882" y="3288248"/>
                  <a:pt x="4817714" y="3288253"/>
                  <a:pt x="4817546" y="3288305"/>
                </a:cubicBezTo>
                <a:cubicBezTo>
                  <a:pt x="4767271" y="3638399"/>
                  <a:pt x="4486232" y="3916971"/>
                  <a:pt x="4127381" y="3975903"/>
                </a:cubicBezTo>
                <a:lnTo>
                  <a:pt x="4127264" y="3977042"/>
                </a:lnTo>
                <a:cubicBezTo>
                  <a:pt x="4121954" y="3978045"/>
                  <a:pt x="4116625" y="3978986"/>
                  <a:pt x="4111048" y="3978570"/>
                </a:cubicBezTo>
                <a:cubicBezTo>
                  <a:pt x="4079876" y="3984080"/>
                  <a:pt x="4047996" y="3987038"/>
                  <a:pt x="4015621" y="3987561"/>
                </a:cubicBezTo>
                <a:lnTo>
                  <a:pt x="3998503" y="3989174"/>
                </a:lnTo>
                <a:lnTo>
                  <a:pt x="3998477" y="3988683"/>
                </a:lnTo>
                <a:lnTo>
                  <a:pt x="3997978" y="3988716"/>
                </a:lnTo>
                <a:cubicBezTo>
                  <a:pt x="3997412" y="3984944"/>
                  <a:pt x="3997385" y="3981158"/>
                  <a:pt x="3997385" y="3977366"/>
                </a:cubicBezTo>
                <a:cubicBezTo>
                  <a:pt x="3997385" y="3971728"/>
                  <a:pt x="3997443" y="3966104"/>
                  <a:pt x="3998755" y="3960518"/>
                </a:cubicBezTo>
                <a:cubicBezTo>
                  <a:pt x="3998713" y="3929436"/>
                  <a:pt x="4001163" y="3898794"/>
                  <a:pt x="4006219" y="3868787"/>
                </a:cubicBezTo>
                <a:lnTo>
                  <a:pt x="4006760" y="3862150"/>
                </a:lnTo>
                <a:cubicBezTo>
                  <a:pt x="4006928" y="3862145"/>
                  <a:pt x="4007098" y="3862140"/>
                  <a:pt x="4007265" y="3862087"/>
                </a:cubicBezTo>
                <a:cubicBezTo>
                  <a:pt x="4057542" y="3511992"/>
                  <a:pt x="4338581" y="3233421"/>
                  <a:pt x="4697431" y="3174489"/>
                </a:cubicBezTo>
                <a:lnTo>
                  <a:pt x="4697548" y="3173350"/>
                </a:lnTo>
                <a:cubicBezTo>
                  <a:pt x="4702857" y="3172348"/>
                  <a:pt x="4708185" y="3171407"/>
                  <a:pt x="4713761" y="3171823"/>
                </a:cubicBezTo>
                <a:cubicBezTo>
                  <a:pt x="4744944" y="3166310"/>
                  <a:pt x="4776837" y="3163352"/>
                  <a:pt x="4809222" y="3162829"/>
                </a:cubicBezTo>
                <a:close/>
                <a:moveTo>
                  <a:pt x="3147947" y="3161219"/>
                </a:moveTo>
                <a:lnTo>
                  <a:pt x="3165034" y="3162829"/>
                </a:lnTo>
                <a:cubicBezTo>
                  <a:pt x="3197420" y="3163352"/>
                  <a:pt x="3229312" y="3166310"/>
                  <a:pt x="3260496" y="3171823"/>
                </a:cubicBezTo>
                <a:cubicBezTo>
                  <a:pt x="3266072" y="3171407"/>
                  <a:pt x="3271400" y="3172348"/>
                  <a:pt x="3276708" y="3173350"/>
                </a:cubicBezTo>
                <a:lnTo>
                  <a:pt x="3276826" y="3174489"/>
                </a:lnTo>
                <a:cubicBezTo>
                  <a:pt x="3635676" y="3233421"/>
                  <a:pt x="3916715" y="3511992"/>
                  <a:pt x="3966991" y="3862087"/>
                </a:cubicBezTo>
                <a:cubicBezTo>
                  <a:pt x="3967159" y="3862140"/>
                  <a:pt x="3967328" y="3862145"/>
                  <a:pt x="3967497" y="3862150"/>
                </a:cubicBezTo>
                <a:lnTo>
                  <a:pt x="3968037" y="3868787"/>
                </a:lnTo>
                <a:cubicBezTo>
                  <a:pt x="3973094" y="3898794"/>
                  <a:pt x="3975543" y="3929436"/>
                  <a:pt x="3975501" y="3960518"/>
                </a:cubicBezTo>
                <a:cubicBezTo>
                  <a:pt x="3976813" y="3966104"/>
                  <a:pt x="3976872" y="3971728"/>
                  <a:pt x="3976872" y="3977366"/>
                </a:cubicBezTo>
                <a:cubicBezTo>
                  <a:pt x="3976872" y="3981158"/>
                  <a:pt x="3976845" y="3984944"/>
                  <a:pt x="3976279" y="3988716"/>
                </a:cubicBezTo>
                <a:lnTo>
                  <a:pt x="3975780" y="3988683"/>
                </a:lnTo>
                <a:lnTo>
                  <a:pt x="3975754" y="3989174"/>
                </a:lnTo>
                <a:lnTo>
                  <a:pt x="3958635" y="3987561"/>
                </a:lnTo>
                <a:cubicBezTo>
                  <a:pt x="3926261" y="3987038"/>
                  <a:pt x="3894381" y="3984080"/>
                  <a:pt x="3863209" y="3978570"/>
                </a:cubicBezTo>
                <a:cubicBezTo>
                  <a:pt x="3857632" y="3978986"/>
                  <a:pt x="3852303" y="3978045"/>
                  <a:pt x="3846992" y="3977042"/>
                </a:cubicBezTo>
                <a:lnTo>
                  <a:pt x="3846876" y="3975903"/>
                </a:lnTo>
                <a:cubicBezTo>
                  <a:pt x="3488025" y="3916971"/>
                  <a:pt x="3206986" y="3638399"/>
                  <a:pt x="3156710" y="3288305"/>
                </a:cubicBezTo>
                <a:cubicBezTo>
                  <a:pt x="3156543" y="3288253"/>
                  <a:pt x="3156374" y="3288248"/>
                  <a:pt x="3156205" y="3288243"/>
                </a:cubicBezTo>
                <a:lnTo>
                  <a:pt x="3155667" y="3281619"/>
                </a:lnTo>
                <a:cubicBezTo>
                  <a:pt x="3150608" y="3251607"/>
                  <a:pt x="3148157" y="3220958"/>
                  <a:pt x="3148199" y="3189869"/>
                </a:cubicBezTo>
                <a:cubicBezTo>
                  <a:pt x="3146887" y="3184286"/>
                  <a:pt x="3146829" y="3178663"/>
                  <a:pt x="3146829" y="3173027"/>
                </a:cubicBezTo>
                <a:lnTo>
                  <a:pt x="3147423" y="3161677"/>
                </a:lnTo>
                <a:lnTo>
                  <a:pt x="3147921" y="3161709"/>
                </a:lnTo>
                <a:close/>
                <a:moveTo>
                  <a:pt x="3134159" y="3161219"/>
                </a:moveTo>
                <a:lnTo>
                  <a:pt x="3134185" y="3161709"/>
                </a:lnTo>
                <a:lnTo>
                  <a:pt x="3134683" y="3161677"/>
                </a:lnTo>
                <a:lnTo>
                  <a:pt x="3135277" y="3173027"/>
                </a:lnTo>
                <a:cubicBezTo>
                  <a:pt x="3135277" y="3178663"/>
                  <a:pt x="3135218" y="3184286"/>
                  <a:pt x="3133906" y="3189869"/>
                </a:cubicBezTo>
                <a:cubicBezTo>
                  <a:pt x="3133948" y="3220958"/>
                  <a:pt x="3131498" y="3251607"/>
                  <a:pt x="3126439" y="3281619"/>
                </a:cubicBezTo>
                <a:lnTo>
                  <a:pt x="3125901" y="3288243"/>
                </a:lnTo>
                <a:cubicBezTo>
                  <a:pt x="3125731" y="3288248"/>
                  <a:pt x="3125563" y="3288253"/>
                  <a:pt x="3125395" y="3288305"/>
                </a:cubicBezTo>
                <a:cubicBezTo>
                  <a:pt x="3075120" y="3638399"/>
                  <a:pt x="2794081" y="3916971"/>
                  <a:pt x="2435230" y="3975903"/>
                </a:cubicBezTo>
                <a:lnTo>
                  <a:pt x="2435113" y="3977042"/>
                </a:lnTo>
                <a:cubicBezTo>
                  <a:pt x="2429803" y="3978045"/>
                  <a:pt x="2424474" y="3978986"/>
                  <a:pt x="2418897" y="3978570"/>
                </a:cubicBezTo>
                <a:cubicBezTo>
                  <a:pt x="2387725" y="3984080"/>
                  <a:pt x="2355845" y="3987038"/>
                  <a:pt x="2323470" y="3987561"/>
                </a:cubicBezTo>
                <a:lnTo>
                  <a:pt x="2306352" y="3989174"/>
                </a:lnTo>
                <a:lnTo>
                  <a:pt x="2306326" y="3988683"/>
                </a:lnTo>
                <a:lnTo>
                  <a:pt x="2305827" y="3988716"/>
                </a:lnTo>
                <a:cubicBezTo>
                  <a:pt x="2305261" y="3984944"/>
                  <a:pt x="2305234" y="3981158"/>
                  <a:pt x="2305234" y="3977366"/>
                </a:cubicBezTo>
                <a:cubicBezTo>
                  <a:pt x="2305234" y="3971728"/>
                  <a:pt x="2305292" y="3966104"/>
                  <a:pt x="2306604" y="3960518"/>
                </a:cubicBezTo>
                <a:cubicBezTo>
                  <a:pt x="2306562" y="3929436"/>
                  <a:pt x="2309012" y="3898794"/>
                  <a:pt x="2314068" y="3868787"/>
                </a:cubicBezTo>
                <a:lnTo>
                  <a:pt x="2314609" y="3862150"/>
                </a:lnTo>
                <a:cubicBezTo>
                  <a:pt x="2314777" y="3862145"/>
                  <a:pt x="2314947" y="3862140"/>
                  <a:pt x="2315114" y="3862087"/>
                </a:cubicBezTo>
                <a:cubicBezTo>
                  <a:pt x="2365391" y="3511992"/>
                  <a:pt x="2646430" y="3233421"/>
                  <a:pt x="3005280" y="3174489"/>
                </a:cubicBezTo>
                <a:lnTo>
                  <a:pt x="3005397" y="3173350"/>
                </a:lnTo>
                <a:cubicBezTo>
                  <a:pt x="3010706" y="3172348"/>
                  <a:pt x="3016034" y="3171407"/>
                  <a:pt x="3021610" y="3171823"/>
                </a:cubicBezTo>
                <a:cubicBezTo>
                  <a:pt x="3052793" y="3166310"/>
                  <a:pt x="3084686" y="3163352"/>
                  <a:pt x="3117071" y="3162829"/>
                </a:cubicBezTo>
                <a:close/>
                <a:moveTo>
                  <a:pt x="1455796" y="3161219"/>
                </a:moveTo>
                <a:lnTo>
                  <a:pt x="1472883" y="3162829"/>
                </a:lnTo>
                <a:cubicBezTo>
                  <a:pt x="1505269" y="3163352"/>
                  <a:pt x="1537161" y="3166310"/>
                  <a:pt x="1568345" y="3171823"/>
                </a:cubicBezTo>
                <a:cubicBezTo>
                  <a:pt x="1573921" y="3171407"/>
                  <a:pt x="1579249" y="3172348"/>
                  <a:pt x="1584557" y="3173350"/>
                </a:cubicBezTo>
                <a:lnTo>
                  <a:pt x="1584675" y="3174489"/>
                </a:lnTo>
                <a:cubicBezTo>
                  <a:pt x="1943525" y="3233421"/>
                  <a:pt x="2224564" y="3511992"/>
                  <a:pt x="2274840" y="3862087"/>
                </a:cubicBezTo>
                <a:cubicBezTo>
                  <a:pt x="2275008" y="3862140"/>
                  <a:pt x="2275177" y="3862145"/>
                  <a:pt x="2275346" y="3862150"/>
                </a:cubicBezTo>
                <a:lnTo>
                  <a:pt x="2275886" y="3868787"/>
                </a:lnTo>
                <a:cubicBezTo>
                  <a:pt x="2280943" y="3898794"/>
                  <a:pt x="2283392" y="3929436"/>
                  <a:pt x="2283350" y="3960518"/>
                </a:cubicBezTo>
                <a:cubicBezTo>
                  <a:pt x="2284662" y="3966104"/>
                  <a:pt x="2284721" y="3971728"/>
                  <a:pt x="2284721" y="3977366"/>
                </a:cubicBezTo>
                <a:cubicBezTo>
                  <a:pt x="2284721" y="3981158"/>
                  <a:pt x="2284694" y="3984944"/>
                  <a:pt x="2284128" y="3988716"/>
                </a:cubicBezTo>
                <a:lnTo>
                  <a:pt x="2283629" y="3988683"/>
                </a:lnTo>
                <a:lnTo>
                  <a:pt x="2283603" y="3989174"/>
                </a:lnTo>
                <a:lnTo>
                  <a:pt x="2266484" y="3987561"/>
                </a:lnTo>
                <a:cubicBezTo>
                  <a:pt x="2234110" y="3987038"/>
                  <a:pt x="2202230" y="3984080"/>
                  <a:pt x="2171058" y="3978570"/>
                </a:cubicBezTo>
                <a:cubicBezTo>
                  <a:pt x="2165481" y="3978986"/>
                  <a:pt x="2160152" y="3978045"/>
                  <a:pt x="2154841" y="3977042"/>
                </a:cubicBezTo>
                <a:lnTo>
                  <a:pt x="2154725" y="3975903"/>
                </a:lnTo>
                <a:cubicBezTo>
                  <a:pt x="1795874" y="3916971"/>
                  <a:pt x="1514835" y="3638399"/>
                  <a:pt x="1464559" y="3288305"/>
                </a:cubicBezTo>
                <a:cubicBezTo>
                  <a:pt x="1464392" y="3288253"/>
                  <a:pt x="1464223" y="3288248"/>
                  <a:pt x="1464054" y="3288243"/>
                </a:cubicBezTo>
                <a:lnTo>
                  <a:pt x="1463515" y="3281619"/>
                </a:lnTo>
                <a:cubicBezTo>
                  <a:pt x="1458457" y="3251607"/>
                  <a:pt x="1456006" y="3220958"/>
                  <a:pt x="1456048" y="3189869"/>
                </a:cubicBezTo>
                <a:cubicBezTo>
                  <a:pt x="1454736" y="3184286"/>
                  <a:pt x="1454678" y="3178663"/>
                  <a:pt x="1454678" y="3173027"/>
                </a:cubicBezTo>
                <a:lnTo>
                  <a:pt x="1455272" y="3161677"/>
                </a:lnTo>
                <a:lnTo>
                  <a:pt x="1455770" y="3161709"/>
                </a:lnTo>
                <a:close/>
                <a:moveTo>
                  <a:pt x="1442008" y="3161219"/>
                </a:moveTo>
                <a:lnTo>
                  <a:pt x="1442034" y="3161709"/>
                </a:lnTo>
                <a:lnTo>
                  <a:pt x="1442532" y="3161677"/>
                </a:lnTo>
                <a:lnTo>
                  <a:pt x="1443126" y="3173027"/>
                </a:lnTo>
                <a:cubicBezTo>
                  <a:pt x="1443126" y="3178663"/>
                  <a:pt x="1443067" y="3184286"/>
                  <a:pt x="1441755" y="3189869"/>
                </a:cubicBezTo>
                <a:cubicBezTo>
                  <a:pt x="1441797" y="3220958"/>
                  <a:pt x="1439347" y="3251607"/>
                  <a:pt x="1434288" y="3281619"/>
                </a:cubicBezTo>
                <a:lnTo>
                  <a:pt x="1433750" y="3288243"/>
                </a:lnTo>
                <a:cubicBezTo>
                  <a:pt x="1433580" y="3288248"/>
                  <a:pt x="1433412" y="3288253"/>
                  <a:pt x="1433244" y="3288305"/>
                </a:cubicBezTo>
                <a:cubicBezTo>
                  <a:pt x="1382969" y="3638399"/>
                  <a:pt x="1101930" y="3916971"/>
                  <a:pt x="743079" y="3975903"/>
                </a:cubicBezTo>
                <a:lnTo>
                  <a:pt x="742962" y="3977042"/>
                </a:lnTo>
                <a:cubicBezTo>
                  <a:pt x="737652" y="3978045"/>
                  <a:pt x="732323" y="3978986"/>
                  <a:pt x="726746" y="3978570"/>
                </a:cubicBezTo>
                <a:cubicBezTo>
                  <a:pt x="695574" y="3984080"/>
                  <a:pt x="663693" y="3987038"/>
                  <a:pt x="631319" y="3987561"/>
                </a:cubicBezTo>
                <a:lnTo>
                  <a:pt x="614201" y="3989174"/>
                </a:lnTo>
                <a:lnTo>
                  <a:pt x="614175" y="3988683"/>
                </a:lnTo>
                <a:lnTo>
                  <a:pt x="613676" y="3988716"/>
                </a:lnTo>
                <a:cubicBezTo>
                  <a:pt x="613110" y="3984944"/>
                  <a:pt x="613083" y="3981158"/>
                  <a:pt x="613083" y="3977366"/>
                </a:cubicBezTo>
                <a:cubicBezTo>
                  <a:pt x="613083" y="3971728"/>
                  <a:pt x="613141" y="3966104"/>
                  <a:pt x="614453" y="3960518"/>
                </a:cubicBezTo>
                <a:cubicBezTo>
                  <a:pt x="614411" y="3929436"/>
                  <a:pt x="616861" y="3898794"/>
                  <a:pt x="621917" y="3868787"/>
                </a:cubicBezTo>
                <a:lnTo>
                  <a:pt x="622458" y="3862150"/>
                </a:lnTo>
                <a:cubicBezTo>
                  <a:pt x="622626" y="3862145"/>
                  <a:pt x="622796" y="3862140"/>
                  <a:pt x="622963" y="3862087"/>
                </a:cubicBezTo>
                <a:cubicBezTo>
                  <a:pt x="673240" y="3511992"/>
                  <a:pt x="954279" y="3233421"/>
                  <a:pt x="1313129" y="3174489"/>
                </a:cubicBezTo>
                <a:lnTo>
                  <a:pt x="1313246" y="3173350"/>
                </a:lnTo>
                <a:cubicBezTo>
                  <a:pt x="1318555" y="3172348"/>
                  <a:pt x="1323883" y="3171407"/>
                  <a:pt x="1329459" y="3171823"/>
                </a:cubicBezTo>
                <a:cubicBezTo>
                  <a:pt x="1360642" y="3166310"/>
                  <a:pt x="1392535" y="3163352"/>
                  <a:pt x="1424920" y="3162829"/>
                </a:cubicBezTo>
                <a:close/>
                <a:moveTo>
                  <a:pt x="10909360" y="2447425"/>
                </a:moveTo>
                <a:cubicBezTo>
                  <a:pt x="10962636" y="2718331"/>
                  <a:pt x="11177479" y="2933128"/>
                  <a:pt x="11452669" y="2992271"/>
                </a:cubicBezTo>
                <a:cubicBezTo>
                  <a:pt x="11399394" y="2721365"/>
                  <a:pt x="11184550" y="2506568"/>
                  <a:pt x="10909360" y="2447425"/>
                </a:cubicBezTo>
                <a:close/>
                <a:moveTo>
                  <a:pt x="10602109" y="2447425"/>
                </a:moveTo>
                <a:cubicBezTo>
                  <a:pt x="10326919" y="2506568"/>
                  <a:pt x="10112075" y="2721365"/>
                  <a:pt x="10058800" y="2992271"/>
                </a:cubicBezTo>
                <a:cubicBezTo>
                  <a:pt x="10333990" y="2933128"/>
                  <a:pt x="10548833" y="2718331"/>
                  <a:pt x="10602109" y="2447425"/>
                </a:cubicBezTo>
                <a:close/>
                <a:moveTo>
                  <a:pt x="9217207" y="2447425"/>
                </a:moveTo>
                <a:cubicBezTo>
                  <a:pt x="9270483" y="2718331"/>
                  <a:pt x="9485326" y="2933128"/>
                  <a:pt x="9760516" y="2992271"/>
                </a:cubicBezTo>
                <a:cubicBezTo>
                  <a:pt x="9707241" y="2721365"/>
                  <a:pt x="9492397" y="2506568"/>
                  <a:pt x="9217207" y="2447425"/>
                </a:cubicBezTo>
                <a:close/>
                <a:moveTo>
                  <a:pt x="8909958" y="2447425"/>
                </a:moveTo>
                <a:cubicBezTo>
                  <a:pt x="8634768" y="2506568"/>
                  <a:pt x="8419924" y="2721365"/>
                  <a:pt x="8366649" y="2992271"/>
                </a:cubicBezTo>
                <a:cubicBezTo>
                  <a:pt x="8641839" y="2933128"/>
                  <a:pt x="8856682" y="2718331"/>
                  <a:pt x="8909958" y="2447425"/>
                </a:cubicBezTo>
                <a:close/>
                <a:moveTo>
                  <a:pt x="7525056" y="2447425"/>
                </a:moveTo>
                <a:cubicBezTo>
                  <a:pt x="7578332" y="2718331"/>
                  <a:pt x="7793175" y="2933128"/>
                  <a:pt x="8068365" y="2992271"/>
                </a:cubicBezTo>
                <a:cubicBezTo>
                  <a:pt x="8015090" y="2721365"/>
                  <a:pt x="7800246" y="2506568"/>
                  <a:pt x="7525056" y="2447425"/>
                </a:cubicBezTo>
                <a:close/>
                <a:moveTo>
                  <a:pt x="7217807" y="2447425"/>
                </a:moveTo>
                <a:cubicBezTo>
                  <a:pt x="6942617" y="2506568"/>
                  <a:pt x="6727773" y="2721365"/>
                  <a:pt x="6674498" y="2992271"/>
                </a:cubicBezTo>
                <a:cubicBezTo>
                  <a:pt x="6949688" y="2933128"/>
                  <a:pt x="7164531" y="2718331"/>
                  <a:pt x="7217807" y="2447425"/>
                </a:cubicBezTo>
                <a:close/>
                <a:moveTo>
                  <a:pt x="5832905" y="2447425"/>
                </a:moveTo>
                <a:cubicBezTo>
                  <a:pt x="5886181" y="2718331"/>
                  <a:pt x="6101024" y="2933128"/>
                  <a:pt x="6376214" y="2992271"/>
                </a:cubicBezTo>
                <a:cubicBezTo>
                  <a:pt x="6322939" y="2721365"/>
                  <a:pt x="6108095" y="2506568"/>
                  <a:pt x="5832905" y="2447425"/>
                </a:cubicBezTo>
                <a:close/>
                <a:moveTo>
                  <a:pt x="5525656" y="2447425"/>
                </a:moveTo>
                <a:cubicBezTo>
                  <a:pt x="5250466" y="2506568"/>
                  <a:pt x="5035622" y="2721365"/>
                  <a:pt x="4982347" y="2992271"/>
                </a:cubicBezTo>
                <a:cubicBezTo>
                  <a:pt x="5257537" y="2933128"/>
                  <a:pt x="5472380" y="2718331"/>
                  <a:pt x="5525656" y="2447425"/>
                </a:cubicBezTo>
                <a:close/>
                <a:moveTo>
                  <a:pt x="4140754" y="2447425"/>
                </a:moveTo>
                <a:cubicBezTo>
                  <a:pt x="4194030" y="2718331"/>
                  <a:pt x="4408873" y="2933128"/>
                  <a:pt x="4684063" y="2992271"/>
                </a:cubicBezTo>
                <a:cubicBezTo>
                  <a:pt x="4630788" y="2721365"/>
                  <a:pt x="4415944" y="2506568"/>
                  <a:pt x="4140754" y="2447425"/>
                </a:cubicBezTo>
                <a:close/>
                <a:moveTo>
                  <a:pt x="3833505" y="2447425"/>
                </a:moveTo>
                <a:cubicBezTo>
                  <a:pt x="3558315" y="2506568"/>
                  <a:pt x="3343471" y="2721365"/>
                  <a:pt x="3290196" y="2992271"/>
                </a:cubicBezTo>
                <a:cubicBezTo>
                  <a:pt x="3565386" y="2933128"/>
                  <a:pt x="3780229" y="2718331"/>
                  <a:pt x="3833505" y="2447425"/>
                </a:cubicBezTo>
                <a:close/>
                <a:moveTo>
                  <a:pt x="2448603" y="2447425"/>
                </a:moveTo>
                <a:cubicBezTo>
                  <a:pt x="2501879" y="2718331"/>
                  <a:pt x="2716722" y="2933128"/>
                  <a:pt x="2991912" y="2992271"/>
                </a:cubicBezTo>
                <a:cubicBezTo>
                  <a:pt x="2938637" y="2721365"/>
                  <a:pt x="2723793" y="2506568"/>
                  <a:pt x="2448603" y="2447425"/>
                </a:cubicBezTo>
                <a:close/>
                <a:moveTo>
                  <a:pt x="2141354" y="2447425"/>
                </a:moveTo>
                <a:cubicBezTo>
                  <a:pt x="1866164" y="2506568"/>
                  <a:pt x="1651320" y="2721365"/>
                  <a:pt x="1598045" y="2992271"/>
                </a:cubicBezTo>
                <a:cubicBezTo>
                  <a:pt x="1873235" y="2933128"/>
                  <a:pt x="2088078" y="2718331"/>
                  <a:pt x="2141354" y="2447425"/>
                </a:cubicBezTo>
                <a:close/>
                <a:moveTo>
                  <a:pt x="756452" y="2447425"/>
                </a:moveTo>
                <a:cubicBezTo>
                  <a:pt x="809728" y="2718331"/>
                  <a:pt x="1024571" y="2933128"/>
                  <a:pt x="1299761" y="2992271"/>
                </a:cubicBezTo>
                <a:cubicBezTo>
                  <a:pt x="1246486" y="2721365"/>
                  <a:pt x="1031642" y="2506568"/>
                  <a:pt x="756452" y="2447425"/>
                </a:cubicBezTo>
                <a:close/>
                <a:moveTo>
                  <a:pt x="12192000" y="2344615"/>
                </a:moveTo>
                <a:lnTo>
                  <a:pt x="12192000" y="2477663"/>
                </a:lnTo>
                <a:cubicBezTo>
                  <a:pt x="11966807" y="2562375"/>
                  <a:pt x="11797421" y="2755980"/>
                  <a:pt x="11750953" y="2992271"/>
                </a:cubicBezTo>
                <a:cubicBezTo>
                  <a:pt x="11935988" y="2952504"/>
                  <a:pt x="12093739" y="2842365"/>
                  <a:pt x="12192000" y="2691161"/>
                </a:cubicBezTo>
                <a:lnTo>
                  <a:pt x="12192000" y="2892735"/>
                </a:lnTo>
                <a:cubicBezTo>
                  <a:pt x="12071770" y="3011736"/>
                  <a:pt x="11914089" y="3094511"/>
                  <a:pt x="11737582" y="3123727"/>
                </a:cubicBezTo>
                <a:lnTo>
                  <a:pt x="11737466" y="3124875"/>
                </a:lnTo>
                <a:cubicBezTo>
                  <a:pt x="11732155" y="3125886"/>
                  <a:pt x="11726826" y="3126834"/>
                  <a:pt x="11721249" y="3126415"/>
                </a:cubicBezTo>
                <a:cubicBezTo>
                  <a:pt x="11690077" y="3131969"/>
                  <a:pt x="11658197" y="3134950"/>
                  <a:pt x="11625822" y="3135477"/>
                </a:cubicBezTo>
                <a:lnTo>
                  <a:pt x="11608704" y="3137103"/>
                </a:lnTo>
                <a:lnTo>
                  <a:pt x="11608678" y="3136608"/>
                </a:lnTo>
                <a:lnTo>
                  <a:pt x="11608179" y="3136641"/>
                </a:lnTo>
                <a:cubicBezTo>
                  <a:pt x="11607613" y="3132839"/>
                  <a:pt x="11607586" y="3129023"/>
                  <a:pt x="11607586" y="3125201"/>
                </a:cubicBezTo>
                <a:cubicBezTo>
                  <a:pt x="11607586" y="3119519"/>
                  <a:pt x="11607645" y="3113850"/>
                  <a:pt x="11608957" y="3108220"/>
                </a:cubicBezTo>
                <a:cubicBezTo>
                  <a:pt x="11608914" y="3076892"/>
                  <a:pt x="11611364" y="3046007"/>
                  <a:pt x="11616421" y="3015763"/>
                </a:cubicBezTo>
                <a:lnTo>
                  <a:pt x="11616961" y="3009073"/>
                </a:lnTo>
                <a:cubicBezTo>
                  <a:pt x="11617130" y="3009068"/>
                  <a:pt x="11617299" y="3009063"/>
                  <a:pt x="11617466" y="3009010"/>
                </a:cubicBezTo>
                <a:cubicBezTo>
                  <a:pt x="11662185" y="2695154"/>
                  <a:pt x="11889463" y="2438329"/>
                  <a:pt x="12192000" y="2344615"/>
                </a:cubicBezTo>
                <a:close/>
                <a:moveTo>
                  <a:pt x="10767111" y="2302594"/>
                </a:moveTo>
                <a:lnTo>
                  <a:pt x="10784198" y="2304217"/>
                </a:lnTo>
                <a:cubicBezTo>
                  <a:pt x="10816584" y="2304744"/>
                  <a:pt x="10848477" y="2307725"/>
                  <a:pt x="10879660" y="2313282"/>
                </a:cubicBezTo>
                <a:cubicBezTo>
                  <a:pt x="10885236" y="2312863"/>
                  <a:pt x="10890564" y="2313811"/>
                  <a:pt x="10895873" y="2314821"/>
                </a:cubicBezTo>
                <a:lnTo>
                  <a:pt x="10895990" y="2315969"/>
                </a:lnTo>
                <a:cubicBezTo>
                  <a:pt x="11254840" y="2375367"/>
                  <a:pt x="11535879" y="2656144"/>
                  <a:pt x="11586156" y="3009010"/>
                </a:cubicBezTo>
                <a:cubicBezTo>
                  <a:pt x="11586323" y="3009063"/>
                  <a:pt x="11586492" y="3009068"/>
                  <a:pt x="11586661" y="3009073"/>
                </a:cubicBezTo>
                <a:lnTo>
                  <a:pt x="11587201" y="3015763"/>
                </a:lnTo>
                <a:cubicBezTo>
                  <a:pt x="11592258" y="3046007"/>
                  <a:pt x="11594708" y="3076892"/>
                  <a:pt x="11594665" y="3108220"/>
                </a:cubicBezTo>
                <a:cubicBezTo>
                  <a:pt x="11595977" y="3113850"/>
                  <a:pt x="11596036" y="3119519"/>
                  <a:pt x="11596036" y="3125201"/>
                </a:cubicBezTo>
                <a:cubicBezTo>
                  <a:pt x="11596036" y="3129023"/>
                  <a:pt x="11596009" y="3132839"/>
                  <a:pt x="11595443" y="3136641"/>
                </a:cubicBezTo>
                <a:lnTo>
                  <a:pt x="11594944" y="3136608"/>
                </a:lnTo>
                <a:lnTo>
                  <a:pt x="11594918" y="3137103"/>
                </a:lnTo>
                <a:lnTo>
                  <a:pt x="11577800" y="3135477"/>
                </a:lnTo>
                <a:cubicBezTo>
                  <a:pt x="11545425" y="3134950"/>
                  <a:pt x="11513545" y="3131969"/>
                  <a:pt x="11482373" y="3126415"/>
                </a:cubicBezTo>
                <a:cubicBezTo>
                  <a:pt x="11476796" y="3126834"/>
                  <a:pt x="11471467" y="3125886"/>
                  <a:pt x="11466156" y="3124875"/>
                </a:cubicBezTo>
                <a:lnTo>
                  <a:pt x="11466040" y="3123727"/>
                </a:lnTo>
                <a:cubicBezTo>
                  <a:pt x="11107189" y="3064328"/>
                  <a:pt x="10826150" y="2783551"/>
                  <a:pt x="10775875" y="2430686"/>
                </a:cubicBezTo>
                <a:cubicBezTo>
                  <a:pt x="10775707" y="2430633"/>
                  <a:pt x="10775539" y="2430628"/>
                  <a:pt x="10775369" y="2430623"/>
                </a:cubicBezTo>
                <a:lnTo>
                  <a:pt x="10774831" y="2423947"/>
                </a:lnTo>
                <a:cubicBezTo>
                  <a:pt x="10769772" y="2393697"/>
                  <a:pt x="10767321" y="2362806"/>
                  <a:pt x="10767364" y="2331471"/>
                </a:cubicBezTo>
                <a:cubicBezTo>
                  <a:pt x="10766052" y="2325843"/>
                  <a:pt x="10765993" y="2320176"/>
                  <a:pt x="10765993" y="2314495"/>
                </a:cubicBezTo>
                <a:lnTo>
                  <a:pt x="10766587" y="2303055"/>
                </a:lnTo>
                <a:lnTo>
                  <a:pt x="10767085" y="2303088"/>
                </a:lnTo>
                <a:close/>
                <a:moveTo>
                  <a:pt x="10744358" y="2302594"/>
                </a:moveTo>
                <a:lnTo>
                  <a:pt x="10744384" y="2303088"/>
                </a:lnTo>
                <a:lnTo>
                  <a:pt x="10744882" y="2303055"/>
                </a:lnTo>
                <a:lnTo>
                  <a:pt x="10745476" y="2314495"/>
                </a:lnTo>
                <a:cubicBezTo>
                  <a:pt x="10745476" y="2320176"/>
                  <a:pt x="10745417" y="2325843"/>
                  <a:pt x="10744105" y="2331471"/>
                </a:cubicBezTo>
                <a:cubicBezTo>
                  <a:pt x="10744148" y="2362806"/>
                  <a:pt x="10741697" y="2393697"/>
                  <a:pt x="10736638" y="2423947"/>
                </a:cubicBezTo>
                <a:lnTo>
                  <a:pt x="10736100" y="2430623"/>
                </a:lnTo>
                <a:cubicBezTo>
                  <a:pt x="10735930" y="2430628"/>
                  <a:pt x="10735762" y="2430633"/>
                  <a:pt x="10735594" y="2430686"/>
                </a:cubicBezTo>
                <a:cubicBezTo>
                  <a:pt x="10685319" y="2783551"/>
                  <a:pt x="10404280" y="3064328"/>
                  <a:pt x="10045429" y="3123727"/>
                </a:cubicBezTo>
                <a:lnTo>
                  <a:pt x="10045313" y="3124875"/>
                </a:lnTo>
                <a:cubicBezTo>
                  <a:pt x="10040002" y="3125886"/>
                  <a:pt x="10034673" y="3126834"/>
                  <a:pt x="10029096" y="3126415"/>
                </a:cubicBezTo>
                <a:cubicBezTo>
                  <a:pt x="9997924" y="3131969"/>
                  <a:pt x="9966044" y="3134950"/>
                  <a:pt x="9933669" y="3135477"/>
                </a:cubicBezTo>
                <a:lnTo>
                  <a:pt x="9916551" y="3137103"/>
                </a:lnTo>
                <a:lnTo>
                  <a:pt x="9916525" y="3136608"/>
                </a:lnTo>
                <a:lnTo>
                  <a:pt x="9916026" y="3136641"/>
                </a:lnTo>
                <a:cubicBezTo>
                  <a:pt x="9915460" y="3132839"/>
                  <a:pt x="9915433" y="3129023"/>
                  <a:pt x="9915433" y="3125201"/>
                </a:cubicBezTo>
                <a:cubicBezTo>
                  <a:pt x="9915433" y="3119519"/>
                  <a:pt x="9915492" y="3113850"/>
                  <a:pt x="9916804" y="3108220"/>
                </a:cubicBezTo>
                <a:cubicBezTo>
                  <a:pt x="9916761" y="3076892"/>
                  <a:pt x="9919211" y="3046007"/>
                  <a:pt x="9924268" y="3015763"/>
                </a:cubicBezTo>
                <a:lnTo>
                  <a:pt x="9924808" y="3009073"/>
                </a:lnTo>
                <a:cubicBezTo>
                  <a:pt x="9924977" y="3009068"/>
                  <a:pt x="9925146" y="3009063"/>
                  <a:pt x="9925314" y="3009010"/>
                </a:cubicBezTo>
                <a:cubicBezTo>
                  <a:pt x="9975590" y="2656144"/>
                  <a:pt x="10256629" y="2375367"/>
                  <a:pt x="10615479" y="2315969"/>
                </a:cubicBezTo>
                <a:lnTo>
                  <a:pt x="10615596" y="2314821"/>
                </a:lnTo>
                <a:cubicBezTo>
                  <a:pt x="10620905" y="2313811"/>
                  <a:pt x="10626233" y="2312863"/>
                  <a:pt x="10631809" y="2313282"/>
                </a:cubicBezTo>
                <a:cubicBezTo>
                  <a:pt x="10662992" y="2307725"/>
                  <a:pt x="10694885" y="2304744"/>
                  <a:pt x="10727271" y="2304217"/>
                </a:cubicBezTo>
                <a:close/>
                <a:moveTo>
                  <a:pt x="9074958" y="2302594"/>
                </a:moveTo>
                <a:lnTo>
                  <a:pt x="9092045" y="2304217"/>
                </a:lnTo>
                <a:cubicBezTo>
                  <a:pt x="9124431" y="2304744"/>
                  <a:pt x="9156324" y="2307725"/>
                  <a:pt x="9187507" y="2313282"/>
                </a:cubicBezTo>
                <a:cubicBezTo>
                  <a:pt x="9193083" y="2312863"/>
                  <a:pt x="9198411" y="2313811"/>
                  <a:pt x="9203720" y="2314821"/>
                </a:cubicBezTo>
                <a:lnTo>
                  <a:pt x="9203837" y="2315969"/>
                </a:lnTo>
                <a:cubicBezTo>
                  <a:pt x="9562687" y="2375367"/>
                  <a:pt x="9843726" y="2656144"/>
                  <a:pt x="9894002" y="3009010"/>
                </a:cubicBezTo>
                <a:cubicBezTo>
                  <a:pt x="9894170" y="3009063"/>
                  <a:pt x="9894339" y="3009068"/>
                  <a:pt x="9894508" y="3009073"/>
                </a:cubicBezTo>
                <a:lnTo>
                  <a:pt x="9895048" y="3015763"/>
                </a:lnTo>
                <a:cubicBezTo>
                  <a:pt x="9900105" y="3046007"/>
                  <a:pt x="9902555" y="3076892"/>
                  <a:pt x="9902512" y="3108220"/>
                </a:cubicBezTo>
                <a:cubicBezTo>
                  <a:pt x="9903824" y="3113850"/>
                  <a:pt x="9903883" y="3119519"/>
                  <a:pt x="9903883" y="3125201"/>
                </a:cubicBezTo>
                <a:cubicBezTo>
                  <a:pt x="9903883" y="3129023"/>
                  <a:pt x="9903856" y="3132839"/>
                  <a:pt x="9903290" y="3136641"/>
                </a:cubicBezTo>
                <a:lnTo>
                  <a:pt x="9902791" y="3136608"/>
                </a:lnTo>
                <a:lnTo>
                  <a:pt x="9902765" y="3137103"/>
                </a:lnTo>
                <a:lnTo>
                  <a:pt x="9885647" y="3135477"/>
                </a:lnTo>
                <a:cubicBezTo>
                  <a:pt x="9853272" y="3134950"/>
                  <a:pt x="9821392" y="3131969"/>
                  <a:pt x="9790220" y="3126415"/>
                </a:cubicBezTo>
                <a:cubicBezTo>
                  <a:pt x="9784643" y="3126834"/>
                  <a:pt x="9779314" y="3125886"/>
                  <a:pt x="9774003" y="3124875"/>
                </a:cubicBezTo>
                <a:lnTo>
                  <a:pt x="9773887" y="3123727"/>
                </a:lnTo>
                <a:cubicBezTo>
                  <a:pt x="9415036" y="3064328"/>
                  <a:pt x="9133997" y="2783551"/>
                  <a:pt x="9083722" y="2430686"/>
                </a:cubicBezTo>
                <a:cubicBezTo>
                  <a:pt x="9083554" y="2430633"/>
                  <a:pt x="9083386" y="2430628"/>
                  <a:pt x="9083216" y="2430623"/>
                </a:cubicBezTo>
                <a:lnTo>
                  <a:pt x="9082678" y="2423947"/>
                </a:lnTo>
                <a:cubicBezTo>
                  <a:pt x="9077619" y="2393697"/>
                  <a:pt x="9075168" y="2362806"/>
                  <a:pt x="9075211" y="2331471"/>
                </a:cubicBezTo>
                <a:cubicBezTo>
                  <a:pt x="9073899" y="2325843"/>
                  <a:pt x="9073840" y="2320176"/>
                  <a:pt x="9073840" y="2314495"/>
                </a:cubicBezTo>
                <a:lnTo>
                  <a:pt x="9074434" y="2303055"/>
                </a:lnTo>
                <a:lnTo>
                  <a:pt x="9074932" y="2303088"/>
                </a:lnTo>
                <a:close/>
                <a:moveTo>
                  <a:pt x="9052207" y="2302594"/>
                </a:moveTo>
                <a:lnTo>
                  <a:pt x="9052233" y="2303088"/>
                </a:lnTo>
                <a:lnTo>
                  <a:pt x="9052731" y="2303055"/>
                </a:lnTo>
                <a:lnTo>
                  <a:pt x="9053325" y="2314495"/>
                </a:lnTo>
                <a:cubicBezTo>
                  <a:pt x="9053325" y="2320176"/>
                  <a:pt x="9053266" y="2325843"/>
                  <a:pt x="9051954" y="2331471"/>
                </a:cubicBezTo>
                <a:cubicBezTo>
                  <a:pt x="9051997" y="2362806"/>
                  <a:pt x="9049546" y="2393697"/>
                  <a:pt x="9044487" y="2423947"/>
                </a:cubicBezTo>
                <a:lnTo>
                  <a:pt x="9043949" y="2430623"/>
                </a:lnTo>
                <a:cubicBezTo>
                  <a:pt x="9043779" y="2430628"/>
                  <a:pt x="9043611" y="2430633"/>
                  <a:pt x="9043443" y="2430686"/>
                </a:cubicBezTo>
                <a:cubicBezTo>
                  <a:pt x="8993168" y="2783551"/>
                  <a:pt x="8712129" y="3064328"/>
                  <a:pt x="8353278" y="3123727"/>
                </a:cubicBezTo>
                <a:lnTo>
                  <a:pt x="8353162" y="3124875"/>
                </a:lnTo>
                <a:cubicBezTo>
                  <a:pt x="8347851" y="3125886"/>
                  <a:pt x="8342522" y="3126834"/>
                  <a:pt x="8336945" y="3126415"/>
                </a:cubicBezTo>
                <a:cubicBezTo>
                  <a:pt x="8305773" y="3131969"/>
                  <a:pt x="8273893" y="3134950"/>
                  <a:pt x="8241519" y="3135477"/>
                </a:cubicBezTo>
                <a:lnTo>
                  <a:pt x="8224400" y="3137103"/>
                </a:lnTo>
                <a:lnTo>
                  <a:pt x="8224374" y="3136608"/>
                </a:lnTo>
                <a:lnTo>
                  <a:pt x="8223875" y="3136641"/>
                </a:lnTo>
                <a:cubicBezTo>
                  <a:pt x="8223309" y="3132839"/>
                  <a:pt x="8223282" y="3129023"/>
                  <a:pt x="8223282" y="3125201"/>
                </a:cubicBezTo>
                <a:cubicBezTo>
                  <a:pt x="8223282" y="3119519"/>
                  <a:pt x="8223341" y="3113850"/>
                  <a:pt x="8224653" y="3108220"/>
                </a:cubicBezTo>
                <a:cubicBezTo>
                  <a:pt x="8224611" y="3076892"/>
                  <a:pt x="8227060" y="3046007"/>
                  <a:pt x="8232117" y="3015763"/>
                </a:cubicBezTo>
                <a:lnTo>
                  <a:pt x="8232657" y="3009073"/>
                </a:lnTo>
                <a:cubicBezTo>
                  <a:pt x="8232826" y="3009068"/>
                  <a:pt x="8232995" y="3009063"/>
                  <a:pt x="8233163" y="3009010"/>
                </a:cubicBezTo>
                <a:cubicBezTo>
                  <a:pt x="8283439" y="2656144"/>
                  <a:pt x="8564478" y="2375367"/>
                  <a:pt x="8923328" y="2315969"/>
                </a:cubicBezTo>
                <a:lnTo>
                  <a:pt x="8923445" y="2314821"/>
                </a:lnTo>
                <a:cubicBezTo>
                  <a:pt x="8928754" y="2313811"/>
                  <a:pt x="8934082" y="2312863"/>
                  <a:pt x="8939658" y="2313282"/>
                </a:cubicBezTo>
                <a:cubicBezTo>
                  <a:pt x="8970841" y="2307725"/>
                  <a:pt x="9002734" y="2304744"/>
                  <a:pt x="9035120" y="2304217"/>
                </a:cubicBezTo>
                <a:close/>
                <a:moveTo>
                  <a:pt x="7382807" y="2302594"/>
                </a:moveTo>
                <a:lnTo>
                  <a:pt x="7399895" y="2304217"/>
                </a:lnTo>
                <a:cubicBezTo>
                  <a:pt x="7432280" y="2304744"/>
                  <a:pt x="7464173" y="2307725"/>
                  <a:pt x="7495356" y="2313282"/>
                </a:cubicBezTo>
                <a:cubicBezTo>
                  <a:pt x="7500932" y="2312863"/>
                  <a:pt x="7506260" y="2313811"/>
                  <a:pt x="7511569" y="2314821"/>
                </a:cubicBezTo>
                <a:lnTo>
                  <a:pt x="7511686" y="2315969"/>
                </a:lnTo>
                <a:cubicBezTo>
                  <a:pt x="7870536" y="2375367"/>
                  <a:pt x="8151575" y="2656144"/>
                  <a:pt x="8201852" y="3009010"/>
                </a:cubicBezTo>
                <a:cubicBezTo>
                  <a:pt x="8202019" y="3009063"/>
                  <a:pt x="8202189" y="3009068"/>
                  <a:pt x="8202357" y="3009073"/>
                </a:cubicBezTo>
                <a:lnTo>
                  <a:pt x="8202898" y="3015763"/>
                </a:lnTo>
                <a:cubicBezTo>
                  <a:pt x="8207954" y="3046007"/>
                  <a:pt x="8210404" y="3076892"/>
                  <a:pt x="8210362" y="3108220"/>
                </a:cubicBezTo>
                <a:cubicBezTo>
                  <a:pt x="8211674" y="3113850"/>
                  <a:pt x="8211732" y="3119519"/>
                  <a:pt x="8211732" y="3125201"/>
                </a:cubicBezTo>
                <a:cubicBezTo>
                  <a:pt x="8211732" y="3129023"/>
                  <a:pt x="8211705" y="3132839"/>
                  <a:pt x="8211139" y="3136641"/>
                </a:cubicBezTo>
                <a:lnTo>
                  <a:pt x="8210640" y="3136608"/>
                </a:lnTo>
                <a:lnTo>
                  <a:pt x="8210614" y="3137103"/>
                </a:lnTo>
                <a:lnTo>
                  <a:pt x="8193496" y="3135477"/>
                </a:lnTo>
                <a:cubicBezTo>
                  <a:pt x="8161122" y="3134950"/>
                  <a:pt x="8129241" y="3131969"/>
                  <a:pt x="8098069" y="3126415"/>
                </a:cubicBezTo>
                <a:cubicBezTo>
                  <a:pt x="8092492" y="3126834"/>
                  <a:pt x="8087163" y="3125886"/>
                  <a:pt x="8081853" y="3124875"/>
                </a:cubicBezTo>
                <a:lnTo>
                  <a:pt x="8081737" y="3123727"/>
                </a:lnTo>
                <a:cubicBezTo>
                  <a:pt x="7722885" y="3064328"/>
                  <a:pt x="7441846" y="2783551"/>
                  <a:pt x="7391571" y="2430686"/>
                </a:cubicBezTo>
                <a:cubicBezTo>
                  <a:pt x="7391403" y="2430633"/>
                  <a:pt x="7391235" y="2430628"/>
                  <a:pt x="7391065" y="2430623"/>
                </a:cubicBezTo>
                <a:lnTo>
                  <a:pt x="7390527" y="2423947"/>
                </a:lnTo>
                <a:cubicBezTo>
                  <a:pt x="7385468" y="2393697"/>
                  <a:pt x="7383018" y="2362806"/>
                  <a:pt x="7383060" y="2331471"/>
                </a:cubicBezTo>
                <a:cubicBezTo>
                  <a:pt x="7381748" y="2325843"/>
                  <a:pt x="7381689" y="2320176"/>
                  <a:pt x="7381689" y="2314495"/>
                </a:cubicBezTo>
                <a:lnTo>
                  <a:pt x="7382283" y="2303055"/>
                </a:lnTo>
                <a:lnTo>
                  <a:pt x="7382781" y="2303088"/>
                </a:lnTo>
                <a:close/>
                <a:moveTo>
                  <a:pt x="7360056" y="2302594"/>
                </a:moveTo>
                <a:lnTo>
                  <a:pt x="7360082" y="2303088"/>
                </a:lnTo>
                <a:lnTo>
                  <a:pt x="7360580" y="2303055"/>
                </a:lnTo>
                <a:lnTo>
                  <a:pt x="7361174" y="2314495"/>
                </a:lnTo>
                <a:cubicBezTo>
                  <a:pt x="7361174" y="2320176"/>
                  <a:pt x="7361116" y="2325843"/>
                  <a:pt x="7359804" y="2331471"/>
                </a:cubicBezTo>
                <a:cubicBezTo>
                  <a:pt x="7359846" y="2362806"/>
                  <a:pt x="7357395" y="2393697"/>
                  <a:pt x="7352337" y="2423947"/>
                </a:cubicBezTo>
                <a:lnTo>
                  <a:pt x="7351798" y="2430623"/>
                </a:lnTo>
                <a:cubicBezTo>
                  <a:pt x="7351629" y="2430628"/>
                  <a:pt x="7351460" y="2430633"/>
                  <a:pt x="7351293" y="2430686"/>
                </a:cubicBezTo>
                <a:cubicBezTo>
                  <a:pt x="7301017" y="2783551"/>
                  <a:pt x="7019978" y="3064328"/>
                  <a:pt x="6661127" y="3123727"/>
                </a:cubicBezTo>
                <a:lnTo>
                  <a:pt x="6661011" y="3124875"/>
                </a:lnTo>
                <a:cubicBezTo>
                  <a:pt x="6655700" y="3125886"/>
                  <a:pt x="6650371" y="3126834"/>
                  <a:pt x="6644794" y="3126415"/>
                </a:cubicBezTo>
                <a:cubicBezTo>
                  <a:pt x="6613622" y="3131969"/>
                  <a:pt x="6581742" y="3134950"/>
                  <a:pt x="6549368" y="3135477"/>
                </a:cubicBezTo>
                <a:lnTo>
                  <a:pt x="6532249" y="3137103"/>
                </a:lnTo>
                <a:lnTo>
                  <a:pt x="6532223" y="3136608"/>
                </a:lnTo>
                <a:lnTo>
                  <a:pt x="6531724" y="3136641"/>
                </a:lnTo>
                <a:cubicBezTo>
                  <a:pt x="6531158" y="3132839"/>
                  <a:pt x="6531131" y="3129023"/>
                  <a:pt x="6531131" y="3125201"/>
                </a:cubicBezTo>
                <a:cubicBezTo>
                  <a:pt x="6531131" y="3119519"/>
                  <a:pt x="6531190" y="3113850"/>
                  <a:pt x="6532502" y="3108220"/>
                </a:cubicBezTo>
                <a:cubicBezTo>
                  <a:pt x="6532460" y="3076892"/>
                  <a:pt x="6534909" y="3046007"/>
                  <a:pt x="6539966" y="3015763"/>
                </a:cubicBezTo>
                <a:lnTo>
                  <a:pt x="6540506" y="3009073"/>
                </a:lnTo>
                <a:cubicBezTo>
                  <a:pt x="6540675" y="3009068"/>
                  <a:pt x="6540844" y="3009063"/>
                  <a:pt x="6541012" y="3009010"/>
                </a:cubicBezTo>
                <a:cubicBezTo>
                  <a:pt x="6591288" y="2656144"/>
                  <a:pt x="6872327" y="2375367"/>
                  <a:pt x="7231178" y="2315969"/>
                </a:cubicBezTo>
                <a:lnTo>
                  <a:pt x="7231295" y="2314821"/>
                </a:lnTo>
                <a:cubicBezTo>
                  <a:pt x="7236603" y="2313811"/>
                  <a:pt x="7241931" y="2312863"/>
                  <a:pt x="7247507" y="2313282"/>
                </a:cubicBezTo>
                <a:cubicBezTo>
                  <a:pt x="7278691" y="2307725"/>
                  <a:pt x="7310583" y="2304744"/>
                  <a:pt x="7342969" y="2304217"/>
                </a:cubicBezTo>
                <a:close/>
                <a:moveTo>
                  <a:pt x="5690656" y="2302594"/>
                </a:moveTo>
                <a:lnTo>
                  <a:pt x="5707743" y="2304217"/>
                </a:lnTo>
                <a:cubicBezTo>
                  <a:pt x="5740129" y="2304744"/>
                  <a:pt x="5772021" y="2307725"/>
                  <a:pt x="5803205" y="2313282"/>
                </a:cubicBezTo>
                <a:cubicBezTo>
                  <a:pt x="5808781" y="2312863"/>
                  <a:pt x="5814109" y="2313811"/>
                  <a:pt x="5819417" y="2314821"/>
                </a:cubicBezTo>
                <a:lnTo>
                  <a:pt x="5819534" y="2315969"/>
                </a:lnTo>
                <a:cubicBezTo>
                  <a:pt x="6178385" y="2375367"/>
                  <a:pt x="6459424" y="2656144"/>
                  <a:pt x="6509700" y="3009010"/>
                </a:cubicBezTo>
                <a:cubicBezTo>
                  <a:pt x="6509868" y="3009063"/>
                  <a:pt x="6510037" y="3009068"/>
                  <a:pt x="6510206" y="3009073"/>
                </a:cubicBezTo>
                <a:lnTo>
                  <a:pt x="6510746" y="3015763"/>
                </a:lnTo>
                <a:cubicBezTo>
                  <a:pt x="6515803" y="3046007"/>
                  <a:pt x="6518252" y="3076892"/>
                  <a:pt x="6518210" y="3108220"/>
                </a:cubicBezTo>
                <a:cubicBezTo>
                  <a:pt x="6519522" y="3113850"/>
                  <a:pt x="6519581" y="3119519"/>
                  <a:pt x="6519581" y="3125201"/>
                </a:cubicBezTo>
                <a:cubicBezTo>
                  <a:pt x="6519581" y="3129023"/>
                  <a:pt x="6519554" y="3132839"/>
                  <a:pt x="6518988" y="3136641"/>
                </a:cubicBezTo>
                <a:lnTo>
                  <a:pt x="6518489" y="3136608"/>
                </a:lnTo>
                <a:lnTo>
                  <a:pt x="6518463" y="3137103"/>
                </a:lnTo>
                <a:lnTo>
                  <a:pt x="6501344" y="3135477"/>
                </a:lnTo>
                <a:cubicBezTo>
                  <a:pt x="6468970" y="3134950"/>
                  <a:pt x="6437090" y="3131969"/>
                  <a:pt x="6405918" y="3126415"/>
                </a:cubicBezTo>
                <a:cubicBezTo>
                  <a:pt x="6400341" y="3126834"/>
                  <a:pt x="6395012" y="3125886"/>
                  <a:pt x="6389701" y="3124875"/>
                </a:cubicBezTo>
                <a:lnTo>
                  <a:pt x="6389585" y="3123727"/>
                </a:lnTo>
                <a:cubicBezTo>
                  <a:pt x="6030734" y="3064328"/>
                  <a:pt x="5749695" y="2783551"/>
                  <a:pt x="5699419" y="2430686"/>
                </a:cubicBezTo>
                <a:cubicBezTo>
                  <a:pt x="5699252" y="2430633"/>
                  <a:pt x="5699083" y="2430628"/>
                  <a:pt x="5698914" y="2430623"/>
                </a:cubicBezTo>
                <a:lnTo>
                  <a:pt x="5698375" y="2423947"/>
                </a:lnTo>
                <a:cubicBezTo>
                  <a:pt x="5693317" y="2393697"/>
                  <a:pt x="5690866" y="2362806"/>
                  <a:pt x="5690908" y="2331471"/>
                </a:cubicBezTo>
                <a:cubicBezTo>
                  <a:pt x="5689596" y="2325843"/>
                  <a:pt x="5689538" y="2320176"/>
                  <a:pt x="5689538" y="2314495"/>
                </a:cubicBezTo>
                <a:lnTo>
                  <a:pt x="5690132" y="2303055"/>
                </a:lnTo>
                <a:lnTo>
                  <a:pt x="5690630" y="2303088"/>
                </a:lnTo>
                <a:close/>
                <a:moveTo>
                  <a:pt x="5667905" y="2302594"/>
                </a:moveTo>
                <a:lnTo>
                  <a:pt x="5667931" y="2303088"/>
                </a:lnTo>
                <a:lnTo>
                  <a:pt x="5668429" y="2303055"/>
                </a:lnTo>
                <a:lnTo>
                  <a:pt x="5669023" y="2314495"/>
                </a:lnTo>
                <a:cubicBezTo>
                  <a:pt x="5669023" y="2320176"/>
                  <a:pt x="5668964" y="2325843"/>
                  <a:pt x="5667652" y="2331471"/>
                </a:cubicBezTo>
                <a:cubicBezTo>
                  <a:pt x="5667694" y="2362806"/>
                  <a:pt x="5665244" y="2393697"/>
                  <a:pt x="5660185" y="2423947"/>
                </a:cubicBezTo>
                <a:lnTo>
                  <a:pt x="5659647" y="2430623"/>
                </a:lnTo>
                <a:cubicBezTo>
                  <a:pt x="5659477" y="2430628"/>
                  <a:pt x="5659309" y="2430633"/>
                  <a:pt x="5659141" y="2430686"/>
                </a:cubicBezTo>
                <a:cubicBezTo>
                  <a:pt x="5608866" y="2783551"/>
                  <a:pt x="5327827" y="3064328"/>
                  <a:pt x="4968975" y="3123727"/>
                </a:cubicBezTo>
                <a:lnTo>
                  <a:pt x="4968859" y="3124875"/>
                </a:lnTo>
                <a:cubicBezTo>
                  <a:pt x="4963549" y="3125886"/>
                  <a:pt x="4958220" y="3126834"/>
                  <a:pt x="4952643" y="3126415"/>
                </a:cubicBezTo>
                <a:cubicBezTo>
                  <a:pt x="4921471" y="3131969"/>
                  <a:pt x="4889590" y="3134950"/>
                  <a:pt x="4857216" y="3135477"/>
                </a:cubicBezTo>
                <a:lnTo>
                  <a:pt x="4840098" y="3137103"/>
                </a:lnTo>
                <a:lnTo>
                  <a:pt x="4840072" y="3136608"/>
                </a:lnTo>
                <a:lnTo>
                  <a:pt x="4839573" y="3136641"/>
                </a:lnTo>
                <a:cubicBezTo>
                  <a:pt x="4839007" y="3132839"/>
                  <a:pt x="4838980" y="3129023"/>
                  <a:pt x="4838980" y="3125201"/>
                </a:cubicBezTo>
                <a:cubicBezTo>
                  <a:pt x="4838980" y="3119519"/>
                  <a:pt x="4839038" y="3113850"/>
                  <a:pt x="4840350" y="3108220"/>
                </a:cubicBezTo>
                <a:cubicBezTo>
                  <a:pt x="4840308" y="3076892"/>
                  <a:pt x="4842758" y="3046007"/>
                  <a:pt x="4847814" y="3015763"/>
                </a:cubicBezTo>
                <a:lnTo>
                  <a:pt x="4848355" y="3009073"/>
                </a:lnTo>
                <a:cubicBezTo>
                  <a:pt x="4848523" y="3009068"/>
                  <a:pt x="4848693" y="3009063"/>
                  <a:pt x="4848860" y="3009010"/>
                </a:cubicBezTo>
                <a:cubicBezTo>
                  <a:pt x="4899137" y="2656144"/>
                  <a:pt x="5180176" y="2375367"/>
                  <a:pt x="5539026" y="2315969"/>
                </a:cubicBezTo>
                <a:lnTo>
                  <a:pt x="5539143" y="2314821"/>
                </a:lnTo>
                <a:cubicBezTo>
                  <a:pt x="5544452" y="2313811"/>
                  <a:pt x="5549780" y="2312863"/>
                  <a:pt x="5555356" y="2313282"/>
                </a:cubicBezTo>
                <a:cubicBezTo>
                  <a:pt x="5586539" y="2307725"/>
                  <a:pt x="5618432" y="2304744"/>
                  <a:pt x="5650817" y="2304217"/>
                </a:cubicBezTo>
                <a:close/>
                <a:moveTo>
                  <a:pt x="3998505" y="2302594"/>
                </a:moveTo>
                <a:lnTo>
                  <a:pt x="4015592" y="2304217"/>
                </a:lnTo>
                <a:cubicBezTo>
                  <a:pt x="4047978" y="2304744"/>
                  <a:pt x="4079870" y="2307725"/>
                  <a:pt x="4111054" y="2313282"/>
                </a:cubicBezTo>
                <a:cubicBezTo>
                  <a:pt x="4116630" y="2312863"/>
                  <a:pt x="4121958" y="2313811"/>
                  <a:pt x="4127266" y="2314821"/>
                </a:cubicBezTo>
                <a:lnTo>
                  <a:pt x="4127384" y="2315969"/>
                </a:lnTo>
                <a:cubicBezTo>
                  <a:pt x="4486234" y="2375367"/>
                  <a:pt x="4767273" y="2656144"/>
                  <a:pt x="4817549" y="3009010"/>
                </a:cubicBezTo>
                <a:cubicBezTo>
                  <a:pt x="4817717" y="3009063"/>
                  <a:pt x="4817886" y="3009068"/>
                  <a:pt x="4818055" y="3009073"/>
                </a:cubicBezTo>
                <a:lnTo>
                  <a:pt x="4818595" y="3015763"/>
                </a:lnTo>
                <a:cubicBezTo>
                  <a:pt x="4823652" y="3046007"/>
                  <a:pt x="4826101" y="3076892"/>
                  <a:pt x="4826059" y="3108220"/>
                </a:cubicBezTo>
                <a:cubicBezTo>
                  <a:pt x="4827371" y="3113850"/>
                  <a:pt x="4827430" y="3119519"/>
                  <a:pt x="4827430" y="3125201"/>
                </a:cubicBezTo>
                <a:cubicBezTo>
                  <a:pt x="4827430" y="3129023"/>
                  <a:pt x="4827403" y="3132839"/>
                  <a:pt x="4826837" y="3136641"/>
                </a:cubicBezTo>
                <a:lnTo>
                  <a:pt x="4826338" y="3136608"/>
                </a:lnTo>
                <a:lnTo>
                  <a:pt x="4826312" y="3137103"/>
                </a:lnTo>
                <a:lnTo>
                  <a:pt x="4809193" y="3135477"/>
                </a:lnTo>
                <a:cubicBezTo>
                  <a:pt x="4776819" y="3134950"/>
                  <a:pt x="4744939" y="3131969"/>
                  <a:pt x="4713767" y="3126415"/>
                </a:cubicBezTo>
                <a:cubicBezTo>
                  <a:pt x="4708190" y="3126834"/>
                  <a:pt x="4702861" y="3125886"/>
                  <a:pt x="4697550" y="3124875"/>
                </a:cubicBezTo>
                <a:lnTo>
                  <a:pt x="4697434" y="3123727"/>
                </a:lnTo>
                <a:cubicBezTo>
                  <a:pt x="4338583" y="3064328"/>
                  <a:pt x="4057544" y="2783551"/>
                  <a:pt x="4007268" y="2430686"/>
                </a:cubicBezTo>
                <a:cubicBezTo>
                  <a:pt x="4007101" y="2430633"/>
                  <a:pt x="4006932" y="2430628"/>
                  <a:pt x="4006763" y="2430623"/>
                </a:cubicBezTo>
                <a:lnTo>
                  <a:pt x="4006225" y="2423947"/>
                </a:lnTo>
                <a:cubicBezTo>
                  <a:pt x="4001166" y="2393697"/>
                  <a:pt x="3998715" y="2362806"/>
                  <a:pt x="3998757" y="2331471"/>
                </a:cubicBezTo>
                <a:cubicBezTo>
                  <a:pt x="3997445" y="2325843"/>
                  <a:pt x="3997387" y="2320176"/>
                  <a:pt x="3997387" y="2314495"/>
                </a:cubicBezTo>
                <a:lnTo>
                  <a:pt x="3997981" y="2303055"/>
                </a:lnTo>
                <a:lnTo>
                  <a:pt x="3998479" y="2303088"/>
                </a:lnTo>
                <a:close/>
                <a:moveTo>
                  <a:pt x="3975754" y="2302594"/>
                </a:moveTo>
                <a:lnTo>
                  <a:pt x="3975780" y="2303088"/>
                </a:lnTo>
                <a:lnTo>
                  <a:pt x="3976278" y="2303055"/>
                </a:lnTo>
                <a:lnTo>
                  <a:pt x="3976872" y="2314495"/>
                </a:lnTo>
                <a:cubicBezTo>
                  <a:pt x="3976872" y="2320176"/>
                  <a:pt x="3976813" y="2325843"/>
                  <a:pt x="3975501" y="2331471"/>
                </a:cubicBezTo>
                <a:cubicBezTo>
                  <a:pt x="3975543" y="2362806"/>
                  <a:pt x="3973093" y="2393697"/>
                  <a:pt x="3968034" y="2423947"/>
                </a:cubicBezTo>
                <a:lnTo>
                  <a:pt x="3967496" y="2430623"/>
                </a:lnTo>
                <a:cubicBezTo>
                  <a:pt x="3967326" y="2430628"/>
                  <a:pt x="3967158" y="2430633"/>
                  <a:pt x="3966990" y="2430686"/>
                </a:cubicBezTo>
                <a:cubicBezTo>
                  <a:pt x="3916715" y="2783551"/>
                  <a:pt x="3635676" y="3064328"/>
                  <a:pt x="3276825" y="3123727"/>
                </a:cubicBezTo>
                <a:lnTo>
                  <a:pt x="3276708" y="3124875"/>
                </a:lnTo>
                <a:cubicBezTo>
                  <a:pt x="3271398" y="3125886"/>
                  <a:pt x="3266069" y="3126834"/>
                  <a:pt x="3260492" y="3126415"/>
                </a:cubicBezTo>
                <a:cubicBezTo>
                  <a:pt x="3229320" y="3131969"/>
                  <a:pt x="3197440" y="3134950"/>
                  <a:pt x="3165065" y="3135477"/>
                </a:cubicBezTo>
                <a:lnTo>
                  <a:pt x="3147947" y="3137103"/>
                </a:lnTo>
                <a:lnTo>
                  <a:pt x="3147921" y="3136608"/>
                </a:lnTo>
                <a:lnTo>
                  <a:pt x="3147422" y="3136641"/>
                </a:lnTo>
                <a:cubicBezTo>
                  <a:pt x="3146856" y="3132839"/>
                  <a:pt x="3146829" y="3129023"/>
                  <a:pt x="3146829" y="3125201"/>
                </a:cubicBezTo>
                <a:cubicBezTo>
                  <a:pt x="3146829" y="3119519"/>
                  <a:pt x="3146887" y="3113850"/>
                  <a:pt x="3148199" y="3108220"/>
                </a:cubicBezTo>
                <a:cubicBezTo>
                  <a:pt x="3148157" y="3076892"/>
                  <a:pt x="3150607" y="3046007"/>
                  <a:pt x="3155663" y="3015763"/>
                </a:cubicBezTo>
                <a:lnTo>
                  <a:pt x="3156204" y="3009073"/>
                </a:lnTo>
                <a:cubicBezTo>
                  <a:pt x="3156372" y="3009068"/>
                  <a:pt x="3156542" y="3009063"/>
                  <a:pt x="3156709" y="3009010"/>
                </a:cubicBezTo>
                <a:cubicBezTo>
                  <a:pt x="3206986" y="2656144"/>
                  <a:pt x="3488025" y="2375367"/>
                  <a:pt x="3846875" y="2315969"/>
                </a:cubicBezTo>
                <a:lnTo>
                  <a:pt x="3846992" y="2314821"/>
                </a:lnTo>
                <a:cubicBezTo>
                  <a:pt x="3852301" y="2313811"/>
                  <a:pt x="3857629" y="2312863"/>
                  <a:pt x="3863205" y="2313282"/>
                </a:cubicBezTo>
                <a:cubicBezTo>
                  <a:pt x="3894388" y="2307725"/>
                  <a:pt x="3926281" y="2304744"/>
                  <a:pt x="3958666" y="2304217"/>
                </a:cubicBezTo>
                <a:close/>
                <a:moveTo>
                  <a:pt x="2306354" y="2302594"/>
                </a:moveTo>
                <a:lnTo>
                  <a:pt x="2323441" y="2304217"/>
                </a:lnTo>
                <a:cubicBezTo>
                  <a:pt x="2355827" y="2304744"/>
                  <a:pt x="2387719" y="2307725"/>
                  <a:pt x="2418903" y="2313282"/>
                </a:cubicBezTo>
                <a:cubicBezTo>
                  <a:pt x="2424479" y="2312863"/>
                  <a:pt x="2429807" y="2313811"/>
                  <a:pt x="2435115" y="2314821"/>
                </a:cubicBezTo>
                <a:lnTo>
                  <a:pt x="2435233" y="2315969"/>
                </a:lnTo>
                <a:cubicBezTo>
                  <a:pt x="2794083" y="2375367"/>
                  <a:pt x="3075122" y="2656144"/>
                  <a:pt x="3125398" y="3009010"/>
                </a:cubicBezTo>
                <a:cubicBezTo>
                  <a:pt x="3125566" y="3009063"/>
                  <a:pt x="3125735" y="3009068"/>
                  <a:pt x="3125904" y="3009073"/>
                </a:cubicBezTo>
                <a:lnTo>
                  <a:pt x="3126444" y="3015763"/>
                </a:lnTo>
                <a:cubicBezTo>
                  <a:pt x="3131501" y="3046007"/>
                  <a:pt x="3133950" y="3076892"/>
                  <a:pt x="3133908" y="3108220"/>
                </a:cubicBezTo>
                <a:cubicBezTo>
                  <a:pt x="3135220" y="3113850"/>
                  <a:pt x="3135279" y="3119519"/>
                  <a:pt x="3135279" y="3125201"/>
                </a:cubicBezTo>
                <a:cubicBezTo>
                  <a:pt x="3135279" y="3129023"/>
                  <a:pt x="3135252" y="3132839"/>
                  <a:pt x="3134686" y="3136641"/>
                </a:cubicBezTo>
                <a:lnTo>
                  <a:pt x="3134187" y="3136608"/>
                </a:lnTo>
                <a:lnTo>
                  <a:pt x="3134161" y="3137103"/>
                </a:lnTo>
                <a:lnTo>
                  <a:pt x="3117042" y="3135477"/>
                </a:lnTo>
                <a:cubicBezTo>
                  <a:pt x="3084668" y="3134950"/>
                  <a:pt x="3052788" y="3131969"/>
                  <a:pt x="3021616" y="3126415"/>
                </a:cubicBezTo>
                <a:cubicBezTo>
                  <a:pt x="3016039" y="3126834"/>
                  <a:pt x="3010710" y="3125886"/>
                  <a:pt x="3005399" y="3124875"/>
                </a:cubicBezTo>
                <a:lnTo>
                  <a:pt x="3005283" y="3123727"/>
                </a:lnTo>
                <a:cubicBezTo>
                  <a:pt x="2646432" y="3064328"/>
                  <a:pt x="2365393" y="2783551"/>
                  <a:pt x="2315117" y="2430686"/>
                </a:cubicBezTo>
                <a:cubicBezTo>
                  <a:pt x="2314950" y="2430633"/>
                  <a:pt x="2314781" y="2430628"/>
                  <a:pt x="2314612" y="2430623"/>
                </a:cubicBezTo>
                <a:lnTo>
                  <a:pt x="2314074" y="2423947"/>
                </a:lnTo>
                <a:cubicBezTo>
                  <a:pt x="2309015" y="2393697"/>
                  <a:pt x="2306564" y="2362806"/>
                  <a:pt x="2306606" y="2331471"/>
                </a:cubicBezTo>
                <a:cubicBezTo>
                  <a:pt x="2305294" y="2325843"/>
                  <a:pt x="2305236" y="2320176"/>
                  <a:pt x="2305236" y="2314495"/>
                </a:cubicBezTo>
                <a:lnTo>
                  <a:pt x="2305830" y="2303055"/>
                </a:lnTo>
                <a:lnTo>
                  <a:pt x="2306328" y="2303088"/>
                </a:lnTo>
                <a:close/>
                <a:moveTo>
                  <a:pt x="2283603" y="2302594"/>
                </a:moveTo>
                <a:lnTo>
                  <a:pt x="2283629" y="2303088"/>
                </a:lnTo>
                <a:lnTo>
                  <a:pt x="2284127" y="2303055"/>
                </a:lnTo>
                <a:lnTo>
                  <a:pt x="2284721" y="2314495"/>
                </a:lnTo>
                <a:cubicBezTo>
                  <a:pt x="2284721" y="2320176"/>
                  <a:pt x="2284662" y="2325843"/>
                  <a:pt x="2283350" y="2331471"/>
                </a:cubicBezTo>
                <a:cubicBezTo>
                  <a:pt x="2283392" y="2362806"/>
                  <a:pt x="2280942" y="2393697"/>
                  <a:pt x="2275883" y="2423947"/>
                </a:cubicBezTo>
                <a:lnTo>
                  <a:pt x="2275345" y="2430623"/>
                </a:lnTo>
                <a:cubicBezTo>
                  <a:pt x="2275175" y="2430628"/>
                  <a:pt x="2275007" y="2430633"/>
                  <a:pt x="2274839" y="2430686"/>
                </a:cubicBezTo>
                <a:cubicBezTo>
                  <a:pt x="2224564" y="2783551"/>
                  <a:pt x="1943525" y="3064328"/>
                  <a:pt x="1584673" y="3123727"/>
                </a:cubicBezTo>
                <a:lnTo>
                  <a:pt x="1584557" y="3124875"/>
                </a:lnTo>
                <a:cubicBezTo>
                  <a:pt x="1579247" y="3125886"/>
                  <a:pt x="1573918" y="3126834"/>
                  <a:pt x="1568341" y="3126415"/>
                </a:cubicBezTo>
                <a:cubicBezTo>
                  <a:pt x="1537169" y="3131969"/>
                  <a:pt x="1505289" y="3134950"/>
                  <a:pt x="1472914" y="3135477"/>
                </a:cubicBezTo>
                <a:lnTo>
                  <a:pt x="1455796" y="3137103"/>
                </a:lnTo>
                <a:lnTo>
                  <a:pt x="1455770" y="3136608"/>
                </a:lnTo>
                <a:lnTo>
                  <a:pt x="1455271" y="3136641"/>
                </a:lnTo>
                <a:cubicBezTo>
                  <a:pt x="1454705" y="3132839"/>
                  <a:pt x="1454678" y="3129023"/>
                  <a:pt x="1454678" y="3125201"/>
                </a:cubicBezTo>
                <a:cubicBezTo>
                  <a:pt x="1454678" y="3119519"/>
                  <a:pt x="1454736" y="3113850"/>
                  <a:pt x="1456048" y="3108220"/>
                </a:cubicBezTo>
                <a:cubicBezTo>
                  <a:pt x="1456006" y="3076892"/>
                  <a:pt x="1458456" y="3046007"/>
                  <a:pt x="1463513" y="3015763"/>
                </a:cubicBezTo>
                <a:lnTo>
                  <a:pt x="1464053" y="3009073"/>
                </a:lnTo>
                <a:cubicBezTo>
                  <a:pt x="1464221" y="3009068"/>
                  <a:pt x="1464391" y="3009063"/>
                  <a:pt x="1464558" y="3009010"/>
                </a:cubicBezTo>
                <a:cubicBezTo>
                  <a:pt x="1514835" y="2656144"/>
                  <a:pt x="1795874" y="2375367"/>
                  <a:pt x="2154724" y="2315969"/>
                </a:cubicBezTo>
                <a:lnTo>
                  <a:pt x="2154841" y="2314821"/>
                </a:lnTo>
                <a:cubicBezTo>
                  <a:pt x="2160150" y="2313811"/>
                  <a:pt x="2165478" y="2312863"/>
                  <a:pt x="2171054" y="2313282"/>
                </a:cubicBezTo>
                <a:cubicBezTo>
                  <a:pt x="2202237" y="2307725"/>
                  <a:pt x="2234130" y="2304744"/>
                  <a:pt x="2266515" y="2304217"/>
                </a:cubicBezTo>
                <a:close/>
                <a:moveTo>
                  <a:pt x="614203" y="2302594"/>
                </a:moveTo>
                <a:lnTo>
                  <a:pt x="631290" y="2304217"/>
                </a:lnTo>
                <a:cubicBezTo>
                  <a:pt x="663676" y="2304744"/>
                  <a:pt x="695568" y="2307725"/>
                  <a:pt x="726752" y="2313282"/>
                </a:cubicBezTo>
                <a:cubicBezTo>
                  <a:pt x="732328" y="2312863"/>
                  <a:pt x="737656" y="2313811"/>
                  <a:pt x="742964" y="2314821"/>
                </a:cubicBezTo>
                <a:lnTo>
                  <a:pt x="743081" y="2315969"/>
                </a:lnTo>
                <a:cubicBezTo>
                  <a:pt x="1101932" y="2375367"/>
                  <a:pt x="1382971" y="2656144"/>
                  <a:pt x="1433247" y="3009010"/>
                </a:cubicBezTo>
                <a:cubicBezTo>
                  <a:pt x="1433415" y="3009063"/>
                  <a:pt x="1433584" y="3009068"/>
                  <a:pt x="1433753" y="3009073"/>
                </a:cubicBezTo>
                <a:lnTo>
                  <a:pt x="1434293" y="3015763"/>
                </a:lnTo>
                <a:cubicBezTo>
                  <a:pt x="1439350" y="3046007"/>
                  <a:pt x="1441799" y="3076892"/>
                  <a:pt x="1441757" y="3108220"/>
                </a:cubicBezTo>
                <a:cubicBezTo>
                  <a:pt x="1443069" y="3113850"/>
                  <a:pt x="1443128" y="3119519"/>
                  <a:pt x="1443128" y="3125201"/>
                </a:cubicBezTo>
                <a:cubicBezTo>
                  <a:pt x="1443128" y="3129023"/>
                  <a:pt x="1443101" y="3132839"/>
                  <a:pt x="1442535" y="3136641"/>
                </a:cubicBezTo>
                <a:lnTo>
                  <a:pt x="1442036" y="3136608"/>
                </a:lnTo>
                <a:lnTo>
                  <a:pt x="1442010" y="3137103"/>
                </a:lnTo>
                <a:lnTo>
                  <a:pt x="1424891" y="3135477"/>
                </a:lnTo>
                <a:cubicBezTo>
                  <a:pt x="1392517" y="3134950"/>
                  <a:pt x="1360637" y="3131969"/>
                  <a:pt x="1329465" y="3126415"/>
                </a:cubicBezTo>
                <a:cubicBezTo>
                  <a:pt x="1323888" y="3126834"/>
                  <a:pt x="1318559" y="3125886"/>
                  <a:pt x="1313248" y="3124875"/>
                </a:cubicBezTo>
                <a:lnTo>
                  <a:pt x="1313132" y="3123727"/>
                </a:lnTo>
                <a:cubicBezTo>
                  <a:pt x="954281" y="3064328"/>
                  <a:pt x="673242" y="2783551"/>
                  <a:pt x="622966" y="2430686"/>
                </a:cubicBezTo>
                <a:cubicBezTo>
                  <a:pt x="622799" y="2430633"/>
                  <a:pt x="622630" y="2430628"/>
                  <a:pt x="622461" y="2430623"/>
                </a:cubicBezTo>
                <a:lnTo>
                  <a:pt x="621923" y="2423947"/>
                </a:lnTo>
                <a:cubicBezTo>
                  <a:pt x="616864" y="2393697"/>
                  <a:pt x="614413" y="2362806"/>
                  <a:pt x="614455" y="2331471"/>
                </a:cubicBezTo>
                <a:cubicBezTo>
                  <a:pt x="613143" y="2325843"/>
                  <a:pt x="613085" y="2320176"/>
                  <a:pt x="613085" y="2314495"/>
                </a:cubicBezTo>
                <a:lnTo>
                  <a:pt x="613679" y="2303055"/>
                </a:lnTo>
                <a:lnTo>
                  <a:pt x="614177" y="2303088"/>
                </a:lnTo>
                <a:close/>
                <a:moveTo>
                  <a:pt x="591452" y="2302594"/>
                </a:moveTo>
                <a:lnTo>
                  <a:pt x="591478" y="2303088"/>
                </a:lnTo>
                <a:lnTo>
                  <a:pt x="591976" y="2303055"/>
                </a:lnTo>
                <a:lnTo>
                  <a:pt x="592570" y="2314495"/>
                </a:lnTo>
                <a:cubicBezTo>
                  <a:pt x="592570" y="2320176"/>
                  <a:pt x="592511" y="2325843"/>
                  <a:pt x="591199" y="2331471"/>
                </a:cubicBezTo>
                <a:cubicBezTo>
                  <a:pt x="591242" y="2362806"/>
                  <a:pt x="588791" y="2393697"/>
                  <a:pt x="583732" y="2423947"/>
                </a:cubicBezTo>
                <a:lnTo>
                  <a:pt x="583194" y="2430623"/>
                </a:lnTo>
                <a:cubicBezTo>
                  <a:pt x="583024" y="2430628"/>
                  <a:pt x="582856" y="2430633"/>
                  <a:pt x="582689" y="2430686"/>
                </a:cubicBezTo>
                <a:cubicBezTo>
                  <a:pt x="537576" y="2747315"/>
                  <a:pt x="306662" y="3005901"/>
                  <a:pt x="0" y="3097101"/>
                </a:cubicBezTo>
                <a:lnTo>
                  <a:pt x="0" y="2964763"/>
                </a:lnTo>
                <a:cubicBezTo>
                  <a:pt x="229298" y="2881926"/>
                  <a:pt x="402181" y="2686530"/>
                  <a:pt x="449203" y="2447425"/>
                </a:cubicBezTo>
                <a:cubicBezTo>
                  <a:pt x="258971" y="2488309"/>
                  <a:pt x="97576" y="2603574"/>
                  <a:pt x="0" y="2761314"/>
                </a:cubicBezTo>
                <a:lnTo>
                  <a:pt x="0" y="2554520"/>
                </a:lnTo>
                <a:cubicBezTo>
                  <a:pt x="121484" y="2431613"/>
                  <a:pt x="282199" y="2345825"/>
                  <a:pt x="462573" y="2315969"/>
                </a:cubicBezTo>
                <a:lnTo>
                  <a:pt x="462690" y="2314821"/>
                </a:lnTo>
                <a:cubicBezTo>
                  <a:pt x="467999" y="2313811"/>
                  <a:pt x="473327" y="2312863"/>
                  <a:pt x="478903" y="2313282"/>
                </a:cubicBezTo>
                <a:cubicBezTo>
                  <a:pt x="510086" y="2307725"/>
                  <a:pt x="541979" y="2304744"/>
                  <a:pt x="574365" y="2304217"/>
                </a:cubicBezTo>
                <a:close/>
                <a:moveTo>
                  <a:pt x="11452667" y="1608087"/>
                </a:moveTo>
                <a:cubicBezTo>
                  <a:pt x="11177477" y="1666766"/>
                  <a:pt x="10962633" y="1879876"/>
                  <a:pt x="10909358" y="2148655"/>
                </a:cubicBezTo>
                <a:cubicBezTo>
                  <a:pt x="11184548" y="2089976"/>
                  <a:pt x="11399391" y="1876866"/>
                  <a:pt x="11452667" y="1608087"/>
                </a:cubicBezTo>
                <a:close/>
                <a:moveTo>
                  <a:pt x="10058800" y="1608087"/>
                </a:moveTo>
                <a:cubicBezTo>
                  <a:pt x="10112076" y="1876866"/>
                  <a:pt x="10326919" y="2089976"/>
                  <a:pt x="10602109" y="2148655"/>
                </a:cubicBezTo>
                <a:cubicBezTo>
                  <a:pt x="10548834" y="1879876"/>
                  <a:pt x="10333990" y="1666766"/>
                  <a:pt x="10058800" y="1608087"/>
                </a:cubicBezTo>
                <a:close/>
                <a:moveTo>
                  <a:pt x="9760514" y="1608087"/>
                </a:moveTo>
                <a:cubicBezTo>
                  <a:pt x="9485324" y="1666766"/>
                  <a:pt x="9270480" y="1879876"/>
                  <a:pt x="9217205" y="2148655"/>
                </a:cubicBezTo>
                <a:cubicBezTo>
                  <a:pt x="9492395" y="2089976"/>
                  <a:pt x="9707238" y="1876866"/>
                  <a:pt x="9760514" y="1608087"/>
                </a:cubicBezTo>
                <a:close/>
                <a:moveTo>
                  <a:pt x="8366649" y="1608087"/>
                </a:moveTo>
                <a:cubicBezTo>
                  <a:pt x="8419925" y="1876866"/>
                  <a:pt x="8634768" y="2089976"/>
                  <a:pt x="8909958" y="2148655"/>
                </a:cubicBezTo>
                <a:cubicBezTo>
                  <a:pt x="8856683" y="1879876"/>
                  <a:pt x="8641839" y="1666766"/>
                  <a:pt x="8366649" y="1608087"/>
                </a:cubicBezTo>
                <a:close/>
                <a:moveTo>
                  <a:pt x="8068363" y="1608087"/>
                </a:moveTo>
                <a:cubicBezTo>
                  <a:pt x="7793173" y="1666766"/>
                  <a:pt x="7578329" y="1879876"/>
                  <a:pt x="7525054" y="2148655"/>
                </a:cubicBezTo>
                <a:cubicBezTo>
                  <a:pt x="7800244" y="2089976"/>
                  <a:pt x="8015087" y="1876866"/>
                  <a:pt x="8068363" y="1608087"/>
                </a:cubicBezTo>
                <a:close/>
                <a:moveTo>
                  <a:pt x="6674498" y="1608087"/>
                </a:moveTo>
                <a:cubicBezTo>
                  <a:pt x="6727774" y="1876866"/>
                  <a:pt x="6942617" y="2089976"/>
                  <a:pt x="7217807" y="2148655"/>
                </a:cubicBezTo>
                <a:cubicBezTo>
                  <a:pt x="7164532" y="1879876"/>
                  <a:pt x="6949688" y="1666766"/>
                  <a:pt x="6674498" y="1608087"/>
                </a:cubicBezTo>
                <a:close/>
                <a:moveTo>
                  <a:pt x="6376212" y="1608087"/>
                </a:moveTo>
                <a:cubicBezTo>
                  <a:pt x="6101022" y="1666766"/>
                  <a:pt x="5886178" y="1879876"/>
                  <a:pt x="5832903" y="2148655"/>
                </a:cubicBezTo>
                <a:cubicBezTo>
                  <a:pt x="6108093" y="2089976"/>
                  <a:pt x="6322936" y="1876866"/>
                  <a:pt x="6376212" y="1608087"/>
                </a:cubicBezTo>
                <a:close/>
                <a:moveTo>
                  <a:pt x="4982347" y="1608087"/>
                </a:moveTo>
                <a:cubicBezTo>
                  <a:pt x="5035623" y="1876866"/>
                  <a:pt x="5250466" y="2089976"/>
                  <a:pt x="5525656" y="2148655"/>
                </a:cubicBezTo>
                <a:cubicBezTo>
                  <a:pt x="5472381" y="1879876"/>
                  <a:pt x="5257537" y="1666766"/>
                  <a:pt x="4982347" y="1608087"/>
                </a:cubicBezTo>
                <a:close/>
                <a:moveTo>
                  <a:pt x="4684061" y="1608087"/>
                </a:moveTo>
                <a:cubicBezTo>
                  <a:pt x="4408871" y="1666766"/>
                  <a:pt x="4194027" y="1879876"/>
                  <a:pt x="4140752" y="2148655"/>
                </a:cubicBezTo>
                <a:cubicBezTo>
                  <a:pt x="4415942" y="2089976"/>
                  <a:pt x="4630785" y="1876866"/>
                  <a:pt x="4684061" y="1608087"/>
                </a:cubicBezTo>
                <a:close/>
                <a:moveTo>
                  <a:pt x="3290196" y="1608087"/>
                </a:moveTo>
                <a:cubicBezTo>
                  <a:pt x="3343472" y="1876866"/>
                  <a:pt x="3558315" y="2089976"/>
                  <a:pt x="3833505" y="2148655"/>
                </a:cubicBezTo>
                <a:cubicBezTo>
                  <a:pt x="3780230" y="1879876"/>
                  <a:pt x="3565386" y="1666766"/>
                  <a:pt x="3290196" y="1608087"/>
                </a:cubicBezTo>
                <a:close/>
                <a:moveTo>
                  <a:pt x="2991910" y="1608087"/>
                </a:moveTo>
                <a:cubicBezTo>
                  <a:pt x="2716720" y="1666766"/>
                  <a:pt x="2501876" y="1879876"/>
                  <a:pt x="2448601" y="2148655"/>
                </a:cubicBezTo>
                <a:cubicBezTo>
                  <a:pt x="2723791" y="2089976"/>
                  <a:pt x="2938634" y="1876866"/>
                  <a:pt x="2991910" y="1608087"/>
                </a:cubicBezTo>
                <a:close/>
                <a:moveTo>
                  <a:pt x="1598045" y="1608087"/>
                </a:moveTo>
                <a:cubicBezTo>
                  <a:pt x="1651321" y="1876866"/>
                  <a:pt x="1866164" y="2089976"/>
                  <a:pt x="2141354" y="2148655"/>
                </a:cubicBezTo>
                <a:cubicBezTo>
                  <a:pt x="2088079" y="1879876"/>
                  <a:pt x="1873235" y="1666766"/>
                  <a:pt x="1598045" y="1608087"/>
                </a:cubicBezTo>
                <a:close/>
                <a:moveTo>
                  <a:pt x="1299759" y="1608087"/>
                </a:moveTo>
                <a:cubicBezTo>
                  <a:pt x="1024569" y="1666766"/>
                  <a:pt x="809725" y="1879876"/>
                  <a:pt x="756450" y="2148655"/>
                </a:cubicBezTo>
                <a:cubicBezTo>
                  <a:pt x="1031640" y="2089976"/>
                  <a:pt x="1246483" y="1876866"/>
                  <a:pt x="1299759" y="1608087"/>
                </a:cubicBezTo>
                <a:close/>
                <a:moveTo>
                  <a:pt x="0" y="1504081"/>
                </a:moveTo>
                <a:cubicBezTo>
                  <a:pt x="306658" y="1594561"/>
                  <a:pt x="537576" y="1851117"/>
                  <a:pt x="582690" y="2165262"/>
                </a:cubicBezTo>
                <a:cubicBezTo>
                  <a:pt x="582857" y="2165315"/>
                  <a:pt x="583026" y="2165320"/>
                  <a:pt x="583195" y="2165325"/>
                </a:cubicBezTo>
                <a:lnTo>
                  <a:pt x="583735" y="2171962"/>
                </a:lnTo>
                <a:cubicBezTo>
                  <a:pt x="588792" y="2201969"/>
                  <a:pt x="591242" y="2232611"/>
                  <a:pt x="591199" y="2263693"/>
                </a:cubicBezTo>
                <a:cubicBezTo>
                  <a:pt x="592511" y="2269279"/>
                  <a:pt x="592570" y="2274903"/>
                  <a:pt x="592570" y="2280541"/>
                </a:cubicBezTo>
                <a:cubicBezTo>
                  <a:pt x="592570" y="2284333"/>
                  <a:pt x="592543" y="2288119"/>
                  <a:pt x="591977" y="2291891"/>
                </a:cubicBezTo>
                <a:lnTo>
                  <a:pt x="591478" y="2291858"/>
                </a:lnTo>
                <a:lnTo>
                  <a:pt x="591452" y="2292349"/>
                </a:lnTo>
                <a:lnTo>
                  <a:pt x="574334" y="2290736"/>
                </a:lnTo>
                <a:cubicBezTo>
                  <a:pt x="541959" y="2290213"/>
                  <a:pt x="510079" y="2287255"/>
                  <a:pt x="478907" y="2281745"/>
                </a:cubicBezTo>
                <a:cubicBezTo>
                  <a:pt x="473330" y="2282161"/>
                  <a:pt x="468001" y="2281220"/>
                  <a:pt x="462690" y="2280217"/>
                </a:cubicBezTo>
                <a:lnTo>
                  <a:pt x="462574" y="2279078"/>
                </a:lnTo>
                <a:cubicBezTo>
                  <a:pt x="282200" y="2249456"/>
                  <a:pt x="121485" y="2164343"/>
                  <a:pt x="0" y="2042401"/>
                </a:cubicBezTo>
                <a:lnTo>
                  <a:pt x="0" y="1837231"/>
                </a:lnTo>
                <a:cubicBezTo>
                  <a:pt x="97584" y="1993737"/>
                  <a:pt x="258975" y="2108093"/>
                  <a:pt x="449203" y="2148655"/>
                </a:cubicBezTo>
                <a:cubicBezTo>
                  <a:pt x="402182" y="1911427"/>
                  <a:pt x="229297" y="1717565"/>
                  <a:pt x="0" y="1635380"/>
                </a:cubicBezTo>
                <a:close/>
                <a:moveTo>
                  <a:pt x="11608704" y="1464394"/>
                </a:moveTo>
                <a:lnTo>
                  <a:pt x="11625791" y="1466004"/>
                </a:lnTo>
                <a:cubicBezTo>
                  <a:pt x="11658177" y="1466527"/>
                  <a:pt x="11690070" y="1469485"/>
                  <a:pt x="11721253" y="1474998"/>
                </a:cubicBezTo>
                <a:cubicBezTo>
                  <a:pt x="11726829" y="1474582"/>
                  <a:pt x="11732157" y="1475523"/>
                  <a:pt x="11737466" y="1476525"/>
                </a:cubicBezTo>
                <a:lnTo>
                  <a:pt x="11737583" y="1477664"/>
                </a:lnTo>
                <a:cubicBezTo>
                  <a:pt x="11914088" y="1506650"/>
                  <a:pt x="12071767" y="1588774"/>
                  <a:pt x="12192000" y="1706842"/>
                </a:cubicBezTo>
                <a:lnTo>
                  <a:pt x="12192000" y="1906833"/>
                </a:lnTo>
                <a:cubicBezTo>
                  <a:pt x="12093732" y="1756811"/>
                  <a:pt x="11935983" y="1647542"/>
                  <a:pt x="11750953" y="1608088"/>
                </a:cubicBezTo>
                <a:cubicBezTo>
                  <a:pt x="11797422" y="1842524"/>
                  <a:pt x="11966808" y="2034608"/>
                  <a:pt x="12192000" y="2118654"/>
                </a:cubicBezTo>
                <a:lnTo>
                  <a:pt x="12192000" y="2250657"/>
                </a:lnTo>
                <a:cubicBezTo>
                  <a:pt x="11889465" y="2157681"/>
                  <a:pt x="11662185" y="1902872"/>
                  <a:pt x="11617468" y="1591480"/>
                </a:cubicBezTo>
                <a:cubicBezTo>
                  <a:pt x="11617300" y="1591427"/>
                  <a:pt x="11617132" y="1591423"/>
                  <a:pt x="11616962" y="1591418"/>
                </a:cubicBezTo>
                <a:lnTo>
                  <a:pt x="11616424" y="1584794"/>
                </a:lnTo>
                <a:cubicBezTo>
                  <a:pt x="11611365" y="1554782"/>
                  <a:pt x="11608914" y="1524133"/>
                  <a:pt x="11608957" y="1493044"/>
                </a:cubicBezTo>
                <a:cubicBezTo>
                  <a:pt x="11607645" y="1487460"/>
                  <a:pt x="11607586" y="1481838"/>
                  <a:pt x="11607586" y="1476202"/>
                </a:cubicBezTo>
                <a:lnTo>
                  <a:pt x="11608180" y="1464851"/>
                </a:lnTo>
                <a:lnTo>
                  <a:pt x="11608678" y="1464884"/>
                </a:lnTo>
                <a:close/>
                <a:moveTo>
                  <a:pt x="11594916" y="1464394"/>
                </a:moveTo>
                <a:lnTo>
                  <a:pt x="11594942" y="1464884"/>
                </a:lnTo>
                <a:lnTo>
                  <a:pt x="11595440" y="1464852"/>
                </a:lnTo>
                <a:lnTo>
                  <a:pt x="11596034" y="1476202"/>
                </a:lnTo>
                <a:cubicBezTo>
                  <a:pt x="11596034" y="1481838"/>
                  <a:pt x="11595975" y="1487460"/>
                  <a:pt x="11594663" y="1493044"/>
                </a:cubicBezTo>
                <a:cubicBezTo>
                  <a:pt x="11594706" y="1524133"/>
                  <a:pt x="11592255" y="1554782"/>
                  <a:pt x="11587196" y="1584794"/>
                </a:cubicBezTo>
                <a:lnTo>
                  <a:pt x="11586658" y="1591418"/>
                </a:lnTo>
                <a:cubicBezTo>
                  <a:pt x="11586488" y="1591423"/>
                  <a:pt x="11586320" y="1591427"/>
                  <a:pt x="11586152" y="1591480"/>
                </a:cubicBezTo>
                <a:cubicBezTo>
                  <a:pt x="11535877" y="1941574"/>
                  <a:pt x="11254838" y="2220146"/>
                  <a:pt x="10895987" y="2279078"/>
                </a:cubicBezTo>
                <a:lnTo>
                  <a:pt x="10895871" y="2280217"/>
                </a:lnTo>
                <a:cubicBezTo>
                  <a:pt x="10890560" y="2281220"/>
                  <a:pt x="10885231" y="2282161"/>
                  <a:pt x="10879654" y="2281745"/>
                </a:cubicBezTo>
                <a:cubicBezTo>
                  <a:pt x="10848482" y="2287255"/>
                  <a:pt x="10816602" y="2290213"/>
                  <a:pt x="10784227" y="2290736"/>
                </a:cubicBezTo>
                <a:lnTo>
                  <a:pt x="10767109" y="2292349"/>
                </a:lnTo>
                <a:lnTo>
                  <a:pt x="10767083" y="2291858"/>
                </a:lnTo>
                <a:lnTo>
                  <a:pt x="10766584" y="2291891"/>
                </a:lnTo>
                <a:cubicBezTo>
                  <a:pt x="10766018" y="2288119"/>
                  <a:pt x="10765991" y="2284333"/>
                  <a:pt x="10765991" y="2280541"/>
                </a:cubicBezTo>
                <a:cubicBezTo>
                  <a:pt x="10765991" y="2274903"/>
                  <a:pt x="10766050" y="2269279"/>
                  <a:pt x="10767362" y="2263693"/>
                </a:cubicBezTo>
                <a:cubicBezTo>
                  <a:pt x="10767319" y="2232611"/>
                  <a:pt x="10769769" y="2201969"/>
                  <a:pt x="10774826" y="2171962"/>
                </a:cubicBezTo>
                <a:lnTo>
                  <a:pt x="10775366" y="2165325"/>
                </a:lnTo>
                <a:cubicBezTo>
                  <a:pt x="10775535" y="2165320"/>
                  <a:pt x="10775704" y="2165315"/>
                  <a:pt x="10775872" y="2165262"/>
                </a:cubicBezTo>
                <a:cubicBezTo>
                  <a:pt x="10826148" y="1815167"/>
                  <a:pt x="11107187" y="1536596"/>
                  <a:pt x="11466037" y="1477664"/>
                </a:cubicBezTo>
                <a:lnTo>
                  <a:pt x="11466154" y="1476525"/>
                </a:lnTo>
                <a:cubicBezTo>
                  <a:pt x="11471463" y="1475523"/>
                  <a:pt x="11476791" y="1474582"/>
                  <a:pt x="11482367" y="1474998"/>
                </a:cubicBezTo>
                <a:cubicBezTo>
                  <a:pt x="11513550" y="1469485"/>
                  <a:pt x="11545443" y="1466527"/>
                  <a:pt x="11577829" y="1466004"/>
                </a:cubicBezTo>
                <a:close/>
                <a:moveTo>
                  <a:pt x="9916551" y="1464394"/>
                </a:moveTo>
                <a:lnTo>
                  <a:pt x="9933638" y="1466004"/>
                </a:lnTo>
                <a:cubicBezTo>
                  <a:pt x="9966024" y="1466527"/>
                  <a:pt x="9997917" y="1469485"/>
                  <a:pt x="10029100" y="1474998"/>
                </a:cubicBezTo>
                <a:cubicBezTo>
                  <a:pt x="10034676" y="1474582"/>
                  <a:pt x="10040004" y="1475523"/>
                  <a:pt x="10045313" y="1476525"/>
                </a:cubicBezTo>
                <a:lnTo>
                  <a:pt x="10045430" y="1477664"/>
                </a:lnTo>
                <a:cubicBezTo>
                  <a:pt x="10404280" y="1536596"/>
                  <a:pt x="10685319" y="1815167"/>
                  <a:pt x="10735596" y="2165262"/>
                </a:cubicBezTo>
                <a:cubicBezTo>
                  <a:pt x="10735763" y="2165315"/>
                  <a:pt x="10735932" y="2165320"/>
                  <a:pt x="10736101" y="2165325"/>
                </a:cubicBezTo>
                <a:lnTo>
                  <a:pt x="10736641" y="2171962"/>
                </a:lnTo>
                <a:cubicBezTo>
                  <a:pt x="10741698" y="2201969"/>
                  <a:pt x="10744148" y="2232611"/>
                  <a:pt x="10744105" y="2263693"/>
                </a:cubicBezTo>
                <a:cubicBezTo>
                  <a:pt x="10745417" y="2269279"/>
                  <a:pt x="10745476" y="2274903"/>
                  <a:pt x="10745476" y="2280541"/>
                </a:cubicBezTo>
                <a:cubicBezTo>
                  <a:pt x="10745476" y="2284333"/>
                  <a:pt x="10745449" y="2288119"/>
                  <a:pt x="10744883" y="2291891"/>
                </a:cubicBezTo>
                <a:lnTo>
                  <a:pt x="10744384" y="2291858"/>
                </a:lnTo>
                <a:lnTo>
                  <a:pt x="10744358" y="2292349"/>
                </a:lnTo>
                <a:lnTo>
                  <a:pt x="10727240" y="2290736"/>
                </a:lnTo>
                <a:cubicBezTo>
                  <a:pt x="10694865" y="2290213"/>
                  <a:pt x="10662985" y="2287255"/>
                  <a:pt x="10631813" y="2281745"/>
                </a:cubicBezTo>
                <a:cubicBezTo>
                  <a:pt x="10626236" y="2282161"/>
                  <a:pt x="10620907" y="2281220"/>
                  <a:pt x="10615596" y="2280217"/>
                </a:cubicBezTo>
                <a:lnTo>
                  <a:pt x="10615480" y="2279078"/>
                </a:lnTo>
                <a:cubicBezTo>
                  <a:pt x="10256629" y="2220146"/>
                  <a:pt x="9975590" y="1941574"/>
                  <a:pt x="9925315" y="1591480"/>
                </a:cubicBezTo>
                <a:cubicBezTo>
                  <a:pt x="9925147" y="1591427"/>
                  <a:pt x="9924979" y="1591423"/>
                  <a:pt x="9924809" y="1591418"/>
                </a:cubicBezTo>
                <a:lnTo>
                  <a:pt x="9924271" y="1584794"/>
                </a:lnTo>
                <a:cubicBezTo>
                  <a:pt x="9919212" y="1554782"/>
                  <a:pt x="9916761" y="1524133"/>
                  <a:pt x="9916804" y="1493044"/>
                </a:cubicBezTo>
                <a:cubicBezTo>
                  <a:pt x="9915492" y="1487460"/>
                  <a:pt x="9915433" y="1481838"/>
                  <a:pt x="9915433" y="1476202"/>
                </a:cubicBezTo>
                <a:lnTo>
                  <a:pt x="9916027" y="1464852"/>
                </a:lnTo>
                <a:lnTo>
                  <a:pt x="9916525" y="1464884"/>
                </a:lnTo>
                <a:close/>
                <a:moveTo>
                  <a:pt x="9902763" y="1464394"/>
                </a:moveTo>
                <a:lnTo>
                  <a:pt x="9902789" y="1464884"/>
                </a:lnTo>
                <a:lnTo>
                  <a:pt x="9903287" y="1464852"/>
                </a:lnTo>
                <a:lnTo>
                  <a:pt x="9903881" y="1476202"/>
                </a:lnTo>
                <a:cubicBezTo>
                  <a:pt x="9903881" y="1481838"/>
                  <a:pt x="9903822" y="1487460"/>
                  <a:pt x="9902510" y="1493044"/>
                </a:cubicBezTo>
                <a:cubicBezTo>
                  <a:pt x="9902553" y="1524133"/>
                  <a:pt x="9900102" y="1554782"/>
                  <a:pt x="9895043" y="1584794"/>
                </a:cubicBezTo>
                <a:lnTo>
                  <a:pt x="9894505" y="1591418"/>
                </a:lnTo>
                <a:cubicBezTo>
                  <a:pt x="9894335" y="1591423"/>
                  <a:pt x="9894167" y="1591427"/>
                  <a:pt x="9893999" y="1591480"/>
                </a:cubicBezTo>
                <a:cubicBezTo>
                  <a:pt x="9843724" y="1941574"/>
                  <a:pt x="9562685" y="2220146"/>
                  <a:pt x="9203834" y="2279078"/>
                </a:cubicBezTo>
                <a:lnTo>
                  <a:pt x="9203718" y="2280217"/>
                </a:lnTo>
                <a:cubicBezTo>
                  <a:pt x="9198407" y="2281220"/>
                  <a:pt x="9193078" y="2282161"/>
                  <a:pt x="9187501" y="2281745"/>
                </a:cubicBezTo>
                <a:cubicBezTo>
                  <a:pt x="9156329" y="2287255"/>
                  <a:pt x="9124449" y="2290213"/>
                  <a:pt x="9092074" y="2290736"/>
                </a:cubicBezTo>
                <a:lnTo>
                  <a:pt x="9074956" y="2292349"/>
                </a:lnTo>
                <a:lnTo>
                  <a:pt x="9074930" y="2291858"/>
                </a:lnTo>
                <a:lnTo>
                  <a:pt x="9074431" y="2291891"/>
                </a:lnTo>
                <a:cubicBezTo>
                  <a:pt x="9073865" y="2288119"/>
                  <a:pt x="9073838" y="2284333"/>
                  <a:pt x="9073838" y="2280541"/>
                </a:cubicBezTo>
                <a:cubicBezTo>
                  <a:pt x="9073838" y="2274903"/>
                  <a:pt x="9073897" y="2269279"/>
                  <a:pt x="9075209" y="2263693"/>
                </a:cubicBezTo>
                <a:cubicBezTo>
                  <a:pt x="9075166" y="2232611"/>
                  <a:pt x="9077616" y="2201969"/>
                  <a:pt x="9082673" y="2171962"/>
                </a:cubicBezTo>
                <a:lnTo>
                  <a:pt x="9083213" y="2165325"/>
                </a:lnTo>
                <a:cubicBezTo>
                  <a:pt x="9083382" y="2165320"/>
                  <a:pt x="9083551" y="2165315"/>
                  <a:pt x="9083718" y="2165262"/>
                </a:cubicBezTo>
                <a:cubicBezTo>
                  <a:pt x="9133995" y="1815167"/>
                  <a:pt x="9415034" y="1536596"/>
                  <a:pt x="9773884" y="1477664"/>
                </a:cubicBezTo>
                <a:lnTo>
                  <a:pt x="9774001" y="1476525"/>
                </a:lnTo>
                <a:cubicBezTo>
                  <a:pt x="9779310" y="1475523"/>
                  <a:pt x="9784638" y="1474582"/>
                  <a:pt x="9790214" y="1474998"/>
                </a:cubicBezTo>
                <a:cubicBezTo>
                  <a:pt x="9821397" y="1469485"/>
                  <a:pt x="9853290" y="1466527"/>
                  <a:pt x="9885676" y="1466004"/>
                </a:cubicBezTo>
                <a:close/>
                <a:moveTo>
                  <a:pt x="8224400" y="1464394"/>
                </a:moveTo>
                <a:lnTo>
                  <a:pt x="8241488" y="1466004"/>
                </a:lnTo>
                <a:cubicBezTo>
                  <a:pt x="8273873" y="1466527"/>
                  <a:pt x="8305766" y="1469485"/>
                  <a:pt x="8336949" y="1474998"/>
                </a:cubicBezTo>
                <a:cubicBezTo>
                  <a:pt x="8342525" y="1474582"/>
                  <a:pt x="8347853" y="1475523"/>
                  <a:pt x="8353162" y="1476525"/>
                </a:cubicBezTo>
                <a:lnTo>
                  <a:pt x="8353279" y="1477664"/>
                </a:lnTo>
                <a:cubicBezTo>
                  <a:pt x="8712129" y="1536596"/>
                  <a:pt x="8993168" y="1815167"/>
                  <a:pt x="9043444" y="2165262"/>
                </a:cubicBezTo>
                <a:cubicBezTo>
                  <a:pt x="9043612" y="2165315"/>
                  <a:pt x="9043781" y="2165320"/>
                  <a:pt x="9043950" y="2165325"/>
                </a:cubicBezTo>
                <a:lnTo>
                  <a:pt x="9044490" y="2171962"/>
                </a:lnTo>
                <a:cubicBezTo>
                  <a:pt x="9049547" y="2201969"/>
                  <a:pt x="9051997" y="2232611"/>
                  <a:pt x="9051954" y="2263693"/>
                </a:cubicBezTo>
                <a:cubicBezTo>
                  <a:pt x="9053266" y="2269279"/>
                  <a:pt x="9053325" y="2274903"/>
                  <a:pt x="9053325" y="2280541"/>
                </a:cubicBezTo>
                <a:cubicBezTo>
                  <a:pt x="9053325" y="2284333"/>
                  <a:pt x="9053298" y="2288119"/>
                  <a:pt x="9052732" y="2291891"/>
                </a:cubicBezTo>
                <a:lnTo>
                  <a:pt x="9052233" y="2291858"/>
                </a:lnTo>
                <a:lnTo>
                  <a:pt x="9052207" y="2292349"/>
                </a:lnTo>
                <a:lnTo>
                  <a:pt x="9035089" y="2290736"/>
                </a:lnTo>
                <a:cubicBezTo>
                  <a:pt x="9002714" y="2290213"/>
                  <a:pt x="8970834" y="2287255"/>
                  <a:pt x="8939662" y="2281745"/>
                </a:cubicBezTo>
                <a:cubicBezTo>
                  <a:pt x="8934085" y="2282161"/>
                  <a:pt x="8928756" y="2281220"/>
                  <a:pt x="8923445" y="2280217"/>
                </a:cubicBezTo>
                <a:lnTo>
                  <a:pt x="8923329" y="2279078"/>
                </a:lnTo>
                <a:cubicBezTo>
                  <a:pt x="8564478" y="2220146"/>
                  <a:pt x="8283439" y="1941574"/>
                  <a:pt x="8233164" y="1591480"/>
                </a:cubicBezTo>
                <a:cubicBezTo>
                  <a:pt x="8232996" y="1591427"/>
                  <a:pt x="8232828" y="1591423"/>
                  <a:pt x="8232658" y="1591418"/>
                </a:cubicBezTo>
                <a:lnTo>
                  <a:pt x="8232120" y="1584794"/>
                </a:lnTo>
                <a:cubicBezTo>
                  <a:pt x="8227061" y="1554782"/>
                  <a:pt x="8224611" y="1524133"/>
                  <a:pt x="8224653" y="1493044"/>
                </a:cubicBezTo>
                <a:cubicBezTo>
                  <a:pt x="8223341" y="1487460"/>
                  <a:pt x="8223282" y="1481838"/>
                  <a:pt x="8223282" y="1476202"/>
                </a:cubicBezTo>
                <a:lnTo>
                  <a:pt x="8223876" y="1464852"/>
                </a:lnTo>
                <a:lnTo>
                  <a:pt x="8224374" y="1464884"/>
                </a:lnTo>
                <a:close/>
                <a:moveTo>
                  <a:pt x="8210612" y="1464394"/>
                </a:moveTo>
                <a:lnTo>
                  <a:pt x="8210638" y="1464884"/>
                </a:lnTo>
                <a:lnTo>
                  <a:pt x="8211136" y="1464852"/>
                </a:lnTo>
                <a:lnTo>
                  <a:pt x="8211730" y="1476202"/>
                </a:lnTo>
                <a:cubicBezTo>
                  <a:pt x="8211730" y="1481838"/>
                  <a:pt x="8211672" y="1487460"/>
                  <a:pt x="8210360" y="1493044"/>
                </a:cubicBezTo>
                <a:cubicBezTo>
                  <a:pt x="8210402" y="1524133"/>
                  <a:pt x="8207951" y="1554782"/>
                  <a:pt x="8202893" y="1584794"/>
                </a:cubicBezTo>
                <a:lnTo>
                  <a:pt x="8202354" y="1591418"/>
                </a:lnTo>
                <a:cubicBezTo>
                  <a:pt x="8202185" y="1591423"/>
                  <a:pt x="8202016" y="1591427"/>
                  <a:pt x="8201849" y="1591480"/>
                </a:cubicBezTo>
                <a:cubicBezTo>
                  <a:pt x="8151573" y="1941574"/>
                  <a:pt x="7870534" y="2220146"/>
                  <a:pt x="7511683" y="2279078"/>
                </a:cubicBezTo>
                <a:lnTo>
                  <a:pt x="7511567" y="2280217"/>
                </a:lnTo>
                <a:cubicBezTo>
                  <a:pt x="7506256" y="2281220"/>
                  <a:pt x="7500927" y="2282161"/>
                  <a:pt x="7495350" y="2281745"/>
                </a:cubicBezTo>
                <a:cubicBezTo>
                  <a:pt x="7464178" y="2287255"/>
                  <a:pt x="7432298" y="2290213"/>
                  <a:pt x="7399924" y="2290736"/>
                </a:cubicBezTo>
                <a:lnTo>
                  <a:pt x="7382805" y="2292349"/>
                </a:lnTo>
                <a:lnTo>
                  <a:pt x="7382779" y="2291858"/>
                </a:lnTo>
                <a:lnTo>
                  <a:pt x="7382280" y="2291891"/>
                </a:lnTo>
                <a:cubicBezTo>
                  <a:pt x="7381714" y="2288119"/>
                  <a:pt x="7381687" y="2284333"/>
                  <a:pt x="7381687" y="2280541"/>
                </a:cubicBezTo>
                <a:cubicBezTo>
                  <a:pt x="7381687" y="2274903"/>
                  <a:pt x="7381746" y="2269279"/>
                  <a:pt x="7383058" y="2263693"/>
                </a:cubicBezTo>
                <a:cubicBezTo>
                  <a:pt x="7383016" y="2232611"/>
                  <a:pt x="7385465" y="2201969"/>
                  <a:pt x="7390522" y="2171962"/>
                </a:cubicBezTo>
                <a:lnTo>
                  <a:pt x="7391062" y="2165325"/>
                </a:lnTo>
                <a:cubicBezTo>
                  <a:pt x="7391231" y="2165320"/>
                  <a:pt x="7391400" y="2165315"/>
                  <a:pt x="7391568" y="2165262"/>
                </a:cubicBezTo>
                <a:cubicBezTo>
                  <a:pt x="7441844" y="1815167"/>
                  <a:pt x="7722883" y="1536596"/>
                  <a:pt x="8081734" y="1477664"/>
                </a:cubicBezTo>
                <a:lnTo>
                  <a:pt x="8081851" y="1476525"/>
                </a:lnTo>
                <a:cubicBezTo>
                  <a:pt x="8087159" y="1475523"/>
                  <a:pt x="8092487" y="1474582"/>
                  <a:pt x="8098063" y="1474998"/>
                </a:cubicBezTo>
                <a:cubicBezTo>
                  <a:pt x="8129247" y="1469485"/>
                  <a:pt x="8161139" y="1466527"/>
                  <a:pt x="8193525" y="1466004"/>
                </a:cubicBezTo>
                <a:close/>
                <a:moveTo>
                  <a:pt x="6532249" y="1464394"/>
                </a:moveTo>
                <a:lnTo>
                  <a:pt x="6549337" y="1466004"/>
                </a:lnTo>
                <a:cubicBezTo>
                  <a:pt x="6581722" y="1466527"/>
                  <a:pt x="6613615" y="1469485"/>
                  <a:pt x="6644798" y="1474998"/>
                </a:cubicBezTo>
                <a:cubicBezTo>
                  <a:pt x="6650374" y="1474582"/>
                  <a:pt x="6655702" y="1475523"/>
                  <a:pt x="6661011" y="1476525"/>
                </a:cubicBezTo>
                <a:lnTo>
                  <a:pt x="6661128" y="1477664"/>
                </a:lnTo>
                <a:cubicBezTo>
                  <a:pt x="7019978" y="1536596"/>
                  <a:pt x="7301017" y="1815167"/>
                  <a:pt x="7351294" y="2165262"/>
                </a:cubicBezTo>
                <a:cubicBezTo>
                  <a:pt x="7351461" y="2165315"/>
                  <a:pt x="7351631" y="2165320"/>
                  <a:pt x="7351799" y="2165325"/>
                </a:cubicBezTo>
                <a:lnTo>
                  <a:pt x="7352340" y="2171962"/>
                </a:lnTo>
                <a:cubicBezTo>
                  <a:pt x="7357396" y="2201969"/>
                  <a:pt x="7359846" y="2232611"/>
                  <a:pt x="7359804" y="2263693"/>
                </a:cubicBezTo>
                <a:cubicBezTo>
                  <a:pt x="7361116" y="2269279"/>
                  <a:pt x="7361174" y="2274903"/>
                  <a:pt x="7361174" y="2280541"/>
                </a:cubicBezTo>
                <a:cubicBezTo>
                  <a:pt x="7361174" y="2284333"/>
                  <a:pt x="7361147" y="2288119"/>
                  <a:pt x="7360581" y="2291891"/>
                </a:cubicBezTo>
                <a:lnTo>
                  <a:pt x="7360082" y="2291858"/>
                </a:lnTo>
                <a:lnTo>
                  <a:pt x="7360056" y="2292349"/>
                </a:lnTo>
                <a:lnTo>
                  <a:pt x="7342938" y="2290736"/>
                </a:lnTo>
                <a:cubicBezTo>
                  <a:pt x="7310564" y="2290213"/>
                  <a:pt x="7278683" y="2287255"/>
                  <a:pt x="7247511" y="2281745"/>
                </a:cubicBezTo>
                <a:cubicBezTo>
                  <a:pt x="7241934" y="2282161"/>
                  <a:pt x="7236605" y="2281220"/>
                  <a:pt x="7231295" y="2280217"/>
                </a:cubicBezTo>
                <a:lnTo>
                  <a:pt x="7231179" y="2279078"/>
                </a:lnTo>
                <a:cubicBezTo>
                  <a:pt x="6872327" y="2220146"/>
                  <a:pt x="6591288" y="1941574"/>
                  <a:pt x="6541013" y="1591480"/>
                </a:cubicBezTo>
                <a:cubicBezTo>
                  <a:pt x="6540845" y="1591427"/>
                  <a:pt x="6540677" y="1591423"/>
                  <a:pt x="6540507" y="1591418"/>
                </a:cubicBezTo>
                <a:lnTo>
                  <a:pt x="6539969" y="1584794"/>
                </a:lnTo>
                <a:cubicBezTo>
                  <a:pt x="6534910" y="1554782"/>
                  <a:pt x="6532460" y="1524133"/>
                  <a:pt x="6532502" y="1493044"/>
                </a:cubicBezTo>
                <a:cubicBezTo>
                  <a:pt x="6531190" y="1487460"/>
                  <a:pt x="6531131" y="1481838"/>
                  <a:pt x="6531131" y="1476202"/>
                </a:cubicBezTo>
                <a:lnTo>
                  <a:pt x="6531725" y="1464852"/>
                </a:lnTo>
                <a:lnTo>
                  <a:pt x="6532223" y="1464884"/>
                </a:lnTo>
                <a:close/>
                <a:moveTo>
                  <a:pt x="6518461" y="1464394"/>
                </a:moveTo>
                <a:lnTo>
                  <a:pt x="6518487" y="1464884"/>
                </a:lnTo>
                <a:lnTo>
                  <a:pt x="6518985" y="1464852"/>
                </a:lnTo>
                <a:lnTo>
                  <a:pt x="6519579" y="1476202"/>
                </a:lnTo>
                <a:cubicBezTo>
                  <a:pt x="6519579" y="1481838"/>
                  <a:pt x="6519520" y="1487460"/>
                  <a:pt x="6518208" y="1493044"/>
                </a:cubicBezTo>
                <a:cubicBezTo>
                  <a:pt x="6518250" y="1524133"/>
                  <a:pt x="6515800" y="1554782"/>
                  <a:pt x="6510741" y="1584794"/>
                </a:cubicBezTo>
                <a:lnTo>
                  <a:pt x="6510203" y="1591418"/>
                </a:lnTo>
                <a:cubicBezTo>
                  <a:pt x="6510033" y="1591423"/>
                  <a:pt x="6509865" y="1591427"/>
                  <a:pt x="6509697" y="1591480"/>
                </a:cubicBezTo>
                <a:cubicBezTo>
                  <a:pt x="6459422" y="1941574"/>
                  <a:pt x="6178383" y="2220146"/>
                  <a:pt x="5819531" y="2279078"/>
                </a:cubicBezTo>
                <a:lnTo>
                  <a:pt x="5819415" y="2280217"/>
                </a:lnTo>
                <a:cubicBezTo>
                  <a:pt x="5814105" y="2281220"/>
                  <a:pt x="5808776" y="2282161"/>
                  <a:pt x="5803199" y="2281745"/>
                </a:cubicBezTo>
                <a:cubicBezTo>
                  <a:pt x="5772027" y="2287255"/>
                  <a:pt x="5740146" y="2290213"/>
                  <a:pt x="5707772" y="2290736"/>
                </a:cubicBezTo>
                <a:lnTo>
                  <a:pt x="5690654" y="2292349"/>
                </a:lnTo>
                <a:lnTo>
                  <a:pt x="5690628" y="2291858"/>
                </a:lnTo>
                <a:lnTo>
                  <a:pt x="5690129" y="2291891"/>
                </a:lnTo>
                <a:cubicBezTo>
                  <a:pt x="5689563" y="2288119"/>
                  <a:pt x="5689536" y="2284333"/>
                  <a:pt x="5689536" y="2280541"/>
                </a:cubicBezTo>
                <a:cubicBezTo>
                  <a:pt x="5689536" y="2274903"/>
                  <a:pt x="5689594" y="2269279"/>
                  <a:pt x="5690906" y="2263693"/>
                </a:cubicBezTo>
                <a:cubicBezTo>
                  <a:pt x="5690864" y="2232611"/>
                  <a:pt x="5693314" y="2201969"/>
                  <a:pt x="5698370" y="2171962"/>
                </a:cubicBezTo>
                <a:lnTo>
                  <a:pt x="5698911" y="2165325"/>
                </a:lnTo>
                <a:cubicBezTo>
                  <a:pt x="5699079" y="2165320"/>
                  <a:pt x="5699249" y="2165315"/>
                  <a:pt x="5699416" y="2165262"/>
                </a:cubicBezTo>
                <a:cubicBezTo>
                  <a:pt x="5749693" y="1815167"/>
                  <a:pt x="6030732" y="1536596"/>
                  <a:pt x="6389582" y="1477664"/>
                </a:cubicBezTo>
                <a:lnTo>
                  <a:pt x="6389699" y="1476525"/>
                </a:lnTo>
                <a:cubicBezTo>
                  <a:pt x="6395008" y="1475523"/>
                  <a:pt x="6400336" y="1474582"/>
                  <a:pt x="6405912" y="1474998"/>
                </a:cubicBezTo>
                <a:cubicBezTo>
                  <a:pt x="6437095" y="1469485"/>
                  <a:pt x="6468988" y="1466527"/>
                  <a:pt x="6501373" y="1466004"/>
                </a:cubicBezTo>
                <a:close/>
                <a:moveTo>
                  <a:pt x="4840098" y="1464394"/>
                </a:moveTo>
                <a:lnTo>
                  <a:pt x="4857185" y="1466004"/>
                </a:lnTo>
                <a:cubicBezTo>
                  <a:pt x="4889571" y="1466527"/>
                  <a:pt x="4921463" y="1469485"/>
                  <a:pt x="4952647" y="1474998"/>
                </a:cubicBezTo>
                <a:cubicBezTo>
                  <a:pt x="4958223" y="1474582"/>
                  <a:pt x="4963551" y="1475523"/>
                  <a:pt x="4968859" y="1476525"/>
                </a:cubicBezTo>
                <a:lnTo>
                  <a:pt x="4968976" y="1477664"/>
                </a:lnTo>
                <a:cubicBezTo>
                  <a:pt x="5327827" y="1536596"/>
                  <a:pt x="5608866" y="1815167"/>
                  <a:pt x="5659142" y="2165262"/>
                </a:cubicBezTo>
                <a:cubicBezTo>
                  <a:pt x="5659310" y="2165315"/>
                  <a:pt x="5659479" y="2165320"/>
                  <a:pt x="5659648" y="2165325"/>
                </a:cubicBezTo>
                <a:lnTo>
                  <a:pt x="5660188" y="2171962"/>
                </a:lnTo>
                <a:cubicBezTo>
                  <a:pt x="5665245" y="2201969"/>
                  <a:pt x="5667694" y="2232611"/>
                  <a:pt x="5667652" y="2263693"/>
                </a:cubicBezTo>
                <a:cubicBezTo>
                  <a:pt x="5668964" y="2269279"/>
                  <a:pt x="5669023" y="2274903"/>
                  <a:pt x="5669023" y="2280541"/>
                </a:cubicBezTo>
                <a:cubicBezTo>
                  <a:pt x="5669023" y="2284333"/>
                  <a:pt x="5668996" y="2288119"/>
                  <a:pt x="5668430" y="2291891"/>
                </a:cubicBezTo>
                <a:lnTo>
                  <a:pt x="5667931" y="2291858"/>
                </a:lnTo>
                <a:lnTo>
                  <a:pt x="5667905" y="2292349"/>
                </a:lnTo>
                <a:lnTo>
                  <a:pt x="5650786" y="2290736"/>
                </a:lnTo>
                <a:cubicBezTo>
                  <a:pt x="5618412" y="2290213"/>
                  <a:pt x="5586532" y="2287255"/>
                  <a:pt x="5555360" y="2281745"/>
                </a:cubicBezTo>
                <a:cubicBezTo>
                  <a:pt x="5549783" y="2282161"/>
                  <a:pt x="5544454" y="2281220"/>
                  <a:pt x="5539143" y="2280217"/>
                </a:cubicBezTo>
                <a:lnTo>
                  <a:pt x="5539027" y="2279078"/>
                </a:lnTo>
                <a:cubicBezTo>
                  <a:pt x="5180176" y="2220146"/>
                  <a:pt x="4899137" y="1941574"/>
                  <a:pt x="4848861" y="1591480"/>
                </a:cubicBezTo>
                <a:cubicBezTo>
                  <a:pt x="4848694" y="1591427"/>
                  <a:pt x="4848525" y="1591423"/>
                  <a:pt x="4848356" y="1591418"/>
                </a:cubicBezTo>
                <a:lnTo>
                  <a:pt x="4847817" y="1584794"/>
                </a:lnTo>
                <a:cubicBezTo>
                  <a:pt x="4842759" y="1554782"/>
                  <a:pt x="4840308" y="1524133"/>
                  <a:pt x="4840350" y="1493044"/>
                </a:cubicBezTo>
                <a:cubicBezTo>
                  <a:pt x="4839038" y="1487460"/>
                  <a:pt x="4838980" y="1481838"/>
                  <a:pt x="4838980" y="1476202"/>
                </a:cubicBezTo>
                <a:lnTo>
                  <a:pt x="4839574" y="1464852"/>
                </a:lnTo>
                <a:lnTo>
                  <a:pt x="4840072" y="1464884"/>
                </a:lnTo>
                <a:close/>
                <a:moveTo>
                  <a:pt x="4826310" y="1464394"/>
                </a:moveTo>
                <a:lnTo>
                  <a:pt x="4826336" y="1464884"/>
                </a:lnTo>
                <a:lnTo>
                  <a:pt x="4826834" y="1464852"/>
                </a:lnTo>
                <a:lnTo>
                  <a:pt x="4827428" y="1476202"/>
                </a:lnTo>
                <a:cubicBezTo>
                  <a:pt x="4827428" y="1481838"/>
                  <a:pt x="4827369" y="1487460"/>
                  <a:pt x="4826057" y="1493044"/>
                </a:cubicBezTo>
                <a:cubicBezTo>
                  <a:pt x="4826099" y="1524133"/>
                  <a:pt x="4823649" y="1554782"/>
                  <a:pt x="4818590" y="1584794"/>
                </a:cubicBezTo>
                <a:lnTo>
                  <a:pt x="4818052" y="1591418"/>
                </a:lnTo>
                <a:cubicBezTo>
                  <a:pt x="4817882" y="1591423"/>
                  <a:pt x="4817714" y="1591427"/>
                  <a:pt x="4817546" y="1591480"/>
                </a:cubicBezTo>
                <a:cubicBezTo>
                  <a:pt x="4767271" y="1941574"/>
                  <a:pt x="4486232" y="2220146"/>
                  <a:pt x="4127381" y="2279078"/>
                </a:cubicBezTo>
                <a:lnTo>
                  <a:pt x="4127264" y="2280217"/>
                </a:lnTo>
                <a:cubicBezTo>
                  <a:pt x="4121954" y="2281220"/>
                  <a:pt x="4116625" y="2282161"/>
                  <a:pt x="4111048" y="2281745"/>
                </a:cubicBezTo>
                <a:cubicBezTo>
                  <a:pt x="4079876" y="2287255"/>
                  <a:pt x="4047996" y="2290213"/>
                  <a:pt x="4015621" y="2290736"/>
                </a:cubicBezTo>
                <a:lnTo>
                  <a:pt x="3998503" y="2292349"/>
                </a:lnTo>
                <a:lnTo>
                  <a:pt x="3998477" y="2291858"/>
                </a:lnTo>
                <a:lnTo>
                  <a:pt x="3997978" y="2291891"/>
                </a:lnTo>
                <a:cubicBezTo>
                  <a:pt x="3997412" y="2288119"/>
                  <a:pt x="3997385" y="2284333"/>
                  <a:pt x="3997385" y="2280541"/>
                </a:cubicBezTo>
                <a:cubicBezTo>
                  <a:pt x="3997385" y="2274903"/>
                  <a:pt x="3997443" y="2269279"/>
                  <a:pt x="3998755" y="2263693"/>
                </a:cubicBezTo>
                <a:cubicBezTo>
                  <a:pt x="3998713" y="2232611"/>
                  <a:pt x="4001163" y="2201969"/>
                  <a:pt x="4006219" y="2171962"/>
                </a:cubicBezTo>
                <a:lnTo>
                  <a:pt x="4006760" y="2165325"/>
                </a:lnTo>
                <a:cubicBezTo>
                  <a:pt x="4006928" y="2165320"/>
                  <a:pt x="4007098" y="2165315"/>
                  <a:pt x="4007265" y="2165262"/>
                </a:cubicBezTo>
                <a:cubicBezTo>
                  <a:pt x="4057542" y="1815167"/>
                  <a:pt x="4338581" y="1536596"/>
                  <a:pt x="4697431" y="1477664"/>
                </a:cubicBezTo>
                <a:lnTo>
                  <a:pt x="4697548" y="1476525"/>
                </a:lnTo>
                <a:cubicBezTo>
                  <a:pt x="4702857" y="1475523"/>
                  <a:pt x="4708185" y="1474582"/>
                  <a:pt x="4713761" y="1474998"/>
                </a:cubicBezTo>
                <a:cubicBezTo>
                  <a:pt x="4744944" y="1469485"/>
                  <a:pt x="4776837" y="1466527"/>
                  <a:pt x="4809222" y="1466004"/>
                </a:cubicBezTo>
                <a:close/>
                <a:moveTo>
                  <a:pt x="3147947" y="1464394"/>
                </a:moveTo>
                <a:lnTo>
                  <a:pt x="3165034" y="1466004"/>
                </a:lnTo>
                <a:cubicBezTo>
                  <a:pt x="3197420" y="1466527"/>
                  <a:pt x="3229312" y="1469485"/>
                  <a:pt x="3260496" y="1474998"/>
                </a:cubicBezTo>
                <a:cubicBezTo>
                  <a:pt x="3266072" y="1474582"/>
                  <a:pt x="3271400" y="1475523"/>
                  <a:pt x="3276708" y="1476525"/>
                </a:cubicBezTo>
                <a:lnTo>
                  <a:pt x="3276826" y="1477664"/>
                </a:lnTo>
                <a:cubicBezTo>
                  <a:pt x="3635676" y="1536596"/>
                  <a:pt x="3916715" y="1815167"/>
                  <a:pt x="3966991" y="2165262"/>
                </a:cubicBezTo>
                <a:cubicBezTo>
                  <a:pt x="3967159" y="2165315"/>
                  <a:pt x="3967328" y="2165320"/>
                  <a:pt x="3967497" y="2165325"/>
                </a:cubicBezTo>
                <a:lnTo>
                  <a:pt x="3968037" y="2171962"/>
                </a:lnTo>
                <a:cubicBezTo>
                  <a:pt x="3973094" y="2201969"/>
                  <a:pt x="3975543" y="2232611"/>
                  <a:pt x="3975501" y="2263693"/>
                </a:cubicBezTo>
                <a:cubicBezTo>
                  <a:pt x="3976813" y="2269279"/>
                  <a:pt x="3976872" y="2274903"/>
                  <a:pt x="3976872" y="2280541"/>
                </a:cubicBezTo>
                <a:cubicBezTo>
                  <a:pt x="3976872" y="2284333"/>
                  <a:pt x="3976845" y="2288119"/>
                  <a:pt x="3976279" y="2291891"/>
                </a:cubicBezTo>
                <a:lnTo>
                  <a:pt x="3975780" y="2291858"/>
                </a:lnTo>
                <a:lnTo>
                  <a:pt x="3975754" y="2292349"/>
                </a:lnTo>
                <a:lnTo>
                  <a:pt x="3958635" y="2290736"/>
                </a:lnTo>
                <a:cubicBezTo>
                  <a:pt x="3926261" y="2290213"/>
                  <a:pt x="3894381" y="2287255"/>
                  <a:pt x="3863209" y="2281745"/>
                </a:cubicBezTo>
                <a:cubicBezTo>
                  <a:pt x="3857632" y="2282161"/>
                  <a:pt x="3852303" y="2281220"/>
                  <a:pt x="3846992" y="2280217"/>
                </a:cubicBezTo>
                <a:lnTo>
                  <a:pt x="3846876" y="2279078"/>
                </a:lnTo>
                <a:cubicBezTo>
                  <a:pt x="3488025" y="2220146"/>
                  <a:pt x="3206986" y="1941574"/>
                  <a:pt x="3156710" y="1591480"/>
                </a:cubicBezTo>
                <a:cubicBezTo>
                  <a:pt x="3156543" y="1591427"/>
                  <a:pt x="3156374" y="1591423"/>
                  <a:pt x="3156205" y="1591418"/>
                </a:cubicBezTo>
                <a:lnTo>
                  <a:pt x="3155667" y="1584794"/>
                </a:lnTo>
                <a:cubicBezTo>
                  <a:pt x="3150608" y="1554782"/>
                  <a:pt x="3148157" y="1524133"/>
                  <a:pt x="3148199" y="1493044"/>
                </a:cubicBezTo>
                <a:cubicBezTo>
                  <a:pt x="3146887" y="1487460"/>
                  <a:pt x="3146829" y="1481838"/>
                  <a:pt x="3146829" y="1476202"/>
                </a:cubicBezTo>
                <a:lnTo>
                  <a:pt x="3147423" y="1464852"/>
                </a:lnTo>
                <a:lnTo>
                  <a:pt x="3147921" y="1464884"/>
                </a:lnTo>
                <a:close/>
                <a:moveTo>
                  <a:pt x="3134159" y="1464394"/>
                </a:moveTo>
                <a:lnTo>
                  <a:pt x="3134185" y="1464884"/>
                </a:lnTo>
                <a:lnTo>
                  <a:pt x="3134683" y="1464852"/>
                </a:lnTo>
                <a:lnTo>
                  <a:pt x="3135277" y="1476202"/>
                </a:lnTo>
                <a:cubicBezTo>
                  <a:pt x="3135277" y="1481838"/>
                  <a:pt x="3135218" y="1487460"/>
                  <a:pt x="3133906" y="1493044"/>
                </a:cubicBezTo>
                <a:cubicBezTo>
                  <a:pt x="3133948" y="1524133"/>
                  <a:pt x="3131498" y="1554782"/>
                  <a:pt x="3126439" y="1584794"/>
                </a:cubicBezTo>
                <a:lnTo>
                  <a:pt x="3125901" y="1591418"/>
                </a:lnTo>
                <a:cubicBezTo>
                  <a:pt x="3125731" y="1591423"/>
                  <a:pt x="3125563" y="1591427"/>
                  <a:pt x="3125395" y="1591480"/>
                </a:cubicBezTo>
                <a:cubicBezTo>
                  <a:pt x="3075120" y="1941574"/>
                  <a:pt x="2794081" y="2220146"/>
                  <a:pt x="2435230" y="2279078"/>
                </a:cubicBezTo>
                <a:lnTo>
                  <a:pt x="2435113" y="2280217"/>
                </a:lnTo>
                <a:cubicBezTo>
                  <a:pt x="2429803" y="2281220"/>
                  <a:pt x="2424474" y="2282161"/>
                  <a:pt x="2418897" y="2281745"/>
                </a:cubicBezTo>
                <a:cubicBezTo>
                  <a:pt x="2387725" y="2287255"/>
                  <a:pt x="2355845" y="2290213"/>
                  <a:pt x="2323470" y="2290736"/>
                </a:cubicBezTo>
                <a:lnTo>
                  <a:pt x="2306352" y="2292349"/>
                </a:lnTo>
                <a:lnTo>
                  <a:pt x="2306326" y="2291858"/>
                </a:lnTo>
                <a:lnTo>
                  <a:pt x="2305827" y="2291891"/>
                </a:lnTo>
                <a:cubicBezTo>
                  <a:pt x="2305261" y="2288119"/>
                  <a:pt x="2305234" y="2284333"/>
                  <a:pt x="2305234" y="2280541"/>
                </a:cubicBezTo>
                <a:cubicBezTo>
                  <a:pt x="2305234" y="2274903"/>
                  <a:pt x="2305292" y="2269279"/>
                  <a:pt x="2306604" y="2263693"/>
                </a:cubicBezTo>
                <a:cubicBezTo>
                  <a:pt x="2306562" y="2232611"/>
                  <a:pt x="2309012" y="2201969"/>
                  <a:pt x="2314068" y="2171962"/>
                </a:cubicBezTo>
                <a:lnTo>
                  <a:pt x="2314609" y="2165325"/>
                </a:lnTo>
                <a:cubicBezTo>
                  <a:pt x="2314777" y="2165320"/>
                  <a:pt x="2314947" y="2165315"/>
                  <a:pt x="2315114" y="2165262"/>
                </a:cubicBezTo>
                <a:cubicBezTo>
                  <a:pt x="2365391" y="1815167"/>
                  <a:pt x="2646430" y="1536596"/>
                  <a:pt x="3005280" y="1477664"/>
                </a:cubicBezTo>
                <a:lnTo>
                  <a:pt x="3005397" y="1476525"/>
                </a:lnTo>
                <a:cubicBezTo>
                  <a:pt x="3010706" y="1475523"/>
                  <a:pt x="3016034" y="1474582"/>
                  <a:pt x="3021610" y="1474998"/>
                </a:cubicBezTo>
                <a:cubicBezTo>
                  <a:pt x="3052793" y="1469485"/>
                  <a:pt x="3084686" y="1466527"/>
                  <a:pt x="3117071" y="1466004"/>
                </a:cubicBezTo>
                <a:close/>
                <a:moveTo>
                  <a:pt x="1455796" y="1464394"/>
                </a:moveTo>
                <a:lnTo>
                  <a:pt x="1472883" y="1466004"/>
                </a:lnTo>
                <a:cubicBezTo>
                  <a:pt x="1505269" y="1466527"/>
                  <a:pt x="1537161" y="1469485"/>
                  <a:pt x="1568345" y="1474998"/>
                </a:cubicBezTo>
                <a:cubicBezTo>
                  <a:pt x="1573921" y="1474582"/>
                  <a:pt x="1579249" y="1475523"/>
                  <a:pt x="1584557" y="1476525"/>
                </a:cubicBezTo>
                <a:lnTo>
                  <a:pt x="1584675" y="1477664"/>
                </a:lnTo>
                <a:cubicBezTo>
                  <a:pt x="1943525" y="1536596"/>
                  <a:pt x="2224564" y="1815167"/>
                  <a:pt x="2274840" y="2165262"/>
                </a:cubicBezTo>
                <a:cubicBezTo>
                  <a:pt x="2275008" y="2165315"/>
                  <a:pt x="2275177" y="2165320"/>
                  <a:pt x="2275346" y="2165325"/>
                </a:cubicBezTo>
                <a:lnTo>
                  <a:pt x="2275886" y="2171962"/>
                </a:lnTo>
                <a:cubicBezTo>
                  <a:pt x="2280943" y="2201969"/>
                  <a:pt x="2283392" y="2232611"/>
                  <a:pt x="2283350" y="2263693"/>
                </a:cubicBezTo>
                <a:cubicBezTo>
                  <a:pt x="2284662" y="2269279"/>
                  <a:pt x="2284721" y="2274903"/>
                  <a:pt x="2284721" y="2280541"/>
                </a:cubicBezTo>
                <a:cubicBezTo>
                  <a:pt x="2284721" y="2284333"/>
                  <a:pt x="2284694" y="2288119"/>
                  <a:pt x="2284128" y="2291891"/>
                </a:cubicBezTo>
                <a:lnTo>
                  <a:pt x="2283629" y="2291858"/>
                </a:lnTo>
                <a:lnTo>
                  <a:pt x="2283603" y="2292349"/>
                </a:lnTo>
                <a:lnTo>
                  <a:pt x="2266484" y="2290736"/>
                </a:lnTo>
                <a:cubicBezTo>
                  <a:pt x="2234110" y="2290213"/>
                  <a:pt x="2202230" y="2287255"/>
                  <a:pt x="2171058" y="2281745"/>
                </a:cubicBezTo>
                <a:cubicBezTo>
                  <a:pt x="2165481" y="2282161"/>
                  <a:pt x="2160152" y="2281220"/>
                  <a:pt x="2154841" y="2280217"/>
                </a:cubicBezTo>
                <a:lnTo>
                  <a:pt x="2154725" y="2279078"/>
                </a:lnTo>
                <a:cubicBezTo>
                  <a:pt x="1795874" y="2220146"/>
                  <a:pt x="1514835" y="1941574"/>
                  <a:pt x="1464559" y="1591480"/>
                </a:cubicBezTo>
                <a:cubicBezTo>
                  <a:pt x="1464392" y="1591427"/>
                  <a:pt x="1464223" y="1591423"/>
                  <a:pt x="1464054" y="1591418"/>
                </a:cubicBezTo>
                <a:lnTo>
                  <a:pt x="1463515" y="1584794"/>
                </a:lnTo>
                <a:cubicBezTo>
                  <a:pt x="1458457" y="1554782"/>
                  <a:pt x="1456006" y="1524133"/>
                  <a:pt x="1456048" y="1493044"/>
                </a:cubicBezTo>
                <a:cubicBezTo>
                  <a:pt x="1454736" y="1487460"/>
                  <a:pt x="1454678" y="1481838"/>
                  <a:pt x="1454678" y="1476202"/>
                </a:cubicBezTo>
                <a:lnTo>
                  <a:pt x="1455272" y="1464852"/>
                </a:lnTo>
                <a:lnTo>
                  <a:pt x="1455770" y="1464884"/>
                </a:lnTo>
                <a:close/>
                <a:moveTo>
                  <a:pt x="1442008" y="1464394"/>
                </a:moveTo>
                <a:lnTo>
                  <a:pt x="1442034" y="1464884"/>
                </a:lnTo>
                <a:lnTo>
                  <a:pt x="1442532" y="1464852"/>
                </a:lnTo>
                <a:lnTo>
                  <a:pt x="1443126" y="1476202"/>
                </a:lnTo>
                <a:cubicBezTo>
                  <a:pt x="1443126" y="1481838"/>
                  <a:pt x="1443067" y="1487460"/>
                  <a:pt x="1441755" y="1493044"/>
                </a:cubicBezTo>
                <a:cubicBezTo>
                  <a:pt x="1441797" y="1524133"/>
                  <a:pt x="1439347" y="1554782"/>
                  <a:pt x="1434288" y="1584794"/>
                </a:cubicBezTo>
                <a:lnTo>
                  <a:pt x="1433750" y="1591418"/>
                </a:lnTo>
                <a:cubicBezTo>
                  <a:pt x="1433580" y="1591423"/>
                  <a:pt x="1433412" y="1591427"/>
                  <a:pt x="1433244" y="1591480"/>
                </a:cubicBezTo>
                <a:cubicBezTo>
                  <a:pt x="1382969" y="1941574"/>
                  <a:pt x="1101930" y="2220146"/>
                  <a:pt x="743079" y="2279078"/>
                </a:cubicBezTo>
                <a:lnTo>
                  <a:pt x="742962" y="2280217"/>
                </a:lnTo>
                <a:cubicBezTo>
                  <a:pt x="737652" y="2281220"/>
                  <a:pt x="732323" y="2282161"/>
                  <a:pt x="726746" y="2281745"/>
                </a:cubicBezTo>
                <a:cubicBezTo>
                  <a:pt x="695574" y="2287255"/>
                  <a:pt x="663693" y="2290213"/>
                  <a:pt x="631319" y="2290736"/>
                </a:cubicBezTo>
                <a:lnTo>
                  <a:pt x="614201" y="2292349"/>
                </a:lnTo>
                <a:lnTo>
                  <a:pt x="614175" y="2291858"/>
                </a:lnTo>
                <a:lnTo>
                  <a:pt x="613676" y="2291891"/>
                </a:lnTo>
                <a:cubicBezTo>
                  <a:pt x="613110" y="2288119"/>
                  <a:pt x="613083" y="2284333"/>
                  <a:pt x="613083" y="2280541"/>
                </a:cubicBezTo>
                <a:cubicBezTo>
                  <a:pt x="613083" y="2274903"/>
                  <a:pt x="613141" y="2269279"/>
                  <a:pt x="614453" y="2263693"/>
                </a:cubicBezTo>
                <a:cubicBezTo>
                  <a:pt x="614411" y="2232611"/>
                  <a:pt x="616861" y="2201969"/>
                  <a:pt x="621917" y="2171962"/>
                </a:cubicBezTo>
                <a:lnTo>
                  <a:pt x="622458" y="2165325"/>
                </a:lnTo>
                <a:cubicBezTo>
                  <a:pt x="622626" y="2165320"/>
                  <a:pt x="622796" y="2165315"/>
                  <a:pt x="622963" y="2165262"/>
                </a:cubicBezTo>
                <a:cubicBezTo>
                  <a:pt x="673240" y="1815167"/>
                  <a:pt x="954279" y="1536596"/>
                  <a:pt x="1313129" y="1477664"/>
                </a:cubicBezTo>
                <a:lnTo>
                  <a:pt x="1313246" y="1476525"/>
                </a:lnTo>
                <a:cubicBezTo>
                  <a:pt x="1318555" y="1475523"/>
                  <a:pt x="1323883" y="1474582"/>
                  <a:pt x="1329459" y="1474998"/>
                </a:cubicBezTo>
                <a:cubicBezTo>
                  <a:pt x="1360642" y="1469485"/>
                  <a:pt x="1392535" y="1466527"/>
                  <a:pt x="1424920" y="1466004"/>
                </a:cubicBezTo>
                <a:close/>
                <a:moveTo>
                  <a:pt x="10909360" y="750600"/>
                </a:moveTo>
                <a:cubicBezTo>
                  <a:pt x="10962636" y="1021506"/>
                  <a:pt x="11177479" y="1236303"/>
                  <a:pt x="11452669" y="1295446"/>
                </a:cubicBezTo>
                <a:cubicBezTo>
                  <a:pt x="11399394" y="1024540"/>
                  <a:pt x="11184550" y="809743"/>
                  <a:pt x="10909360" y="750600"/>
                </a:cubicBezTo>
                <a:close/>
                <a:moveTo>
                  <a:pt x="10602109" y="750600"/>
                </a:moveTo>
                <a:cubicBezTo>
                  <a:pt x="10326919" y="809743"/>
                  <a:pt x="10112075" y="1024540"/>
                  <a:pt x="10058800" y="1295446"/>
                </a:cubicBezTo>
                <a:cubicBezTo>
                  <a:pt x="10333990" y="1236303"/>
                  <a:pt x="10548833" y="1021506"/>
                  <a:pt x="10602109" y="750600"/>
                </a:cubicBezTo>
                <a:close/>
                <a:moveTo>
                  <a:pt x="9217207" y="750600"/>
                </a:moveTo>
                <a:cubicBezTo>
                  <a:pt x="9270483" y="1021506"/>
                  <a:pt x="9485326" y="1236303"/>
                  <a:pt x="9760516" y="1295446"/>
                </a:cubicBezTo>
                <a:cubicBezTo>
                  <a:pt x="9707241" y="1024540"/>
                  <a:pt x="9492397" y="809743"/>
                  <a:pt x="9217207" y="750600"/>
                </a:cubicBezTo>
                <a:close/>
                <a:moveTo>
                  <a:pt x="8909958" y="750600"/>
                </a:moveTo>
                <a:cubicBezTo>
                  <a:pt x="8634768" y="809743"/>
                  <a:pt x="8419924" y="1024540"/>
                  <a:pt x="8366649" y="1295446"/>
                </a:cubicBezTo>
                <a:cubicBezTo>
                  <a:pt x="8641839" y="1236303"/>
                  <a:pt x="8856682" y="1021506"/>
                  <a:pt x="8909958" y="750600"/>
                </a:cubicBezTo>
                <a:close/>
                <a:moveTo>
                  <a:pt x="7525056" y="750600"/>
                </a:moveTo>
                <a:cubicBezTo>
                  <a:pt x="7578332" y="1021506"/>
                  <a:pt x="7793175" y="1236303"/>
                  <a:pt x="8068365" y="1295446"/>
                </a:cubicBezTo>
                <a:cubicBezTo>
                  <a:pt x="8015090" y="1024540"/>
                  <a:pt x="7800246" y="809743"/>
                  <a:pt x="7525056" y="750600"/>
                </a:cubicBezTo>
                <a:close/>
                <a:moveTo>
                  <a:pt x="7217807" y="750600"/>
                </a:moveTo>
                <a:cubicBezTo>
                  <a:pt x="6942617" y="809743"/>
                  <a:pt x="6727773" y="1024540"/>
                  <a:pt x="6674498" y="1295446"/>
                </a:cubicBezTo>
                <a:cubicBezTo>
                  <a:pt x="6949688" y="1236303"/>
                  <a:pt x="7164531" y="1021506"/>
                  <a:pt x="7217807" y="750600"/>
                </a:cubicBezTo>
                <a:close/>
                <a:moveTo>
                  <a:pt x="5832905" y="750600"/>
                </a:moveTo>
                <a:cubicBezTo>
                  <a:pt x="5886181" y="1021506"/>
                  <a:pt x="6101024" y="1236303"/>
                  <a:pt x="6376214" y="1295446"/>
                </a:cubicBezTo>
                <a:cubicBezTo>
                  <a:pt x="6322939" y="1024540"/>
                  <a:pt x="6108095" y="809743"/>
                  <a:pt x="5832905" y="750600"/>
                </a:cubicBezTo>
                <a:close/>
                <a:moveTo>
                  <a:pt x="5525656" y="750600"/>
                </a:moveTo>
                <a:cubicBezTo>
                  <a:pt x="5250466" y="809743"/>
                  <a:pt x="5035622" y="1024540"/>
                  <a:pt x="4982347" y="1295446"/>
                </a:cubicBezTo>
                <a:cubicBezTo>
                  <a:pt x="5257537" y="1236303"/>
                  <a:pt x="5472380" y="1021506"/>
                  <a:pt x="5525656" y="750600"/>
                </a:cubicBezTo>
                <a:close/>
                <a:moveTo>
                  <a:pt x="4140754" y="750600"/>
                </a:moveTo>
                <a:cubicBezTo>
                  <a:pt x="4194030" y="1021506"/>
                  <a:pt x="4408873" y="1236303"/>
                  <a:pt x="4684063" y="1295446"/>
                </a:cubicBezTo>
                <a:cubicBezTo>
                  <a:pt x="4630788" y="1024540"/>
                  <a:pt x="4415944" y="809743"/>
                  <a:pt x="4140754" y="750600"/>
                </a:cubicBezTo>
                <a:close/>
                <a:moveTo>
                  <a:pt x="3833505" y="750600"/>
                </a:moveTo>
                <a:cubicBezTo>
                  <a:pt x="3558315" y="809743"/>
                  <a:pt x="3343471" y="1024540"/>
                  <a:pt x="3290196" y="1295446"/>
                </a:cubicBezTo>
                <a:cubicBezTo>
                  <a:pt x="3565386" y="1236303"/>
                  <a:pt x="3780229" y="1021506"/>
                  <a:pt x="3833505" y="750600"/>
                </a:cubicBezTo>
                <a:close/>
                <a:moveTo>
                  <a:pt x="2448603" y="750600"/>
                </a:moveTo>
                <a:cubicBezTo>
                  <a:pt x="2501879" y="1021506"/>
                  <a:pt x="2716722" y="1236303"/>
                  <a:pt x="2991912" y="1295446"/>
                </a:cubicBezTo>
                <a:cubicBezTo>
                  <a:pt x="2938637" y="1024540"/>
                  <a:pt x="2723793" y="809743"/>
                  <a:pt x="2448603" y="750600"/>
                </a:cubicBezTo>
                <a:close/>
                <a:moveTo>
                  <a:pt x="2141354" y="750600"/>
                </a:moveTo>
                <a:cubicBezTo>
                  <a:pt x="1866164" y="809743"/>
                  <a:pt x="1651320" y="1024540"/>
                  <a:pt x="1598045" y="1295446"/>
                </a:cubicBezTo>
                <a:cubicBezTo>
                  <a:pt x="1873235" y="1236303"/>
                  <a:pt x="2088078" y="1021506"/>
                  <a:pt x="2141354" y="750600"/>
                </a:cubicBezTo>
                <a:close/>
                <a:moveTo>
                  <a:pt x="756452" y="750600"/>
                </a:moveTo>
                <a:cubicBezTo>
                  <a:pt x="809728" y="1021506"/>
                  <a:pt x="1024571" y="1236303"/>
                  <a:pt x="1299761" y="1295446"/>
                </a:cubicBezTo>
                <a:cubicBezTo>
                  <a:pt x="1246486" y="1024540"/>
                  <a:pt x="1031642" y="809743"/>
                  <a:pt x="756452" y="750600"/>
                </a:cubicBezTo>
                <a:close/>
                <a:moveTo>
                  <a:pt x="12192000" y="647790"/>
                </a:moveTo>
                <a:lnTo>
                  <a:pt x="12192000" y="780838"/>
                </a:lnTo>
                <a:cubicBezTo>
                  <a:pt x="11966807" y="865550"/>
                  <a:pt x="11797421" y="1059155"/>
                  <a:pt x="11750953" y="1295446"/>
                </a:cubicBezTo>
                <a:cubicBezTo>
                  <a:pt x="11935988" y="1255679"/>
                  <a:pt x="12093739" y="1145540"/>
                  <a:pt x="12192000" y="994335"/>
                </a:cubicBezTo>
                <a:lnTo>
                  <a:pt x="12192000" y="1195909"/>
                </a:lnTo>
                <a:cubicBezTo>
                  <a:pt x="12071770" y="1314911"/>
                  <a:pt x="11914089" y="1397686"/>
                  <a:pt x="11737582" y="1426902"/>
                </a:cubicBezTo>
                <a:lnTo>
                  <a:pt x="11737466" y="1428050"/>
                </a:lnTo>
                <a:cubicBezTo>
                  <a:pt x="11732155" y="1429061"/>
                  <a:pt x="11726826" y="1430009"/>
                  <a:pt x="11721249" y="1429590"/>
                </a:cubicBezTo>
                <a:cubicBezTo>
                  <a:pt x="11690077" y="1435144"/>
                  <a:pt x="11658197" y="1438125"/>
                  <a:pt x="11625822" y="1438652"/>
                </a:cubicBezTo>
                <a:lnTo>
                  <a:pt x="11608704" y="1440278"/>
                </a:lnTo>
                <a:lnTo>
                  <a:pt x="11608678" y="1439783"/>
                </a:lnTo>
                <a:lnTo>
                  <a:pt x="11608179" y="1439816"/>
                </a:lnTo>
                <a:cubicBezTo>
                  <a:pt x="11607613" y="1436014"/>
                  <a:pt x="11607586" y="1432198"/>
                  <a:pt x="11607586" y="1428376"/>
                </a:cubicBezTo>
                <a:cubicBezTo>
                  <a:pt x="11607586" y="1422694"/>
                  <a:pt x="11607645" y="1417025"/>
                  <a:pt x="11608957" y="1411395"/>
                </a:cubicBezTo>
                <a:cubicBezTo>
                  <a:pt x="11608914" y="1380067"/>
                  <a:pt x="11611364" y="1349182"/>
                  <a:pt x="11616421" y="1318938"/>
                </a:cubicBezTo>
                <a:lnTo>
                  <a:pt x="11616961" y="1312248"/>
                </a:lnTo>
                <a:cubicBezTo>
                  <a:pt x="11617130" y="1312243"/>
                  <a:pt x="11617299" y="1312238"/>
                  <a:pt x="11617466" y="1312185"/>
                </a:cubicBezTo>
                <a:cubicBezTo>
                  <a:pt x="11662185" y="998329"/>
                  <a:pt x="11889463" y="741504"/>
                  <a:pt x="12192000" y="647790"/>
                </a:cubicBezTo>
                <a:close/>
                <a:moveTo>
                  <a:pt x="10767111" y="605769"/>
                </a:moveTo>
                <a:lnTo>
                  <a:pt x="10784198" y="607392"/>
                </a:lnTo>
                <a:cubicBezTo>
                  <a:pt x="10816584" y="607919"/>
                  <a:pt x="10848477" y="610900"/>
                  <a:pt x="10879660" y="616457"/>
                </a:cubicBezTo>
                <a:cubicBezTo>
                  <a:pt x="10885236" y="616038"/>
                  <a:pt x="10890564" y="616986"/>
                  <a:pt x="10895873" y="617996"/>
                </a:cubicBezTo>
                <a:lnTo>
                  <a:pt x="10895990" y="619144"/>
                </a:lnTo>
                <a:cubicBezTo>
                  <a:pt x="11254840" y="678542"/>
                  <a:pt x="11535879" y="959319"/>
                  <a:pt x="11586156" y="1312185"/>
                </a:cubicBezTo>
                <a:cubicBezTo>
                  <a:pt x="11586323" y="1312238"/>
                  <a:pt x="11586492" y="1312243"/>
                  <a:pt x="11586661" y="1312248"/>
                </a:cubicBezTo>
                <a:lnTo>
                  <a:pt x="11587201" y="1318938"/>
                </a:lnTo>
                <a:cubicBezTo>
                  <a:pt x="11592258" y="1349182"/>
                  <a:pt x="11594708" y="1380067"/>
                  <a:pt x="11594665" y="1411395"/>
                </a:cubicBezTo>
                <a:cubicBezTo>
                  <a:pt x="11595977" y="1417025"/>
                  <a:pt x="11596036" y="1422694"/>
                  <a:pt x="11596036" y="1428376"/>
                </a:cubicBezTo>
                <a:cubicBezTo>
                  <a:pt x="11596036" y="1432198"/>
                  <a:pt x="11596009" y="1436014"/>
                  <a:pt x="11595443" y="1439816"/>
                </a:cubicBezTo>
                <a:lnTo>
                  <a:pt x="11594944" y="1439783"/>
                </a:lnTo>
                <a:lnTo>
                  <a:pt x="11594918" y="1440278"/>
                </a:lnTo>
                <a:lnTo>
                  <a:pt x="11577800" y="1438652"/>
                </a:lnTo>
                <a:cubicBezTo>
                  <a:pt x="11545425" y="1438125"/>
                  <a:pt x="11513545" y="1435144"/>
                  <a:pt x="11482373" y="1429590"/>
                </a:cubicBezTo>
                <a:cubicBezTo>
                  <a:pt x="11476796" y="1430009"/>
                  <a:pt x="11471467" y="1429061"/>
                  <a:pt x="11466156" y="1428050"/>
                </a:cubicBezTo>
                <a:lnTo>
                  <a:pt x="11466040" y="1426902"/>
                </a:lnTo>
                <a:cubicBezTo>
                  <a:pt x="11107189" y="1367503"/>
                  <a:pt x="10826150" y="1086726"/>
                  <a:pt x="10775875" y="733861"/>
                </a:cubicBezTo>
                <a:cubicBezTo>
                  <a:pt x="10775707" y="733808"/>
                  <a:pt x="10775539" y="733803"/>
                  <a:pt x="10775369" y="733798"/>
                </a:cubicBezTo>
                <a:lnTo>
                  <a:pt x="10774831" y="727122"/>
                </a:lnTo>
                <a:cubicBezTo>
                  <a:pt x="10769772" y="696872"/>
                  <a:pt x="10767321" y="665981"/>
                  <a:pt x="10767364" y="634646"/>
                </a:cubicBezTo>
                <a:cubicBezTo>
                  <a:pt x="10766052" y="629018"/>
                  <a:pt x="10765993" y="623351"/>
                  <a:pt x="10765993" y="617670"/>
                </a:cubicBezTo>
                <a:lnTo>
                  <a:pt x="10766587" y="606230"/>
                </a:lnTo>
                <a:lnTo>
                  <a:pt x="10767085" y="606263"/>
                </a:lnTo>
                <a:close/>
                <a:moveTo>
                  <a:pt x="10744358" y="605769"/>
                </a:moveTo>
                <a:lnTo>
                  <a:pt x="10744384" y="606263"/>
                </a:lnTo>
                <a:lnTo>
                  <a:pt x="10744882" y="606230"/>
                </a:lnTo>
                <a:lnTo>
                  <a:pt x="10745476" y="617670"/>
                </a:lnTo>
                <a:cubicBezTo>
                  <a:pt x="10745476" y="623351"/>
                  <a:pt x="10745417" y="629018"/>
                  <a:pt x="10744105" y="634646"/>
                </a:cubicBezTo>
                <a:cubicBezTo>
                  <a:pt x="10744148" y="665981"/>
                  <a:pt x="10741697" y="696872"/>
                  <a:pt x="10736638" y="727122"/>
                </a:cubicBezTo>
                <a:lnTo>
                  <a:pt x="10736100" y="733798"/>
                </a:lnTo>
                <a:cubicBezTo>
                  <a:pt x="10735930" y="733803"/>
                  <a:pt x="10735762" y="733808"/>
                  <a:pt x="10735594" y="733861"/>
                </a:cubicBezTo>
                <a:cubicBezTo>
                  <a:pt x="10685319" y="1086726"/>
                  <a:pt x="10404280" y="1367503"/>
                  <a:pt x="10045429" y="1426902"/>
                </a:cubicBezTo>
                <a:lnTo>
                  <a:pt x="10045313" y="1428050"/>
                </a:lnTo>
                <a:cubicBezTo>
                  <a:pt x="10040002" y="1429061"/>
                  <a:pt x="10034673" y="1430009"/>
                  <a:pt x="10029096" y="1429590"/>
                </a:cubicBezTo>
                <a:cubicBezTo>
                  <a:pt x="9997924" y="1435144"/>
                  <a:pt x="9966044" y="1438125"/>
                  <a:pt x="9933669" y="1438652"/>
                </a:cubicBezTo>
                <a:lnTo>
                  <a:pt x="9916551" y="1440278"/>
                </a:lnTo>
                <a:lnTo>
                  <a:pt x="9916525" y="1439783"/>
                </a:lnTo>
                <a:lnTo>
                  <a:pt x="9916026" y="1439816"/>
                </a:lnTo>
                <a:cubicBezTo>
                  <a:pt x="9915460" y="1436014"/>
                  <a:pt x="9915433" y="1432198"/>
                  <a:pt x="9915433" y="1428376"/>
                </a:cubicBezTo>
                <a:cubicBezTo>
                  <a:pt x="9915433" y="1422694"/>
                  <a:pt x="9915492" y="1417025"/>
                  <a:pt x="9916804" y="1411395"/>
                </a:cubicBezTo>
                <a:cubicBezTo>
                  <a:pt x="9916761" y="1380067"/>
                  <a:pt x="9919211" y="1349182"/>
                  <a:pt x="9924268" y="1318938"/>
                </a:cubicBezTo>
                <a:lnTo>
                  <a:pt x="9924808" y="1312248"/>
                </a:lnTo>
                <a:cubicBezTo>
                  <a:pt x="9924977" y="1312243"/>
                  <a:pt x="9925146" y="1312238"/>
                  <a:pt x="9925314" y="1312185"/>
                </a:cubicBezTo>
                <a:cubicBezTo>
                  <a:pt x="9975590" y="959319"/>
                  <a:pt x="10256629" y="678542"/>
                  <a:pt x="10615479" y="619144"/>
                </a:cubicBezTo>
                <a:lnTo>
                  <a:pt x="10615596" y="617996"/>
                </a:lnTo>
                <a:cubicBezTo>
                  <a:pt x="10620905" y="616986"/>
                  <a:pt x="10626233" y="616038"/>
                  <a:pt x="10631809" y="616457"/>
                </a:cubicBezTo>
                <a:cubicBezTo>
                  <a:pt x="10662992" y="610900"/>
                  <a:pt x="10694885" y="607919"/>
                  <a:pt x="10727271" y="607392"/>
                </a:cubicBezTo>
                <a:close/>
                <a:moveTo>
                  <a:pt x="9074958" y="605769"/>
                </a:moveTo>
                <a:lnTo>
                  <a:pt x="9092045" y="607392"/>
                </a:lnTo>
                <a:cubicBezTo>
                  <a:pt x="9124431" y="607919"/>
                  <a:pt x="9156324" y="610900"/>
                  <a:pt x="9187507" y="616457"/>
                </a:cubicBezTo>
                <a:cubicBezTo>
                  <a:pt x="9193083" y="616038"/>
                  <a:pt x="9198411" y="616986"/>
                  <a:pt x="9203720" y="617996"/>
                </a:cubicBezTo>
                <a:lnTo>
                  <a:pt x="9203837" y="619144"/>
                </a:lnTo>
                <a:cubicBezTo>
                  <a:pt x="9562687" y="678542"/>
                  <a:pt x="9843726" y="959319"/>
                  <a:pt x="9894002" y="1312185"/>
                </a:cubicBezTo>
                <a:cubicBezTo>
                  <a:pt x="9894170" y="1312238"/>
                  <a:pt x="9894339" y="1312243"/>
                  <a:pt x="9894508" y="1312248"/>
                </a:cubicBezTo>
                <a:lnTo>
                  <a:pt x="9895048" y="1318938"/>
                </a:lnTo>
                <a:cubicBezTo>
                  <a:pt x="9900105" y="1349182"/>
                  <a:pt x="9902555" y="1380067"/>
                  <a:pt x="9902512" y="1411395"/>
                </a:cubicBezTo>
                <a:cubicBezTo>
                  <a:pt x="9903824" y="1417025"/>
                  <a:pt x="9903883" y="1422694"/>
                  <a:pt x="9903883" y="1428376"/>
                </a:cubicBezTo>
                <a:cubicBezTo>
                  <a:pt x="9903883" y="1432198"/>
                  <a:pt x="9903856" y="1436014"/>
                  <a:pt x="9903290" y="1439816"/>
                </a:cubicBezTo>
                <a:lnTo>
                  <a:pt x="9902791" y="1439783"/>
                </a:lnTo>
                <a:lnTo>
                  <a:pt x="9902765" y="1440278"/>
                </a:lnTo>
                <a:lnTo>
                  <a:pt x="9885647" y="1438652"/>
                </a:lnTo>
                <a:cubicBezTo>
                  <a:pt x="9853272" y="1438125"/>
                  <a:pt x="9821392" y="1435144"/>
                  <a:pt x="9790220" y="1429590"/>
                </a:cubicBezTo>
                <a:cubicBezTo>
                  <a:pt x="9784643" y="1430009"/>
                  <a:pt x="9779314" y="1429061"/>
                  <a:pt x="9774003" y="1428050"/>
                </a:cubicBezTo>
                <a:lnTo>
                  <a:pt x="9773887" y="1426902"/>
                </a:lnTo>
                <a:cubicBezTo>
                  <a:pt x="9415036" y="1367503"/>
                  <a:pt x="9133997" y="1086726"/>
                  <a:pt x="9083722" y="733861"/>
                </a:cubicBezTo>
                <a:cubicBezTo>
                  <a:pt x="9083554" y="733808"/>
                  <a:pt x="9083386" y="733803"/>
                  <a:pt x="9083216" y="733798"/>
                </a:cubicBezTo>
                <a:lnTo>
                  <a:pt x="9082678" y="727122"/>
                </a:lnTo>
                <a:cubicBezTo>
                  <a:pt x="9077619" y="696872"/>
                  <a:pt x="9075168" y="665981"/>
                  <a:pt x="9075211" y="634646"/>
                </a:cubicBezTo>
                <a:cubicBezTo>
                  <a:pt x="9073899" y="629018"/>
                  <a:pt x="9073840" y="623351"/>
                  <a:pt x="9073840" y="617670"/>
                </a:cubicBezTo>
                <a:lnTo>
                  <a:pt x="9074434" y="606230"/>
                </a:lnTo>
                <a:lnTo>
                  <a:pt x="9074932" y="606263"/>
                </a:lnTo>
                <a:close/>
                <a:moveTo>
                  <a:pt x="9052207" y="605769"/>
                </a:moveTo>
                <a:lnTo>
                  <a:pt x="9052233" y="606263"/>
                </a:lnTo>
                <a:lnTo>
                  <a:pt x="9052731" y="606230"/>
                </a:lnTo>
                <a:lnTo>
                  <a:pt x="9053325" y="617670"/>
                </a:lnTo>
                <a:cubicBezTo>
                  <a:pt x="9053325" y="623351"/>
                  <a:pt x="9053266" y="629018"/>
                  <a:pt x="9051954" y="634646"/>
                </a:cubicBezTo>
                <a:cubicBezTo>
                  <a:pt x="9051997" y="665981"/>
                  <a:pt x="9049546" y="696872"/>
                  <a:pt x="9044487" y="727122"/>
                </a:cubicBezTo>
                <a:lnTo>
                  <a:pt x="9043949" y="733798"/>
                </a:lnTo>
                <a:cubicBezTo>
                  <a:pt x="9043779" y="733803"/>
                  <a:pt x="9043611" y="733808"/>
                  <a:pt x="9043443" y="733861"/>
                </a:cubicBezTo>
                <a:cubicBezTo>
                  <a:pt x="8993168" y="1086726"/>
                  <a:pt x="8712129" y="1367503"/>
                  <a:pt x="8353278" y="1426902"/>
                </a:cubicBezTo>
                <a:lnTo>
                  <a:pt x="8353162" y="1428050"/>
                </a:lnTo>
                <a:cubicBezTo>
                  <a:pt x="8347851" y="1429061"/>
                  <a:pt x="8342522" y="1430009"/>
                  <a:pt x="8336945" y="1429590"/>
                </a:cubicBezTo>
                <a:cubicBezTo>
                  <a:pt x="8305773" y="1435144"/>
                  <a:pt x="8273893" y="1438125"/>
                  <a:pt x="8241519" y="1438652"/>
                </a:cubicBezTo>
                <a:lnTo>
                  <a:pt x="8224400" y="1440278"/>
                </a:lnTo>
                <a:lnTo>
                  <a:pt x="8224374" y="1439783"/>
                </a:lnTo>
                <a:lnTo>
                  <a:pt x="8223875" y="1439816"/>
                </a:lnTo>
                <a:cubicBezTo>
                  <a:pt x="8223309" y="1436014"/>
                  <a:pt x="8223282" y="1432198"/>
                  <a:pt x="8223282" y="1428376"/>
                </a:cubicBezTo>
                <a:cubicBezTo>
                  <a:pt x="8223282" y="1422694"/>
                  <a:pt x="8223341" y="1417025"/>
                  <a:pt x="8224653" y="1411395"/>
                </a:cubicBezTo>
                <a:cubicBezTo>
                  <a:pt x="8224611" y="1380067"/>
                  <a:pt x="8227060" y="1349182"/>
                  <a:pt x="8232117" y="1318938"/>
                </a:cubicBezTo>
                <a:lnTo>
                  <a:pt x="8232657" y="1312248"/>
                </a:lnTo>
                <a:cubicBezTo>
                  <a:pt x="8232826" y="1312243"/>
                  <a:pt x="8232995" y="1312238"/>
                  <a:pt x="8233163" y="1312185"/>
                </a:cubicBezTo>
                <a:cubicBezTo>
                  <a:pt x="8283439" y="959319"/>
                  <a:pt x="8564478" y="678542"/>
                  <a:pt x="8923328" y="619144"/>
                </a:cubicBezTo>
                <a:lnTo>
                  <a:pt x="8923445" y="617996"/>
                </a:lnTo>
                <a:cubicBezTo>
                  <a:pt x="8928754" y="616986"/>
                  <a:pt x="8934082" y="616038"/>
                  <a:pt x="8939658" y="616457"/>
                </a:cubicBezTo>
                <a:cubicBezTo>
                  <a:pt x="8970841" y="610900"/>
                  <a:pt x="9002734" y="607919"/>
                  <a:pt x="9035120" y="607392"/>
                </a:cubicBezTo>
                <a:close/>
                <a:moveTo>
                  <a:pt x="7382807" y="605769"/>
                </a:moveTo>
                <a:lnTo>
                  <a:pt x="7399895" y="607392"/>
                </a:lnTo>
                <a:cubicBezTo>
                  <a:pt x="7432280" y="607919"/>
                  <a:pt x="7464173" y="610900"/>
                  <a:pt x="7495356" y="616457"/>
                </a:cubicBezTo>
                <a:cubicBezTo>
                  <a:pt x="7500932" y="616038"/>
                  <a:pt x="7506260" y="616986"/>
                  <a:pt x="7511569" y="617996"/>
                </a:cubicBezTo>
                <a:lnTo>
                  <a:pt x="7511686" y="619144"/>
                </a:lnTo>
                <a:cubicBezTo>
                  <a:pt x="7870536" y="678542"/>
                  <a:pt x="8151575" y="959319"/>
                  <a:pt x="8201852" y="1312185"/>
                </a:cubicBezTo>
                <a:cubicBezTo>
                  <a:pt x="8202019" y="1312238"/>
                  <a:pt x="8202189" y="1312243"/>
                  <a:pt x="8202357" y="1312248"/>
                </a:cubicBezTo>
                <a:lnTo>
                  <a:pt x="8202898" y="1318938"/>
                </a:lnTo>
                <a:cubicBezTo>
                  <a:pt x="8207954" y="1349182"/>
                  <a:pt x="8210404" y="1380067"/>
                  <a:pt x="8210362" y="1411395"/>
                </a:cubicBezTo>
                <a:cubicBezTo>
                  <a:pt x="8211674" y="1417025"/>
                  <a:pt x="8211732" y="1422694"/>
                  <a:pt x="8211732" y="1428376"/>
                </a:cubicBezTo>
                <a:cubicBezTo>
                  <a:pt x="8211732" y="1432198"/>
                  <a:pt x="8211705" y="1436014"/>
                  <a:pt x="8211139" y="1439816"/>
                </a:cubicBezTo>
                <a:lnTo>
                  <a:pt x="8210640" y="1439783"/>
                </a:lnTo>
                <a:lnTo>
                  <a:pt x="8210614" y="1440278"/>
                </a:lnTo>
                <a:lnTo>
                  <a:pt x="8193496" y="1438652"/>
                </a:lnTo>
                <a:cubicBezTo>
                  <a:pt x="8161122" y="1438125"/>
                  <a:pt x="8129241" y="1435144"/>
                  <a:pt x="8098069" y="1429590"/>
                </a:cubicBezTo>
                <a:cubicBezTo>
                  <a:pt x="8092492" y="1430009"/>
                  <a:pt x="8087163" y="1429061"/>
                  <a:pt x="8081853" y="1428050"/>
                </a:cubicBezTo>
                <a:lnTo>
                  <a:pt x="8081737" y="1426902"/>
                </a:lnTo>
                <a:cubicBezTo>
                  <a:pt x="7722885" y="1367503"/>
                  <a:pt x="7441846" y="1086726"/>
                  <a:pt x="7391571" y="733861"/>
                </a:cubicBezTo>
                <a:cubicBezTo>
                  <a:pt x="7391403" y="733808"/>
                  <a:pt x="7391235" y="733803"/>
                  <a:pt x="7391065" y="733798"/>
                </a:cubicBezTo>
                <a:lnTo>
                  <a:pt x="7390527" y="727122"/>
                </a:lnTo>
                <a:cubicBezTo>
                  <a:pt x="7385468" y="696872"/>
                  <a:pt x="7383018" y="665981"/>
                  <a:pt x="7383060" y="634646"/>
                </a:cubicBezTo>
                <a:cubicBezTo>
                  <a:pt x="7381748" y="629018"/>
                  <a:pt x="7381689" y="623351"/>
                  <a:pt x="7381689" y="617670"/>
                </a:cubicBezTo>
                <a:lnTo>
                  <a:pt x="7382283" y="606230"/>
                </a:lnTo>
                <a:lnTo>
                  <a:pt x="7382781" y="606263"/>
                </a:lnTo>
                <a:close/>
                <a:moveTo>
                  <a:pt x="5690656" y="605769"/>
                </a:moveTo>
                <a:lnTo>
                  <a:pt x="5707743" y="607392"/>
                </a:lnTo>
                <a:cubicBezTo>
                  <a:pt x="5740129" y="607919"/>
                  <a:pt x="5772021" y="610900"/>
                  <a:pt x="5803205" y="616457"/>
                </a:cubicBezTo>
                <a:cubicBezTo>
                  <a:pt x="5808781" y="616038"/>
                  <a:pt x="5814109" y="616986"/>
                  <a:pt x="5819417" y="617996"/>
                </a:cubicBezTo>
                <a:lnTo>
                  <a:pt x="5819534" y="619144"/>
                </a:lnTo>
                <a:cubicBezTo>
                  <a:pt x="6178385" y="678542"/>
                  <a:pt x="6459424" y="959319"/>
                  <a:pt x="6509700" y="1312185"/>
                </a:cubicBezTo>
                <a:cubicBezTo>
                  <a:pt x="6509868" y="1312238"/>
                  <a:pt x="6510037" y="1312243"/>
                  <a:pt x="6510206" y="1312248"/>
                </a:cubicBezTo>
                <a:lnTo>
                  <a:pt x="6510746" y="1318938"/>
                </a:lnTo>
                <a:cubicBezTo>
                  <a:pt x="6515803" y="1349182"/>
                  <a:pt x="6518252" y="1380067"/>
                  <a:pt x="6518210" y="1411395"/>
                </a:cubicBezTo>
                <a:cubicBezTo>
                  <a:pt x="6519522" y="1417025"/>
                  <a:pt x="6519581" y="1422694"/>
                  <a:pt x="6519581" y="1428376"/>
                </a:cubicBezTo>
                <a:cubicBezTo>
                  <a:pt x="6519581" y="1432198"/>
                  <a:pt x="6519554" y="1436014"/>
                  <a:pt x="6518988" y="1439816"/>
                </a:cubicBezTo>
                <a:lnTo>
                  <a:pt x="6518489" y="1439783"/>
                </a:lnTo>
                <a:lnTo>
                  <a:pt x="6518463" y="1440278"/>
                </a:lnTo>
                <a:lnTo>
                  <a:pt x="6501344" y="1438652"/>
                </a:lnTo>
                <a:cubicBezTo>
                  <a:pt x="6468970" y="1438125"/>
                  <a:pt x="6437090" y="1435144"/>
                  <a:pt x="6405918" y="1429590"/>
                </a:cubicBezTo>
                <a:cubicBezTo>
                  <a:pt x="6400341" y="1430009"/>
                  <a:pt x="6395012" y="1429061"/>
                  <a:pt x="6389701" y="1428050"/>
                </a:cubicBezTo>
                <a:lnTo>
                  <a:pt x="6389585" y="1426902"/>
                </a:lnTo>
                <a:cubicBezTo>
                  <a:pt x="6030734" y="1367503"/>
                  <a:pt x="5749695" y="1086726"/>
                  <a:pt x="5699419" y="733861"/>
                </a:cubicBezTo>
                <a:cubicBezTo>
                  <a:pt x="5699252" y="733808"/>
                  <a:pt x="5699083" y="733803"/>
                  <a:pt x="5698914" y="733798"/>
                </a:cubicBezTo>
                <a:lnTo>
                  <a:pt x="5698375" y="727122"/>
                </a:lnTo>
                <a:cubicBezTo>
                  <a:pt x="5693317" y="696872"/>
                  <a:pt x="5690866" y="665981"/>
                  <a:pt x="5690908" y="634646"/>
                </a:cubicBezTo>
                <a:cubicBezTo>
                  <a:pt x="5689596" y="629018"/>
                  <a:pt x="5689538" y="623351"/>
                  <a:pt x="5689538" y="617670"/>
                </a:cubicBezTo>
                <a:lnTo>
                  <a:pt x="5690132" y="606230"/>
                </a:lnTo>
                <a:lnTo>
                  <a:pt x="5690630" y="606263"/>
                </a:lnTo>
                <a:close/>
                <a:moveTo>
                  <a:pt x="5667905" y="605769"/>
                </a:moveTo>
                <a:lnTo>
                  <a:pt x="5667931" y="606263"/>
                </a:lnTo>
                <a:lnTo>
                  <a:pt x="5668429" y="606230"/>
                </a:lnTo>
                <a:lnTo>
                  <a:pt x="5669023" y="617670"/>
                </a:lnTo>
                <a:cubicBezTo>
                  <a:pt x="5669023" y="623351"/>
                  <a:pt x="5668964" y="629018"/>
                  <a:pt x="5667652" y="634646"/>
                </a:cubicBezTo>
                <a:cubicBezTo>
                  <a:pt x="5667694" y="665981"/>
                  <a:pt x="5665244" y="696872"/>
                  <a:pt x="5660185" y="727122"/>
                </a:cubicBezTo>
                <a:lnTo>
                  <a:pt x="5659647" y="733798"/>
                </a:lnTo>
                <a:cubicBezTo>
                  <a:pt x="5659477" y="733803"/>
                  <a:pt x="5659309" y="733808"/>
                  <a:pt x="5659141" y="733861"/>
                </a:cubicBezTo>
                <a:cubicBezTo>
                  <a:pt x="5608866" y="1086726"/>
                  <a:pt x="5327827" y="1367503"/>
                  <a:pt x="4968975" y="1426902"/>
                </a:cubicBezTo>
                <a:lnTo>
                  <a:pt x="4968859" y="1428050"/>
                </a:lnTo>
                <a:cubicBezTo>
                  <a:pt x="4963549" y="1429061"/>
                  <a:pt x="4958220" y="1430009"/>
                  <a:pt x="4952643" y="1429590"/>
                </a:cubicBezTo>
                <a:cubicBezTo>
                  <a:pt x="4921471" y="1435144"/>
                  <a:pt x="4889590" y="1438125"/>
                  <a:pt x="4857216" y="1438652"/>
                </a:cubicBezTo>
                <a:lnTo>
                  <a:pt x="4840098" y="1440278"/>
                </a:lnTo>
                <a:lnTo>
                  <a:pt x="4840072" y="1439783"/>
                </a:lnTo>
                <a:lnTo>
                  <a:pt x="4839573" y="1439816"/>
                </a:lnTo>
                <a:cubicBezTo>
                  <a:pt x="4839007" y="1436014"/>
                  <a:pt x="4838980" y="1432198"/>
                  <a:pt x="4838980" y="1428376"/>
                </a:cubicBezTo>
                <a:cubicBezTo>
                  <a:pt x="4838980" y="1422694"/>
                  <a:pt x="4839038" y="1417025"/>
                  <a:pt x="4840350" y="1411395"/>
                </a:cubicBezTo>
                <a:cubicBezTo>
                  <a:pt x="4840308" y="1380067"/>
                  <a:pt x="4842758" y="1349182"/>
                  <a:pt x="4847814" y="1318938"/>
                </a:cubicBezTo>
                <a:lnTo>
                  <a:pt x="4848355" y="1312248"/>
                </a:lnTo>
                <a:cubicBezTo>
                  <a:pt x="4848523" y="1312243"/>
                  <a:pt x="4848693" y="1312238"/>
                  <a:pt x="4848860" y="1312185"/>
                </a:cubicBezTo>
                <a:cubicBezTo>
                  <a:pt x="4899137" y="959319"/>
                  <a:pt x="5180176" y="678542"/>
                  <a:pt x="5539026" y="619144"/>
                </a:cubicBezTo>
                <a:lnTo>
                  <a:pt x="5539143" y="617996"/>
                </a:lnTo>
                <a:cubicBezTo>
                  <a:pt x="5544452" y="616986"/>
                  <a:pt x="5549780" y="616038"/>
                  <a:pt x="5555356" y="616457"/>
                </a:cubicBezTo>
                <a:cubicBezTo>
                  <a:pt x="5586539" y="610900"/>
                  <a:pt x="5618432" y="607919"/>
                  <a:pt x="5650817" y="607392"/>
                </a:cubicBezTo>
                <a:close/>
                <a:moveTo>
                  <a:pt x="3998505" y="605769"/>
                </a:moveTo>
                <a:lnTo>
                  <a:pt x="4015592" y="607392"/>
                </a:lnTo>
                <a:cubicBezTo>
                  <a:pt x="4047978" y="607919"/>
                  <a:pt x="4079870" y="610900"/>
                  <a:pt x="4111054" y="616457"/>
                </a:cubicBezTo>
                <a:cubicBezTo>
                  <a:pt x="4116630" y="616038"/>
                  <a:pt x="4121958" y="616986"/>
                  <a:pt x="4127266" y="617996"/>
                </a:cubicBezTo>
                <a:lnTo>
                  <a:pt x="4127384" y="619144"/>
                </a:lnTo>
                <a:cubicBezTo>
                  <a:pt x="4486234" y="678542"/>
                  <a:pt x="4767273" y="959319"/>
                  <a:pt x="4817549" y="1312185"/>
                </a:cubicBezTo>
                <a:cubicBezTo>
                  <a:pt x="4817717" y="1312238"/>
                  <a:pt x="4817886" y="1312243"/>
                  <a:pt x="4818055" y="1312248"/>
                </a:cubicBezTo>
                <a:lnTo>
                  <a:pt x="4818595" y="1318938"/>
                </a:lnTo>
                <a:cubicBezTo>
                  <a:pt x="4823652" y="1349182"/>
                  <a:pt x="4826101" y="1380067"/>
                  <a:pt x="4826059" y="1411395"/>
                </a:cubicBezTo>
                <a:cubicBezTo>
                  <a:pt x="4827371" y="1417025"/>
                  <a:pt x="4827430" y="1422694"/>
                  <a:pt x="4827430" y="1428376"/>
                </a:cubicBezTo>
                <a:cubicBezTo>
                  <a:pt x="4827430" y="1432198"/>
                  <a:pt x="4827403" y="1436014"/>
                  <a:pt x="4826837" y="1439816"/>
                </a:cubicBezTo>
                <a:lnTo>
                  <a:pt x="4826338" y="1439783"/>
                </a:lnTo>
                <a:lnTo>
                  <a:pt x="4826312" y="1440278"/>
                </a:lnTo>
                <a:lnTo>
                  <a:pt x="4809193" y="1438652"/>
                </a:lnTo>
                <a:cubicBezTo>
                  <a:pt x="4776819" y="1438125"/>
                  <a:pt x="4744939" y="1435144"/>
                  <a:pt x="4713767" y="1429590"/>
                </a:cubicBezTo>
                <a:cubicBezTo>
                  <a:pt x="4708190" y="1430009"/>
                  <a:pt x="4702861" y="1429061"/>
                  <a:pt x="4697550" y="1428050"/>
                </a:cubicBezTo>
                <a:lnTo>
                  <a:pt x="4697434" y="1426902"/>
                </a:lnTo>
                <a:cubicBezTo>
                  <a:pt x="4338583" y="1367503"/>
                  <a:pt x="4057544" y="1086726"/>
                  <a:pt x="4007268" y="733861"/>
                </a:cubicBezTo>
                <a:cubicBezTo>
                  <a:pt x="4007101" y="733808"/>
                  <a:pt x="4006932" y="733803"/>
                  <a:pt x="4006763" y="733798"/>
                </a:cubicBezTo>
                <a:lnTo>
                  <a:pt x="4006225" y="727122"/>
                </a:lnTo>
                <a:cubicBezTo>
                  <a:pt x="4001166" y="696872"/>
                  <a:pt x="3998715" y="665981"/>
                  <a:pt x="3998757" y="634646"/>
                </a:cubicBezTo>
                <a:cubicBezTo>
                  <a:pt x="3997445" y="629018"/>
                  <a:pt x="3997387" y="623351"/>
                  <a:pt x="3997387" y="617670"/>
                </a:cubicBezTo>
                <a:lnTo>
                  <a:pt x="3997981" y="606230"/>
                </a:lnTo>
                <a:lnTo>
                  <a:pt x="3998479" y="606263"/>
                </a:lnTo>
                <a:close/>
                <a:moveTo>
                  <a:pt x="3975754" y="605769"/>
                </a:moveTo>
                <a:lnTo>
                  <a:pt x="3975780" y="606263"/>
                </a:lnTo>
                <a:lnTo>
                  <a:pt x="3976278" y="606230"/>
                </a:lnTo>
                <a:lnTo>
                  <a:pt x="3976872" y="617670"/>
                </a:lnTo>
                <a:cubicBezTo>
                  <a:pt x="3976872" y="623351"/>
                  <a:pt x="3976813" y="629018"/>
                  <a:pt x="3975501" y="634646"/>
                </a:cubicBezTo>
                <a:cubicBezTo>
                  <a:pt x="3975543" y="665981"/>
                  <a:pt x="3973093" y="696872"/>
                  <a:pt x="3968034" y="727122"/>
                </a:cubicBezTo>
                <a:lnTo>
                  <a:pt x="3967496" y="733798"/>
                </a:lnTo>
                <a:cubicBezTo>
                  <a:pt x="3967326" y="733803"/>
                  <a:pt x="3967158" y="733808"/>
                  <a:pt x="3966990" y="733861"/>
                </a:cubicBezTo>
                <a:cubicBezTo>
                  <a:pt x="3916715" y="1086726"/>
                  <a:pt x="3635676" y="1367503"/>
                  <a:pt x="3276825" y="1426902"/>
                </a:cubicBezTo>
                <a:lnTo>
                  <a:pt x="3276708" y="1428050"/>
                </a:lnTo>
                <a:cubicBezTo>
                  <a:pt x="3271398" y="1429061"/>
                  <a:pt x="3266069" y="1430009"/>
                  <a:pt x="3260492" y="1429590"/>
                </a:cubicBezTo>
                <a:cubicBezTo>
                  <a:pt x="3229320" y="1435144"/>
                  <a:pt x="3197440" y="1438125"/>
                  <a:pt x="3165065" y="1438652"/>
                </a:cubicBezTo>
                <a:lnTo>
                  <a:pt x="3147947" y="1440278"/>
                </a:lnTo>
                <a:lnTo>
                  <a:pt x="3147921" y="1439783"/>
                </a:lnTo>
                <a:lnTo>
                  <a:pt x="3147422" y="1439816"/>
                </a:lnTo>
                <a:cubicBezTo>
                  <a:pt x="3146856" y="1436014"/>
                  <a:pt x="3146829" y="1432198"/>
                  <a:pt x="3146829" y="1428376"/>
                </a:cubicBezTo>
                <a:cubicBezTo>
                  <a:pt x="3146829" y="1422694"/>
                  <a:pt x="3146887" y="1417025"/>
                  <a:pt x="3148199" y="1411395"/>
                </a:cubicBezTo>
                <a:cubicBezTo>
                  <a:pt x="3148157" y="1380067"/>
                  <a:pt x="3150607" y="1349182"/>
                  <a:pt x="3155663" y="1318938"/>
                </a:cubicBezTo>
                <a:lnTo>
                  <a:pt x="3156204" y="1312248"/>
                </a:lnTo>
                <a:cubicBezTo>
                  <a:pt x="3156372" y="1312243"/>
                  <a:pt x="3156542" y="1312238"/>
                  <a:pt x="3156709" y="1312185"/>
                </a:cubicBezTo>
                <a:cubicBezTo>
                  <a:pt x="3206986" y="959319"/>
                  <a:pt x="3488025" y="678542"/>
                  <a:pt x="3846875" y="619144"/>
                </a:cubicBezTo>
                <a:lnTo>
                  <a:pt x="3846992" y="617996"/>
                </a:lnTo>
                <a:cubicBezTo>
                  <a:pt x="3852301" y="616986"/>
                  <a:pt x="3857629" y="616038"/>
                  <a:pt x="3863205" y="616457"/>
                </a:cubicBezTo>
                <a:cubicBezTo>
                  <a:pt x="3894388" y="610900"/>
                  <a:pt x="3926281" y="607919"/>
                  <a:pt x="3958666" y="607392"/>
                </a:cubicBezTo>
                <a:close/>
                <a:moveTo>
                  <a:pt x="2306354" y="605769"/>
                </a:moveTo>
                <a:lnTo>
                  <a:pt x="2323441" y="607392"/>
                </a:lnTo>
                <a:cubicBezTo>
                  <a:pt x="2355827" y="607919"/>
                  <a:pt x="2387719" y="610900"/>
                  <a:pt x="2418903" y="616457"/>
                </a:cubicBezTo>
                <a:cubicBezTo>
                  <a:pt x="2424479" y="616038"/>
                  <a:pt x="2429807" y="616986"/>
                  <a:pt x="2435115" y="617996"/>
                </a:cubicBezTo>
                <a:lnTo>
                  <a:pt x="2435233" y="619144"/>
                </a:lnTo>
                <a:cubicBezTo>
                  <a:pt x="2794083" y="678542"/>
                  <a:pt x="3075122" y="959319"/>
                  <a:pt x="3125398" y="1312185"/>
                </a:cubicBezTo>
                <a:cubicBezTo>
                  <a:pt x="3125566" y="1312238"/>
                  <a:pt x="3125735" y="1312243"/>
                  <a:pt x="3125904" y="1312248"/>
                </a:cubicBezTo>
                <a:lnTo>
                  <a:pt x="3126444" y="1318938"/>
                </a:lnTo>
                <a:cubicBezTo>
                  <a:pt x="3131501" y="1349182"/>
                  <a:pt x="3133950" y="1380067"/>
                  <a:pt x="3133908" y="1411395"/>
                </a:cubicBezTo>
                <a:cubicBezTo>
                  <a:pt x="3135220" y="1417025"/>
                  <a:pt x="3135279" y="1422694"/>
                  <a:pt x="3135279" y="1428376"/>
                </a:cubicBezTo>
                <a:cubicBezTo>
                  <a:pt x="3135279" y="1432198"/>
                  <a:pt x="3135252" y="1436014"/>
                  <a:pt x="3134686" y="1439816"/>
                </a:cubicBezTo>
                <a:lnTo>
                  <a:pt x="3134187" y="1439783"/>
                </a:lnTo>
                <a:lnTo>
                  <a:pt x="3134161" y="1440278"/>
                </a:lnTo>
                <a:lnTo>
                  <a:pt x="3117042" y="1438652"/>
                </a:lnTo>
                <a:cubicBezTo>
                  <a:pt x="3084668" y="1438125"/>
                  <a:pt x="3052788" y="1435144"/>
                  <a:pt x="3021616" y="1429590"/>
                </a:cubicBezTo>
                <a:cubicBezTo>
                  <a:pt x="3016039" y="1430009"/>
                  <a:pt x="3010710" y="1429061"/>
                  <a:pt x="3005399" y="1428050"/>
                </a:cubicBezTo>
                <a:lnTo>
                  <a:pt x="3005283" y="1426902"/>
                </a:lnTo>
                <a:cubicBezTo>
                  <a:pt x="2646432" y="1367503"/>
                  <a:pt x="2365393" y="1086726"/>
                  <a:pt x="2315117" y="733861"/>
                </a:cubicBezTo>
                <a:cubicBezTo>
                  <a:pt x="2314950" y="733808"/>
                  <a:pt x="2314781" y="733803"/>
                  <a:pt x="2314612" y="733798"/>
                </a:cubicBezTo>
                <a:lnTo>
                  <a:pt x="2314074" y="727122"/>
                </a:lnTo>
                <a:cubicBezTo>
                  <a:pt x="2309015" y="696872"/>
                  <a:pt x="2306564" y="665981"/>
                  <a:pt x="2306606" y="634646"/>
                </a:cubicBezTo>
                <a:cubicBezTo>
                  <a:pt x="2305294" y="629018"/>
                  <a:pt x="2305236" y="623351"/>
                  <a:pt x="2305236" y="617670"/>
                </a:cubicBezTo>
                <a:lnTo>
                  <a:pt x="2305830" y="606230"/>
                </a:lnTo>
                <a:lnTo>
                  <a:pt x="2306328" y="606263"/>
                </a:lnTo>
                <a:close/>
                <a:moveTo>
                  <a:pt x="2283603" y="605769"/>
                </a:moveTo>
                <a:lnTo>
                  <a:pt x="2283629" y="606263"/>
                </a:lnTo>
                <a:lnTo>
                  <a:pt x="2284127" y="606230"/>
                </a:lnTo>
                <a:lnTo>
                  <a:pt x="2284721" y="617670"/>
                </a:lnTo>
                <a:cubicBezTo>
                  <a:pt x="2284721" y="623351"/>
                  <a:pt x="2284662" y="629018"/>
                  <a:pt x="2283350" y="634646"/>
                </a:cubicBezTo>
                <a:cubicBezTo>
                  <a:pt x="2283392" y="665981"/>
                  <a:pt x="2280942" y="696872"/>
                  <a:pt x="2275883" y="727122"/>
                </a:cubicBezTo>
                <a:lnTo>
                  <a:pt x="2275345" y="733798"/>
                </a:lnTo>
                <a:cubicBezTo>
                  <a:pt x="2275175" y="733803"/>
                  <a:pt x="2275007" y="733808"/>
                  <a:pt x="2274839" y="733861"/>
                </a:cubicBezTo>
                <a:cubicBezTo>
                  <a:pt x="2224564" y="1086726"/>
                  <a:pt x="1943525" y="1367503"/>
                  <a:pt x="1584673" y="1426902"/>
                </a:cubicBezTo>
                <a:lnTo>
                  <a:pt x="1584557" y="1428050"/>
                </a:lnTo>
                <a:cubicBezTo>
                  <a:pt x="1579247" y="1429061"/>
                  <a:pt x="1573918" y="1430009"/>
                  <a:pt x="1568341" y="1429590"/>
                </a:cubicBezTo>
                <a:cubicBezTo>
                  <a:pt x="1537169" y="1435144"/>
                  <a:pt x="1505289" y="1438125"/>
                  <a:pt x="1472914" y="1438652"/>
                </a:cubicBezTo>
                <a:lnTo>
                  <a:pt x="1455796" y="1440278"/>
                </a:lnTo>
                <a:lnTo>
                  <a:pt x="1455770" y="1439783"/>
                </a:lnTo>
                <a:lnTo>
                  <a:pt x="1455271" y="1439816"/>
                </a:lnTo>
                <a:cubicBezTo>
                  <a:pt x="1454705" y="1436014"/>
                  <a:pt x="1454678" y="1432198"/>
                  <a:pt x="1454678" y="1428376"/>
                </a:cubicBezTo>
                <a:cubicBezTo>
                  <a:pt x="1454678" y="1422694"/>
                  <a:pt x="1454736" y="1417025"/>
                  <a:pt x="1456048" y="1411395"/>
                </a:cubicBezTo>
                <a:cubicBezTo>
                  <a:pt x="1456006" y="1380067"/>
                  <a:pt x="1458456" y="1349182"/>
                  <a:pt x="1463513" y="1318938"/>
                </a:cubicBezTo>
                <a:lnTo>
                  <a:pt x="1464053" y="1312248"/>
                </a:lnTo>
                <a:cubicBezTo>
                  <a:pt x="1464221" y="1312243"/>
                  <a:pt x="1464391" y="1312238"/>
                  <a:pt x="1464558" y="1312185"/>
                </a:cubicBezTo>
                <a:cubicBezTo>
                  <a:pt x="1514835" y="959319"/>
                  <a:pt x="1795874" y="678542"/>
                  <a:pt x="2154724" y="619144"/>
                </a:cubicBezTo>
                <a:lnTo>
                  <a:pt x="2154841" y="617996"/>
                </a:lnTo>
                <a:cubicBezTo>
                  <a:pt x="2160150" y="616986"/>
                  <a:pt x="2165478" y="616038"/>
                  <a:pt x="2171054" y="616457"/>
                </a:cubicBezTo>
                <a:cubicBezTo>
                  <a:pt x="2202237" y="610900"/>
                  <a:pt x="2234130" y="607919"/>
                  <a:pt x="2266515" y="607392"/>
                </a:cubicBezTo>
                <a:close/>
                <a:moveTo>
                  <a:pt x="614203" y="605769"/>
                </a:moveTo>
                <a:lnTo>
                  <a:pt x="631290" y="607392"/>
                </a:lnTo>
                <a:cubicBezTo>
                  <a:pt x="663676" y="607919"/>
                  <a:pt x="695568" y="610900"/>
                  <a:pt x="726752" y="616457"/>
                </a:cubicBezTo>
                <a:cubicBezTo>
                  <a:pt x="732328" y="616038"/>
                  <a:pt x="737656" y="616986"/>
                  <a:pt x="742964" y="617996"/>
                </a:cubicBezTo>
                <a:lnTo>
                  <a:pt x="743081" y="619144"/>
                </a:lnTo>
                <a:cubicBezTo>
                  <a:pt x="1101932" y="678542"/>
                  <a:pt x="1382971" y="959319"/>
                  <a:pt x="1433247" y="1312185"/>
                </a:cubicBezTo>
                <a:cubicBezTo>
                  <a:pt x="1433415" y="1312238"/>
                  <a:pt x="1433584" y="1312243"/>
                  <a:pt x="1433753" y="1312248"/>
                </a:cubicBezTo>
                <a:lnTo>
                  <a:pt x="1434293" y="1318938"/>
                </a:lnTo>
                <a:cubicBezTo>
                  <a:pt x="1439350" y="1349182"/>
                  <a:pt x="1441799" y="1380067"/>
                  <a:pt x="1441757" y="1411395"/>
                </a:cubicBezTo>
                <a:cubicBezTo>
                  <a:pt x="1443069" y="1417025"/>
                  <a:pt x="1443128" y="1422694"/>
                  <a:pt x="1443128" y="1428376"/>
                </a:cubicBezTo>
                <a:cubicBezTo>
                  <a:pt x="1443128" y="1432198"/>
                  <a:pt x="1443101" y="1436014"/>
                  <a:pt x="1442535" y="1439816"/>
                </a:cubicBezTo>
                <a:lnTo>
                  <a:pt x="1442036" y="1439783"/>
                </a:lnTo>
                <a:lnTo>
                  <a:pt x="1442010" y="1440278"/>
                </a:lnTo>
                <a:lnTo>
                  <a:pt x="1424891" y="1438652"/>
                </a:lnTo>
                <a:cubicBezTo>
                  <a:pt x="1392517" y="1438125"/>
                  <a:pt x="1360637" y="1435144"/>
                  <a:pt x="1329465" y="1429590"/>
                </a:cubicBezTo>
                <a:cubicBezTo>
                  <a:pt x="1323888" y="1430009"/>
                  <a:pt x="1318559" y="1429061"/>
                  <a:pt x="1313248" y="1428050"/>
                </a:cubicBezTo>
                <a:lnTo>
                  <a:pt x="1313132" y="1426902"/>
                </a:lnTo>
                <a:cubicBezTo>
                  <a:pt x="954281" y="1367503"/>
                  <a:pt x="673242" y="1086726"/>
                  <a:pt x="622966" y="733861"/>
                </a:cubicBezTo>
                <a:cubicBezTo>
                  <a:pt x="622799" y="733808"/>
                  <a:pt x="622630" y="733803"/>
                  <a:pt x="622461" y="733798"/>
                </a:cubicBezTo>
                <a:lnTo>
                  <a:pt x="621923" y="727122"/>
                </a:lnTo>
                <a:cubicBezTo>
                  <a:pt x="616864" y="696872"/>
                  <a:pt x="614413" y="665981"/>
                  <a:pt x="614455" y="634646"/>
                </a:cubicBezTo>
                <a:cubicBezTo>
                  <a:pt x="613143" y="629018"/>
                  <a:pt x="613085" y="623351"/>
                  <a:pt x="613085" y="617670"/>
                </a:cubicBezTo>
                <a:lnTo>
                  <a:pt x="613679" y="606230"/>
                </a:lnTo>
                <a:lnTo>
                  <a:pt x="614177" y="606263"/>
                </a:lnTo>
                <a:close/>
                <a:moveTo>
                  <a:pt x="7360056" y="605769"/>
                </a:moveTo>
                <a:lnTo>
                  <a:pt x="7360082" y="606263"/>
                </a:lnTo>
                <a:lnTo>
                  <a:pt x="7360580" y="606230"/>
                </a:lnTo>
                <a:lnTo>
                  <a:pt x="7361174" y="617670"/>
                </a:lnTo>
                <a:cubicBezTo>
                  <a:pt x="7361174" y="623351"/>
                  <a:pt x="7361116" y="629018"/>
                  <a:pt x="7359804" y="634646"/>
                </a:cubicBezTo>
                <a:cubicBezTo>
                  <a:pt x="7359846" y="665981"/>
                  <a:pt x="7357395" y="696872"/>
                  <a:pt x="7352337" y="727122"/>
                </a:cubicBezTo>
                <a:lnTo>
                  <a:pt x="7351798" y="733798"/>
                </a:lnTo>
                <a:cubicBezTo>
                  <a:pt x="7351629" y="733803"/>
                  <a:pt x="7351460" y="733808"/>
                  <a:pt x="7351293" y="733861"/>
                </a:cubicBezTo>
                <a:cubicBezTo>
                  <a:pt x="7301017" y="1086726"/>
                  <a:pt x="7019978" y="1367503"/>
                  <a:pt x="6661127" y="1426902"/>
                </a:cubicBezTo>
                <a:lnTo>
                  <a:pt x="6661011" y="1428050"/>
                </a:lnTo>
                <a:cubicBezTo>
                  <a:pt x="6655700" y="1429061"/>
                  <a:pt x="6650371" y="1430009"/>
                  <a:pt x="6644794" y="1429590"/>
                </a:cubicBezTo>
                <a:cubicBezTo>
                  <a:pt x="6613622" y="1435144"/>
                  <a:pt x="6581742" y="1438125"/>
                  <a:pt x="6549368" y="1438652"/>
                </a:cubicBezTo>
                <a:lnTo>
                  <a:pt x="6532249" y="1440278"/>
                </a:lnTo>
                <a:lnTo>
                  <a:pt x="6532223" y="1439783"/>
                </a:lnTo>
                <a:lnTo>
                  <a:pt x="6531724" y="1439816"/>
                </a:lnTo>
                <a:cubicBezTo>
                  <a:pt x="6531158" y="1436014"/>
                  <a:pt x="6531131" y="1432198"/>
                  <a:pt x="6531131" y="1428376"/>
                </a:cubicBezTo>
                <a:cubicBezTo>
                  <a:pt x="6531131" y="1422694"/>
                  <a:pt x="6531190" y="1417025"/>
                  <a:pt x="6532502" y="1411395"/>
                </a:cubicBezTo>
                <a:cubicBezTo>
                  <a:pt x="6532460" y="1380067"/>
                  <a:pt x="6534909" y="1349182"/>
                  <a:pt x="6539966" y="1318938"/>
                </a:cubicBezTo>
                <a:lnTo>
                  <a:pt x="6540506" y="1312248"/>
                </a:lnTo>
                <a:cubicBezTo>
                  <a:pt x="6540675" y="1312243"/>
                  <a:pt x="6540844" y="1312238"/>
                  <a:pt x="6541012" y="1312185"/>
                </a:cubicBezTo>
                <a:cubicBezTo>
                  <a:pt x="6591288" y="959319"/>
                  <a:pt x="6872327" y="678542"/>
                  <a:pt x="7231178" y="619144"/>
                </a:cubicBezTo>
                <a:lnTo>
                  <a:pt x="7231295" y="617996"/>
                </a:lnTo>
                <a:cubicBezTo>
                  <a:pt x="7236603" y="616986"/>
                  <a:pt x="7241931" y="616038"/>
                  <a:pt x="7247507" y="616457"/>
                </a:cubicBezTo>
                <a:cubicBezTo>
                  <a:pt x="7278691" y="610900"/>
                  <a:pt x="7310583" y="607919"/>
                  <a:pt x="7342969" y="607392"/>
                </a:cubicBezTo>
                <a:close/>
                <a:moveTo>
                  <a:pt x="591452" y="605769"/>
                </a:moveTo>
                <a:lnTo>
                  <a:pt x="591478" y="606263"/>
                </a:lnTo>
                <a:lnTo>
                  <a:pt x="591976" y="606230"/>
                </a:lnTo>
                <a:lnTo>
                  <a:pt x="592570" y="617670"/>
                </a:lnTo>
                <a:cubicBezTo>
                  <a:pt x="592570" y="623351"/>
                  <a:pt x="592511" y="629018"/>
                  <a:pt x="591199" y="634646"/>
                </a:cubicBezTo>
                <a:cubicBezTo>
                  <a:pt x="591242" y="665981"/>
                  <a:pt x="588791" y="696872"/>
                  <a:pt x="583732" y="727122"/>
                </a:cubicBezTo>
                <a:lnTo>
                  <a:pt x="583194" y="733798"/>
                </a:lnTo>
                <a:cubicBezTo>
                  <a:pt x="583024" y="733803"/>
                  <a:pt x="582856" y="733808"/>
                  <a:pt x="582689" y="733861"/>
                </a:cubicBezTo>
                <a:cubicBezTo>
                  <a:pt x="537576" y="1050490"/>
                  <a:pt x="306662" y="1309076"/>
                  <a:pt x="0" y="1400276"/>
                </a:cubicBezTo>
                <a:lnTo>
                  <a:pt x="0" y="1267938"/>
                </a:lnTo>
                <a:cubicBezTo>
                  <a:pt x="229298" y="1185101"/>
                  <a:pt x="402181" y="989705"/>
                  <a:pt x="449203" y="750600"/>
                </a:cubicBezTo>
                <a:cubicBezTo>
                  <a:pt x="258971" y="791484"/>
                  <a:pt x="97576" y="906749"/>
                  <a:pt x="0" y="1064489"/>
                </a:cubicBezTo>
                <a:lnTo>
                  <a:pt x="0" y="857695"/>
                </a:lnTo>
                <a:cubicBezTo>
                  <a:pt x="121484" y="734788"/>
                  <a:pt x="282199" y="649000"/>
                  <a:pt x="462573" y="619144"/>
                </a:cubicBezTo>
                <a:lnTo>
                  <a:pt x="462690" y="617996"/>
                </a:lnTo>
                <a:cubicBezTo>
                  <a:pt x="467999" y="616986"/>
                  <a:pt x="473327" y="616038"/>
                  <a:pt x="478903" y="616457"/>
                </a:cubicBezTo>
                <a:cubicBezTo>
                  <a:pt x="510086" y="610900"/>
                  <a:pt x="541979" y="607919"/>
                  <a:pt x="574365" y="607392"/>
                </a:cubicBezTo>
                <a:close/>
                <a:moveTo>
                  <a:pt x="11969013" y="0"/>
                </a:moveTo>
                <a:lnTo>
                  <a:pt x="12180097" y="0"/>
                </a:lnTo>
                <a:cubicBezTo>
                  <a:pt x="12184579" y="2797"/>
                  <a:pt x="12188307" y="6390"/>
                  <a:pt x="12192000" y="10016"/>
                </a:cubicBezTo>
                <a:lnTo>
                  <a:pt x="12192000" y="210008"/>
                </a:lnTo>
                <a:cubicBezTo>
                  <a:pt x="12135666" y="124006"/>
                  <a:pt x="12059786" y="51396"/>
                  <a:pt x="11969013" y="0"/>
                </a:cubicBezTo>
                <a:close/>
                <a:moveTo>
                  <a:pt x="11640695" y="0"/>
                </a:moveTo>
                <a:lnTo>
                  <a:pt x="11775234" y="0"/>
                </a:lnTo>
                <a:cubicBezTo>
                  <a:pt x="11842228" y="193636"/>
                  <a:pt x="11995970" y="348667"/>
                  <a:pt x="12192000" y="421829"/>
                </a:cubicBezTo>
                <a:lnTo>
                  <a:pt x="12192000" y="553832"/>
                </a:lnTo>
                <a:cubicBezTo>
                  <a:pt x="11924422" y="471599"/>
                  <a:pt x="11715712" y="262771"/>
                  <a:pt x="11640695" y="0"/>
                </a:cubicBezTo>
                <a:close/>
                <a:moveTo>
                  <a:pt x="11023379" y="0"/>
                </a:moveTo>
                <a:lnTo>
                  <a:pt x="11232088" y="0"/>
                </a:lnTo>
                <a:cubicBezTo>
                  <a:pt x="11066618" y="98005"/>
                  <a:pt x="10947209" y="260867"/>
                  <a:pt x="10909358" y="451830"/>
                </a:cubicBezTo>
                <a:cubicBezTo>
                  <a:pt x="11153410" y="399791"/>
                  <a:pt x="11350000" y="226290"/>
                  <a:pt x="11427896" y="0"/>
                </a:cubicBezTo>
                <a:lnTo>
                  <a:pt x="11561912" y="0"/>
                </a:lnTo>
                <a:cubicBezTo>
                  <a:pt x="11477134" y="299826"/>
                  <a:pt x="11217862" y="529393"/>
                  <a:pt x="10895987" y="582253"/>
                </a:cubicBezTo>
                <a:lnTo>
                  <a:pt x="10895871" y="583392"/>
                </a:lnTo>
                <a:cubicBezTo>
                  <a:pt x="10890560" y="584395"/>
                  <a:pt x="10885231" y="585336"/>
                  <a:pt x="10879654" y="584920"/>
                </a:cubicBezTo>
                <a:cubicBezTo>
                  <a:pt x="10848482" y="590430"/>
                  <a:pt x="10816602" y="593388"/>
                  <a:pt x="10784227" y="593911"/>
                </a:cubicBezTo>
                <a:lnTo>
                  <a:pt x="10767109" y="595524"/>
                </a:lnTo>
                <a:lnTo>
                  <a:pt x="10767083" y="595033"/>
                </a:lnTo>
                <a:lnTo>
                  <a:pt x="10766584" y="595066"/>
                </a:lnTo>
                <a:cubicBezTo>
                  <a:pt x="10766018" y="591293"/>
                  <a:pt x="10765991" y="587507"/>
                  <a:pt x="10765991" y="583715"/>
                </a:cubicBezTo>
                <a:cubicBezTo>
                  <a:pt x="10765991" y="578078"/>
                  <a:pt x="10766050" y="572454"/>
                  <a:pt x="10767362" y="566868"/>
                </a:cubicBezTo>
                <a:cubicBezTo>
                  <a:pt x="10767319" y="535786"/>
                  <a:pt x="10769769" y="505143"/>
                  <a:pt x="10774826" y="475137"/>
                </a:cubicBezTo>
                <a:lnTo>
                  <a:pt x="10775366" y="468500"/>
                </a:lnTo>
                <a:cubicBezTo>
                  <a:pt x="10775535" y="468495"/>
                  <a:pt x="10775704" y="468490"/>
                  <a:pt x="10775872" y="468437"/>
                </a:cubicBezTo>
                <a:cubicBezTo>
                  <a:pt x="10802174" y="285283"/>
                  <a:pt x="10891635" y="121704"/>
                  <a:pt x="11023379" y="0"/>
                </a:cubicBezTo>
                <a:close/>
                <a:moveTo>
                  <a:pt x="9949555" y="0"/>
                </a:moveTo>
                <a:lnTo>
                  <a:pt x="10083571" y="0"/>
                </a:lnTo>
                <a:cubicBezTo>
                  <a:pt x="10161467" y="226290"/>
                  <a:pt x="10358057" y="399791"/>
                  <a:pt x="10602109" y="451830"/>
                </a:cubicBezTo>
                <a:cubicBezTo>
                  <a:pt x="10564258" y="260867"/>
                  <a:pt x="10444849" y="98005"/>
                  <a:pt x="10279379" y="0"/>
                </a:cubicBezTo>
                <a:lnTo>
                  <a:pt x="10488089" y="0"/>
                </a:lnTo>
                <a:cubicBezTo>
                  <a:pt x="10619833" y="121704"/>
                  <a:pt x="10709293" y="285283"/>
                  <a:pt x="10735596" y="468437"/>
                </a:cubicBezTo>
                <a:cubicBezTo>
                  <a:pt x="10735763" y="468490"/>
                  <a:pt x="10735932" y="468495"/>
                  <a:pt x="10736101" y="468500"/>
                </a:cubicBezTo>
                <a:lnTo>
                  <a:pt x="10736641" y="475137"/>
                </a:lnTo>
                <a:cubicBezTo>
                  <a:pt x="10741698" y="505143"/>
                  <a:pt x="10744148" y="535786"/>
                  <a:pt x="10744105" y="566868"/>
                </a:cubicBezTo>
                <a:cubicBezTo>
                  <a:pt x="10745417" y="572454"/>
                  <a:pt x="10745476" y="578078"/>
                  <a:pt x="10745476" y="583715"/>
                </a:cubicBezTo>
                <a:cubicBezTo>
                  <a:pt x="10745476" y="587507"/>
                  <a:pt x="10745449" y="591293"/>
                  <a:pt x="10744883" y="595066"/>
                </a:cubicBezTo>
                <a:lnTo>
                  <a:pt x="10744384" y="595033"/>
                </a:lnTo>
                <a:lnTo>
                  <a:pt x="10744358" y="595524"/>
                </a:lnTo>
                <a:lnTo>
                  <a:pt x="10727240" y="593911"/>
                </a:lnTo>
                <a:cubicBezTo>
                  <a:pt x="10694865" y="593388"/>
                  <a:pt x="10662985" y="590430"/>
                  <a:pt x="10631813" y="584920"/>
                </a:cubicBezTo>
                <a:cubicBezTo>
                  <a:pt x="10626236" y="585336"/>
                  <a:pt x="10620907" y="584395"/>
                  <a:pt x="10615596" y="583392"/>
                </a:cubicBezTo>
                <a:lnTo>
                  <a:pt x="10615480" y="582253"/>
                </a:lnTo>
                <a:cubicBezTo>
                  <a:pt x="10293605" y="529393"/>
                  <a:pt x="10034333" y="299826"/>
                  <a:pt x="9949555" y="0"/>
                </a:cubicBezTo>
                <a:close/>
                <a:moveTo>
                  <a:pt x="9331225" y="0"/>
                </a:moveTo>
                <a:lnTo>
                  <a:pt x="9539935" y="0"/>
                </a:lnTo>
                <a:cubicBezTo>
                  <a:pt x="9374465" y="98005"/>
                  <a:pt x="9255056" y="260867"/>
                  <a:pt x="9217205" y="451830"/>
                </a:cubicBezTo>
                <a:cubicBezTo>
                  <a:pt x="9461257" y="399791"/>
                  <a:pt x="9657847" y="226290"/>
                  <a:pt x="9735743" y="0"/>
                </a:cubicBezTo>
                <a:lnTo>
                  <a:pt x="9869759" y="0"/>
                </a:lnTo>
                <a:cubicBezTo>
                  <a:pt x="9784981" y="299826"/>
                  <a:pt x="9525709" y="529393"/>
                  <a:pt x="9203834" y="582253"/>
                </a:cubicBezTo>
                <a:lnTo>
                  <a:pt x="9203718" y="583392"/>
                </a:lnTo>
                <a:cubicBezTo>
                  <a:pt x="9198407" y="584395"/>
                  <a:pt x="9193078" y="585336"/>
                  <a:pt x="9187501" y="584920"/>
                </a:cubicBezTo>
                <a:cubicBezTo>
                  <a:pt x="9156329" y="590430"/>
                  <a:pt x="9124449" y="593388"/>
                  <a:pt x="9092074" y="593911"/>
                </a:cubicBezTo>
                <a:lnTo>
                  <a:pt x="9074956" y="595524"/>
                </a:lnTo>
                <a:lnTo>
                  <a:pt x="9074930" y="595033"/>
                </a:lnTo>
                <a:lnTo>
                  <a:pt x="9074431" y="595066"/>
                </a:lnTo>
                <a:cubicBezTo>
                  <a:pt x="9073865" y="591293"/>
                  <a:pt x="9073838" y="587507"/>
                  <a:pt x="9073838" y="583715"/>
                </a:cubicBezTo>
                <a:cubicBezTo>
                  <a:pt x="9073838" y="578078"/>
                  <a:pt x="9073897" y="572454"/>
                  <a:pt x="9075209" y="566868"/>
                </a:cubicBezTo>
                <a:cubicBezTo>
                  <a:pt x="9075166" y="535786"/>
                  <a:pt x="9077616" y="505143"/>
                  <a:pt x="9082673" y="475137"/>
                </a:cubicBezTo>
                <a:lnTo>
                  <a:pt x="9083213" y="468500"/>
                </a:lnTo>
                <a:cubicBezTo>
                  <a:pt x="9083382" y="468495"/>
                  <a:pt x="9083551" y="468490"/>
                  <a:pt x="9083718" y="468437"/>
                </a:cubicBezTo>
                <a:cubicBezTo>
                  <a:pt x="9110021" y="285283"/>
                  <a:pt x="9199481" y="121704"/>
                  <a:pt x="9331225" y="0"/>
                </a:cubicBezTo>
                <a:close/>
                <a:moveTo>
                  <a:pt x="8257405" y="0"/>
                </a:moveTo>
                <a:lnTo>
                  <a:pt x="8391420" y="0"/>
                </a:lnTo>
                <a:cubicBezTo>
                  <a:pt x="8469316" y="226290"/>
                  <a:pt x="8665906" y="399791"/>
                  <a:pt x="8909958" y="451830"/>
                </a:cubicBezTo>
                <a:cubicBezTo>
                  <a:pt x="8872107" y="260867"/>
                  <a:pt x="8752698" y="98005"/>
                  <a:pt x="8587228" y="0"/>
                </a:cubicBezTo>
                <a:lnTo>
                  <a:pt x="8795937" y="0"/>
                </a:lnTo>
                <a:cubicBezTo>
                  <a:pt x="8927681" y="121704"/>
                  <a:pt x="9017142" y="285283"/>
                  <a:pt x="9043444" y="468437"/>
                </a:cubicBezTo>
                <a:cubicBezTo>
                  <a:pt x="9043612" y="468490"/>
                  <a:pt x="9043781" y="468495"/>
                  <a:pt x="9043950" y="468500"/>
                </a:cubicBezTo>
                <a:lnTo>
                  <a:pt x="9044490" y="475137"/>
                </a:lnTo>
                <a:cubicBezTo>
                  <a:pt x="9049547" y="505143"/>
                  <a:pt x="9051997" y="535786"/>
                  <a:pt x="9051954" y="566868"/>
                </a:cubicBezTo>
                <a:cubicBezTo>
                  <a:pt x="9053266" y="572454"/>
                  <a:pt x="9053325" y="578078"/>
                  <a:pt x="9053325" y="583715"/>
                </a:cubicBezTo>
                <a:cubicBezTo>
                  <a:pt x="9053325" y="587507"/>
                  <a:pt x="9053298" y="591293"/>
                  <a:pt x="9052732" y="595066"/>
                </a:cubicBezTo>
                <a:lnTo>
                  <a:pt x="9052233" y="595033"/>
                </a:lnTo>
                <a:lnTo>
                  <a:pt x="9052207" y="595524"/>
                </a:lnTo>
                <a:lnTo>
                  <a:pt x="9035089" y="593911"/>
                </a:lnTo>
                <a:cubicBezTo>
                  <a:pt x="9002714" y="593388"/>
                  <a:pt x="8970834" y="590430"/>
                  <a:pt x="8939662" y="584920"/>
                </a:cubicBezTo>
                <a:cubicBezTo>
                  <a:pt x="8934085" y="585336"/>
                  <a:pt x="8928756" y="584395"/>
                  <a:pt x="8923445" y="583392"/>
                </a:cubicBezTo>
                <a:lnTo>
                  <a:pt x="8923329" y="582253"/>
                </a:lnTo>
                <a:cubicBezTo>
                  <a:pt x="8601454" y="529393"/>
                  <a:pt x="8342182" y="299826"/>
                  <a:pt x="8257405" y="0"/>
                </a:cubicBezTo>
                <a:close/>
                <a:moveTo>
                  <a:pt x="7639075" y="0"/>
                </a:moveTo>
                <a:lnTo>
                  <a:pt x="7847784" y="0"/>
                </a:lnTo>
                <a:cubicBezTo>
                  <a:pt x="7682314" y="98005"/>
                  <a:pt x="7562905" y="260867"/>
                  <a:pt x="7525054" y="451830"/>
                </a:cubicBezTo>
                <a:cubicBezTo>
                  <a:pt x="7769107" y="399791"/>
                  <a:pt x="7965696" y="226290"/>
                  <a:pt x="8043592" y="0"/>
                </a:cubicBezTo>
                <a:lnTo>
                  <a:pt x="8177609" y="0"/>
                </a:lnTo>
                <a:cubicBezTo>
                  <a:pt x="8092830" y="299826"/>
                  <a:pt x="7833558" y="529393"/>
                  <a:pt x="7511683" y="582253"/>
                </a:cubicBezTo>
                <a:lnTo>
                  <a:pt x="7511567" y="583392"/>
                </a:lnTo>
                <a:cubicBezTo>
                  <a:pt x="7506256" y="584395"/>
                  <a:pt x="7500927" y="585336"/>
                  <a:pt x="7495350" y="584920"/>
                </a:cubicBezTo>
                <a:cubicBezTo>
                  <a:pt x="7464178" y="590430"/>
                  <a:pt x="7432298" y="593388"/>
                  <a:pt x="7399924" y="593911"/>
                </a:cubicBezTo>
                <a:lnTo>
                  <a:pt x="7382805" y="595524"/>
                </a:lnTo>
                <a:lnTo>
                  <a:pt x="7382779" y="595033"/>
                </a:lnTo>
                <a:lnTo>
                  <a:pt x="7382280" y="595066"/>
                </a:lnTo>
                <a:cubicBezTo>
                  <a:pt x="7381714" y="591293"/>
                  <a:pt x="7381687" y="587507"/>
                  <a:pt x="7381687" y="583715"/>
                </a:cubicBezTo>
                <a:cubicBezTo>
                  <a:pt x="7381687" y="578078"/>
                  <a:pt x="7381746" y="572454"/>
                  <a:pt x="7383058" y="566868"/>
                </a:cubicBezTo>
                <a:cubicBezTo>
                  <a:pt x="7383016" y="535786"/>
                  <a:pt x="7385465" y="505143"/>
                  <a:pt x="7390522" y="475137"/>
                </a:cubicBezTo>
                <a:lnTo>
                  <a:pt x="7391062" y="468500"/>
                </a:lnTo>
                <a:cubicBezTo>
                  <a:pt x="7391231" y="468495"/>
                  <a:pt x="7391400" y="468490"/>
                  <a:pt x="7391568" y="468437"/>
                </a:cubicBezTo>
                <a:cubicBezTo>
                  <a:pt x="7417870" y="285283"/>
                  <a:pt x="7507331" y="121703"/>
                  <a:pt x="7639075" y="0"/>
                </a:cubicBezTo>
                <a:close/>
                <a:moveTo>
                  <a:pt x="6565254" y="0"/>
                </a:moveTo>
                <a:lnTo>
                  <a:pt x="6699270" y="0"/>
                </a:lnTo>
                <a:cubicBezTo>
                  <a:pt x="6777166" y="226290"/>
                  <a:pt x="6973755" y="399791"/>
                  <a:pt x="7217807" y="451830"/>
                </a:cubicBezTo>
                <a:cubicBezTo>
                  <a:pt x="7179956" y="260867"/>
                  <a:pt x="7060547" y="98005"/>
                  <a:pt x="6895077" y="0"/>
                </a:cubicBezTo>
                <a:lnTo>
                  <a:pt x="7103787" y="0"/>
                </a:lnTo>
                <a:cubicBezTo>
                  <a:pt x="7235531" y="121704"/>
                  <a:pt x="7324992" y="285283"/>
                  <a:pt x="7351294" y="468437"/>
                </a:cubicBezTo>
                <a:cubicBezTo>
                  <a:pt x="7351461" y="468490"/>
                  <a:pt x="7351631" y="468495"/>
                  <a:pt x="7351799" y="468500"/>
                </a:cubicBezTo>
                <a:lnTo>
                  <a:pt x="7352340" y="475137"/>
                </a:lnTo>
                <a:cubicBezTo>
                  <a:pt x="7357396" y="505143"/>
                  <a:pt x="7359846" y="535786"/>
                  <a:pt x="7359804" y="566868"/>
                </a:cubicBezTo>
                <a:cubicBezTo>
                  <a:pt x="7361116" y="572454"/>
                  <a:pt x="7361174" y="578078"/>
                  <a:pt x="7361174" y="583715"/>
                </a:cubicBezTo>
                <a:cubicBezTo>
                  <a:pt x="7361174" y="587507"/>
                  <a:pt x="7361147" y="591293"/>
                  <a:pt x="7360581" y="595066"/>
                </a:cubicBezTo>
                <a:lnTo>
                  <a:pt x="7360082" y="595033"/>
                </a:lnTo>
                <a:lnTo>
                  <a:pt x="7360056" y="595524"/>
                </a:lnTo>
                <a:lnTo>
                  <a:pt x="7342938" y="593911"/>
                </a:lnTo>
                <a:cubicBezTo>
                  <a:pt x="7310564" y="593388"/>
                  <a:pt x="7278683" y="590430"/>
                  <a:pt x="7247511" y="584920"/>
                </a:cubicBezTo>
                <a:cubicBezTo>
                  <a:pt x="7241934" y="585336"/>
                  <a:pt x="7236605" y="584395"/>
                  <a:pt x="7231295" y="583392"/>
                </a:cubicBezTo>
                <a:lnTo>
                  <a:pt x="7231179" y="582253"/>
                </a:lnTo>
                <a:cubicBezTo>
                  <a:pt x="6909304" y="529393"/>
                  <a:pt x="6650032" y="299826"/>
                  <a:pt x="6565254" y="0"/>
                </a:cubicBezTo>
                <a:close/>
                <a:moveTo>
                  <a:pt x="5946924" y="0"/>
                </a:moveTo>
                <a:lnTo>
                  <a:pt x="6155633" y="0"/>
                </a:lnTo>
                <a:cubicBezTo>
                  <a:pt x="5990163" y="98005"/>
                  <a:pt x="5870754" y="260867"/>
                  <a:pt x="5832903" y="451830"/>
                </a:cubicBezTo>
                <a:cubicBezTo>
                  <a:pt x="6076956" y="399791"/>
                  <a:pt x="6273545" y="226290"/>
                  <a:pt x="6351441" y="0"/>
                </a:cubicBezTo>
                <a:lnTo>
                  <a:pt x="6485457" y="0"/>
                </a:lnTo>
                <a:cubicBezTo>
                  <a:pt x="6400679" y="299826"/>
                  <a:pt x="6141407" y="529393"/>
                  <a:pt x="5819531" y="582253"/>
                </a:cubicBezTo>
                <a:lnTo>
                  <a:pt x="5819415" y="583392"/>
                </a:lnTo>
                <a:cubicBezTo>
                  <a:pt x="5814105" y="584395"/>
                  <a:pt x="5808776" y="585336"/>
                  <a:pt x="5803199" y="584920"/>
                </a:cubicBezTo>
                <a:cubicBezTo>
                  <a:pt x="5772027" y="590430"/>
                  <a:pt x="5740146" y="593388"/>
                  <a:pt x="5707772" y="593911"/>
                </a:cubicBezTo>
                <a:lnTo>
                  <a:pt x="5690654" y="595524"/>
                </a:lnTo>
                <a:lnTo>
                  <a:pt x="5690628" y="595033"/>
                </a:lnTo>
                <a:lnTo>
                  <a:pt x="5690129" y="595066"/>
                </a:lnTo>
                <a:cubicBezTo>
                  <a:pt x="5689563" y="591293"/>
                  <a:pt x="5689536" y="587507"/>
                  <a:pt x="5689536" y="583715"/>
                </a:cubicBezTo>
                <a:cubicBezTo>
                  <a:pt x="5689536" y="578078"/>
                  <a:pt x="5689594" y="572454"/>
                  <a:pt x="5690906" y="566868"/>
                </a:cubicBezTo>
                <a:cubicBezTo>
                  <a:pt x="5690864" y="535786"/>
                  <a:pt x="5693314" y="505143"/>
                  <a:pt x="5698370" y="475137"/>
                </a:cubicBezTo>
                <a:lnTo>
                  <a:pt x="5698911" y="468500"/>
                </a:lnTo>
                <a:cubicBezTo>
                  <a:pt x="5699079" y="468495"/>
                  <a:pt x="5699249" y="468490"/>
                  <a:pt x="5699416" y="468437"/>
                </a:cubicBezTo>
                <a:cubicBezTo>
                  <a:pt x="5725719" y="285283"/>
                  <a:pt x="5815180" y="121704"/>
                  <a:pt x="5946924" y="0"/>
                </a:cubicBezTo>
                <a:close/>
                <a:moveTo>
                  <a:pt x="4873102" y="0"/>
                </a:moveTo>
                <a:lnTo>
                  <a:pt x="5007119" y="0"/>
                </a:lnTo>
                <a:cubicBezTo>
                  <a:pt x="5085015" y="226291"/>
                  <a:pt x="5281604" y="399791"/>
                  <a:pt x="5525656" y="451830"/>
                </a:cubicBezTo>
                <a:cubicBezTo>
                  <a:pt x="5487805" y="260867"/>
                  <a:pt x="5368397" y="98005"/>
                  <a:pt x="5202927" y="0"/>
                </a:cubicBezTo>
                <a:lnTo>
                  <a:pt x="5411635" y="0"/>
                </a:lnTo>
                <a:cubicBezTo>
                  <a:pt x="5543380" y="121703"/>
                  <a:pt x="5632840" y="285283"/>
                  <a:pt x="5659142" y="468437"/>
                </a:cubicBezTo>
                <a:cubicBezTo>
                  <a:pt x="5659310" y="468490"/>
                  <a:pt x="5659479" y="468495"/>
                  <a:pt x="5659648" y="468499"/>
                </a:cubicBezTo>
                <a:lnTo>
                  <a:pt x="5660188" y="475137"/>
                </a:lnTo>
                <a:cubicBezTo>
                  <a:pt x="5665245" y="505143"/>
                  <a:pt x="5667694" y="535786"/>
                  <a:pt x="5667652" y="566868"/>
                </a:cubicBezTo>
                <a:cubicBezTo>
                  <a:pt x="5668964" y="572454"/>
                  <a:pt x="5669023" y="578078"/>
                  <a:pt x="5669023" y="583715"/>
                </a:cubicBezTo>
                <a:cubicBezTo>
                  <a:pt x="5669023" y="587508"/>
                  <a:pt x="5668996" y="591293"/>
                  <a:pt x="5668430" y="595066"/>
                </a:cubicBezTo>
                <a:lnTo>
                  <a:pt x="5667931" y="595033"/>
                </a:lnTo>
                <a:lnTo>
                  <a:pt x="5667905" y="595524"/>
                </a:lnTo>
                <a:lnTo>
                  <a:pt x="5650786" y="593911"/>
                </a:lnTo>
                <a:cubicBezTo>
                  <a:pt x="5618412" y="593388"/>
                  <a:pt x="5586532" y="590430"/>
                  <a:pt x="5555360" y="584920"/>
                </a:cubicBezTo>
                <a:cubicBezTo>
                  <a:pt x="5549783" y="585336"/>
                  <a:pt x="5544454" y="584395"/>
                  <a:pt x="5539143" y="583392"/>
                </a:cubicBezTo>
                <a:lnTo>
                  <a:pt x="5539027" y="582253"/>
                </a:lnTo>
                <a:cubicBezTo>
                  <a:pt x="5217153" y="529393"/>
                  <a:pt x="4957881" y="299826"/>
                  <a:pt x="4873102" y="0"/>
                </a:cubicBezTo>
                <a:close/>
                <a:moveTo>
                  <a:pt x="4254773" y="0"/>
                </a:moveTo>
                <a:lnTo>
                  <a:pt x="4463482" y="0"/>
                </a:lnTo>
                <a:cubicBezTo>
                  <a:pt x="4298012" y="98005"/>
                  <a:pt x="4178603" y="260867"/>
                  <a:pt x="4140752" y="451830"/>
                </a:cubicBezTo>
                <a:cubicBezTo>
                  <a:pt x="4384804" y="399791"/>
                  <a:pt x="4581394" y="226291"/>
                  <a:pt x="4659290" y="0"/>
                </a:cubicBezTo>
                <a:lnTo>
                  <a:pt x="4793306" y="0"/>
                </a:lnTo>
                <a:cubicBezTo>
                  <a:pt x="4708528" y="299826"/>
                  <a:pt x="4449256" y="529393"/>
                  <a:pt x="4127381" y="582253"/>
                </a:cubicBezTo>
                <a:lnTo>
                  <a:pt x="4127264" y="583392"/>
                </a:lnTo>
                <a:cubicBezTo>
                  <a:pt x="4121954" y="584395"/>
                  <a:pt x="4116625" y="585336"/>
                  <a:pt x="4111048" y="584920"/>
                </a:cubicBezTo>
                <a:cubicBezTo>
                  <a:pt x="4079876" y="590430"/>
                  <a:pt x="4047996" y="593388"/>
                  <a:pt x="4015621" y="593911"/>
                </a:cubicBezTo>
                <a:lnTo>
                  <a:pt x="3998503" y="595524"/>
                </a:lnTo>
                <a:lnTo>
                  <a:pt x="3998477" y="595033"/>
                </a:lnTo>
                <a:lnTo>
                  <a:pt x="3997978" y="595066"/>
                </a:lnTo>
                <a:cubicBezTo>
                  <a:pt x="3997412" y="591293"/>
                  <a:pt x="3997385" y="587507"/>
                  <a:pt x="3997385" y="583715"/>
                </a:cubicBezTo>
                <a:cubicBezTo>
                  <a:pt x="3997385" y="578078"/>
                  <a:pt x="3997443" y="572454"/>
                  <a:pt x="3998755" y="566868"/>
                </a:cubicBezTo>
                <a:cubicBezTo>
                  <a:pt x="3998713" y="535786"/>
                  <a:pt x="4001163" y="505143"/>
                  <a:pt x="4006219" y="475137"/>
                </a:cubicBezTo>
                <a:lnTo>
                  <a:pt x="4006760" y="468499"/>
                </a:lnTo>
                <a:cubicBezTo>
                  <a:pt x="4006928" y="468495"/>
                  <a:pt x="4007098" y="468490"/>
                  <a:pt x="4007265" y="468437"/>
                </a:cubicBezTo>
                <a:cubicBezTo>
                  <a:pt x="4033568" y="285283"/>
                  <a:pt x="4123028" y="121703"/>
                  <a:pt x="4254773" y="0"/>
                </a:cubicBezTo>
                <a:close/>
                <a:moveTo>
                  <a:pt x="3180951" y="0"/>
                </a:moveTo>
                <a:lnTo>
                  <a:pt x="3314968" y="0"/>
                </a:lnTo>
                <a:cubicBezTo>
                  <a:pt x="3392864" y="226291"/>
                  <a:pt x="3589453" y="399791"/>
                  <a:pt x="3833505" y="451830"/>
                </a:cubicBezTo>
                <a:cubicBezTo>
                  <a:pt x="3795654" y="260867"/>
                  <a:pt x="3676245" y="98005"/>
                  <a:pt x="3510776" y="0"/>
                </a:cubicBezTo>
                <a:lnTo>
                  <a:pt x="3719484" y="0"/>
                </a:lnTo>
                <a:cubicBezTo>
                  <a:pt x="3851229" y="121703"/>
                  <a:pt x="3940689" y="285283"/>
                  <a:pt x="3966991" y="468437"/>
                </a:cubicBezTo>
                <a:cubicBezTo>
                  <a:pt x="3967159" y="468490"/>
                  <a:pt x="3967328" y="468495"/>
                  <a:pt x="3967497" y="468499"/>
                </a:cubicBezTo>
                <a:lnTo>
                  <a:pt x="3968037" y="475137"/>
                </a:lnTo>
                <a:cubicBezTo>
                  <a:pt x="3973094" y="505143"/>
                  <a:pt x="3975543" y="535786"/>
                  <a:pt x="3975501" y="566868"/>
                </a:cubicBezTo>
                <a:cubicBezTo>
                  <a:pt x="3976813" y="572454"/>
                  <a:pt x="3976872" y="578078"/>
                  <a:pt x="3976872" y="583715"/>
                </a:cubicBezTo>
                <a:cubicBezTo>
                  <a:pt x="3976872" y="587508"/>
                  <a:pt x="3976845" y="591293"/>
                  <a:pt x="3976279" y="595066"/>
                </a:cubicBezTo>
                <a:lnTo>
                  <a:pt x="3975780" y="595033"/>
                </a:lnTo>
                <a:lnTo>
                  <a:pt x="3975754" y="595524"/>
                </a:lnTo>
                <a:lnTo>
                  <a:pt x="3958635" y="593911"/>
                </a:lnTo>
                <a:cubicBezTo>
                  <a:pt x="3926261" y="593388"/>
                  <a:pt x="3894381" y="590430"/>
                  <a:pt x="3863209" y="584920"/>
                </a:cubicBezTo>
                <a:cubicBezTo>
                  <a:pt x="3857632" y="585336"/>
                  <a:pt x="3852303" y="584395"/>
                  <a:pt x="3846992" y="583392"/>
                </a:cubicBezTo>
                <a:lnTo>
                  <a:pt x="3846876" y="582253"/>
                </a:lnTo>
                <a:cubicBezTo>
                  <a:pt x="3525002" y="529393"/>
                  <a:pt x="3265729" y="299826"/>
                  <a:pt x="3180951" y="0"/>
                </a:cubicBezTo>
                <a:close/>
                <a:moveTo>
                  <a:pt x="2562622" y="0"/>
                </a:moveTo>
                <a:lnTo>
                  <a:pt x="2771330" y="0"/>
                </a:lnTo>
                <a:cubicBezTo>
                  <a:pt x="2605861" y="98005"/>
                  <a:pt x="2486452" y="260867"/>
                  <a:pt x="2448601" y="451830"/>
                </a:cubicBezTo>
                <a:cubicBezTo>
                  <a:pt x="2692653" y="399791"/>
                  <a:pt x="2889242" y="226291"/>
                  <a:pt x="2967139" y="0"/>
                </a:cubicBezTo>
                <a:lnTo>
                  <a:pt x="3101155" y="0"/>
                </a:lnTo>
                <a:cubicBezTo>
                  <a:pt x="3016377" y="299826"/>
                  <a:pt x="2757105" y="529393"/>
                  <a:pt x="2435230" y="582253"/>
                </a:cubicBezTo>
                <a:lnTo>
                  <a:pt x="2435113" y="583392"/>
                </a:lnTo>
                <a:cubicBezTo>
                  <a:pt x="2429803" y="584395"/>
                  <a:pt x="2424474" y="585336"/>
                  <a:pt x="2418897" y="584920"/>
                </a:cubicBezTo>
                <a:cubicBezTo>
                  <a:pt x="2387725" y="590430"/>
                  <a:pt x="2355845" y="593388"/>
                  <a:pt x="2323470" y="593911"/>
                </a:cubicBezTo>
                <a:lnTo>
                  <a:pt x="2306352" y="595524"/>
                </a:lnTo>
                <a:lnTo>
                  <a:pt x="2306326" y="595033"/>
                </a:lnTo>
                <a:lnTo>
                  <a:pt x="2305827" y="595066"/>
                </a:lnTo>
                <a:cubicBezTo>
                  <a:pt x="2305261" y="591293"/>
                  <a:pt x="2305234" y="587507"/>
                  <a:pt x="2305234" y="583715"/>
                </a:cubicBezTo>
                <a:cubicBezTo>
                  <a:pt x="2305234" y="578078"/>
                  <a:pt x="2305292" y="572454"/>
                  <a:pt x="2306604" y="566868"/>
                </a:cubicBezTo>
                <a:cubicBezTo>
                  <a:pt x="2306562" y="535786"/>
                  <a:pt x="2309012" y="505143"/>
                  <a:pt x="2314068" y="475137"/>
                </a:cubicBezTo>
                <a:lnTo>
                  <a:pt x="2314609" y="468499"/>
                </a:lnTo>
                <a:cubicBezTo>
                  <a:pt x="2314777" y="468495"/>
                  <a:pt x="2314947" y="468490"/>
                  <a:pt x="2315114" y="468437"/>
                </a:cubicBezTo>
                <a:cubicBezTo>
                  <a:pt x="2341417" y="285283"/>
                  <a:pt x="2430877" y="121704"/>
                  <a:pt x="2562622" y="0"/>
                </a:cubicBezTo>
                <a:close/>
                <a:moveTo>
                  <a:pt x="1488800" y="0"/>
                </a:moveTo>
                <a:lnTo>
                  <a:pt x="1622816" y="0"/>
                </a:lnTo>
                <a:cubicBezTo>
                  <a:pt x="1700712" y="226290"/>
                  <a:pt x="1897302" y="399791"/>
                  <a:pt x="2141354" y="451830"/>
                </a:cubicBezTo>
                <a:cubicBezTo>
                  <a:pt x="2103503" y="260867"/>
                  <a:pt x="1984094" y="98005"/>
                  <a:pt x="1818624" y="0"/>
                </a:cubicBezTo>
                <a:lnTo>
                  <a:pt x="2027333" y="0"/>
                </a:lnTo>
                <a:cubicBezTo>
                  <a:pt x="2159078" y="121703"/>
                  <a:pt x="2248538" y="285283"/>
                  <a:pt x="2274840" y="468437"/>
                </a:cubicBezTo>
                <a:cubicBezTo>
                  <a:pt x="2275008" y="468490"/>
                  <a:pt x="2275177" y="468495"/>
                  <a:pt x="2275346" y="468500"/>
                </a:cubicBezTo>
                <a:lnTo>
                  <a:pt x="2275886" y="475137"/>
                </a:lnTo>
                <a:cubicBezTo>
                  <a:pt x="2280943" y="505143"/>
                  <a:pt x="2283392" y="535786"/>
                  <a:pt x="2283350" y="566868"/>
                </a:cubicBezTo>
                <a:cubicBezTo>
                  <a:pt x="2284662" y="572454"/>
                  <a:pt x="2284721" y="578078"/>
                  <a:pt x="2284721" y="583715"/>
                </a:cubicBezTo>
                <a:cubicBezTo>
                  <a:pt x="2284721" y="587508"/>
                  <a:pt x="2284694" y="591293"/>
                  <a:pt x="2284128" y="595066"/>
                </a:cubicBezTo>
                <a:lnTo>
                  <a:pt x="2283629" y="595033"/>
                </a:lnTo>
                <a:lnTo>
                  <a:pt x="2283603" y="595524"/>
                </a:lnTo>
                <a:lnTo>
                  <a:pt x="2266484" y="593911"/>
                </a:lnTo>
                <a:cubicBezTo>
                  <a:pt x="2234110" y="593388"/>
                  <a:pt x="2202230" y="590430"/>
                  <a:pt x="2171058" y="584920"/>
                </a:cubicBezTo>
                <a:cubicBezTo>
                  <a:pt x="2165481" y="585336"/>
                  <a:pt x="2160152" y="584395"/>
                  <a:pt x="2154841" y="583392"/>
                </a:cubicBezTo>
                <a:lnTo>
                  <a:pt x="2154725" y="582253"/>
                </a:lnTo>
                <a:cubicBezTo>
                  <a:pt x="1832850" y="529393"/>
                  <a:pt x="1573578" y="299826"/>
                  <a:pt x="1488800" y="0"/>
                </a:cubicBezTo>
                <a:close/>
                <a:moveTo>
                  <a:pt x="870471" y="0"/>
                </a:moveTo>
                <a:lnTo>
                  <a:pt x="1079179" y="0"/>
                </a:lnTo>
                <a:cubicBezTo>
                  <a:pt x="913710" y="98005"/>
                  <a:pt x="794301" y="260867"/>
                  <a:pt x="756450" y="451830"/>
                </a:cubicBezTo>
                <a:cubicBezTo>
                  <a:pt x="1000502" y="399791"/>
                  <a:pt x="1197091" y="226291"/>
                  <a:pt x="1274988" y="0"/>
                </a:cubicBezTo>
                <a:lnTo>
                  <a:pt x="1409004" y="0"/>
                </a:lnTo>
                <a:cubicBezTo>
                  <a:pt x="1324226" y="299826"/>
                  <a:pt x="1064954" y="529393"/>
                  <a:pt x="743078" y="582253"/>
                </a:cubicBezTo>
                <a:lnTo>
                  <a:pt x="742962" y="583392"/>
                </a:lnTo>
                <a:cubicBezTo>
                  <a:pt x="737652" y="584395"/>
                  <a:pt x="732323" y="585336"/>
                  <a:pt x="726746" y="584920"/>
                </a:cubicBezTo>
                <a:cubicBezTo>
                  <a:pt x="695574" y="590430"/>
                  <a:pt x="663693" y="593388"/>
                  <a:pt x="631319" y="593911"/>
                </a:cubicBezTo>
                <a:lnTo>
                  <a:pt x="614201" y="595524"/>
                </a:lnTo>
                <a:lnTo>
                  <a:pt x="614175" y="595033"/>
                </a:lnTo>
                <a:lnTo>
                  <a:pt x="613676" y="595066"/>
                </a:lnTo>
                <a:cubicBezTo>
                  <a:pt x="613110" y="591293"/>
                  <a:pt x="613083" y="587507"/>
                  <a:pt x="613083" y="583715"/>
                </a:cubicBezTo>
                <a:cubicBezTo>
                  <a:pt x="613083" y="578078"/>
                  <a:pt x="613141" y="572454"/>
                  <a:pt x="614453" y="566868"/>
                </a:cubicBezTo>
                <a:cubicBezTo>
                  <a:pt x="614411" y="535786"/>
                  <a:pt x="616861" y="505143"/>
                  <a:pt x="621918" y="475137"/>
                </a:cubicBezTo>
                <a:lnTo>
                  <a:pt x="622458" y="468499"/>
                </a:lnTo>
                <a:cubicBezTo>
                  <a:pt x="622626" y="468495"/>
                  <a:pt x="622796" y="468490"/>
                  <a:pt x="622963" y="468437"/>
                </a:cubicBezTo>
                <a:cubicBezTo>
                  <a:pt x="649266" y="285283"/>
                  <a:pt x="738726" y="121703"/>
                  <a:pt x="870471" y="0"/>
                </a:cubicBezTo>
                <a:close/>
                <a:moveTo>
                  <a:pt x="126374" y="0"/>
                </a:moveTo>
                <a:lnTo>
                  <a:pt x="334376" y="0"/>
                </a:lnTo>
                <a:cubicBezTo>
                  <a:pt x="466684" y="121261"/>
                  <a:pt x="556352" y="285035"/>
                  <a:pt x="582690" y="468437"/>
                </a:cubicBezTo>
                <a:cubicBezTo>
                  <a:pt x="582857" y="468490"/>
                  <a:pt x="583026" y="468495"/>
                  <a:pt x="583195" y="468499"/>
                </a:cubicBezTo>
                <a:lnTo>
                  <a:pt x="583735" y="475137"/>
                </a:lnTo>
                <a:cubicBezTo>
                  <a:pt x="588792" y="505143"/>
                  <a:pt x="591242" y="535786"/>
                  <a:pt x="591199" y="566868"/>
                </a:cubicBezTo>
                <a:cubicBezTo>
                  <a:pt x="592511" y="572454"/>
                  <a:pt x="592570" y="578078"/>
                  <a:pt x="592570" y="583715"/>
                </a:cubicBezTo>
                <a:cubicBezTo>
                  <a:pt x="592570" y="587507"/>
                  <a:pt x="592543" y="591293"/>
                  <a:pt x="591977" y="595066"/>
                </a:cubicBezTo>
                <a:lnTo>
                  <a:pt x="591478" y="595033"/>
                </a:lnTo>
                <a:lnTo>
                  <a:pt x="591452" y="595524"/>
                </a:lnTo>
                <a:lnTo>
                  <a:pt x="574334" y="593911"/>
                </a:lnTo>
                <a:cubicBezTo>
                  <a:pt x="541959" y="593388"/>
                  <a:pt x="510079" y="590430"/>
                  <a:pt x="478907" y="584920"/>
                </a:cubicBezTo>
                <a:cubicBezTo>
                  <a:pt x="473330" y="585336"/>
                  <a:pt x="468001" y="584395"/>
                  <a:pt x="462690" y="583392"/>
                </a:cubicBezTo>
                <a:lnTo>
                  <a:pt x="462574" y="582253"/>
                </a:lnTo>
                <a:cubicBezTo>
                  <a:pt x="282200" y="552631"/>
                  <a:pt x="121485" y="467518"/>
                  <a:pt x="0" y="345575"/>
                </a:cubicBezTo>
                <a:lnTo>
                  <a:pt x="0" y="140406"/>
                </a:lnTo>
                <a:cubicBezTo>
                  <a:pt x="97584" y="296912"/>
                  <a:pt x="258975" y="411268"/>
                  <a:pt x="449203" y="451830"/>
                </a:cubicBezTo>
                <a:cubicBezTo>
                  <a:pt x="411344" y="260824"/>
                  <a:pt x="291889" y="97931"/>
                  <a:pt x="126374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57200" y="4960137"/>
            <a:ext cx="7772400" cy="1463040"/>
          </a:xfrm>
        </p:spPr>
        <p:txBody>
          <a:bodyPr anchor="ctr">
            <a:normAutofit/>
          </a:bodyPr>
          <a:lstStyle>
            <a:lvl1pPr algn="r">
              <a:defRPr sz="5000" spc="200" baseline="0"/>
            </a:lvl1pPr>
          </a:lstStyle>
          <a:p>
            <a:r>
              <a:rPr lang="fr-FR" smtClean="0"/>
              <a:t>Modifiez le style du titre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610600" y="4960137"/>
            <a:ext cx="3200400" cy="1463040"/>
          </a:xfrm>
        </p:spPr>
        <p:txBody>
          <a:bodyPr lIns="91440" rIns="91440" anchor="ctr">
            <a:normAutofit/>
          </a:bodyPr>
          <a:lstStyle>
            <a:lvl1pPr marL="0" indent="0" algn="l">
              <a:lnSpc>
                <a:spcPct val="100000"/>
              </a:lnSpc>
              <a:spcBef>
                <a:spcPts val="0"/>
              </a:spcBef>
              <a:buNone/>
              <a:defRPr sz="1800">
                <a:solidFill>
                  <a:schemeClr val="tx1">
                    <a:lumMod val="95000"/>
                    <a:lumOff val="5000"/>
                  </a:schemeClr>
                </a:solidFill>
              </a:defRPr>
            </a:lvl1pPr>
            <a:lvl2pPr marL="457200" indent="0" algn="ctr">
              <a:buNone/>
              <a:defRPr sz="18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800"/>
            </a:lvl4pPr>
            <a:lvl5pPr marL="1828800" indent="0" algn="ctr">
              <a:buNone/>
              <a:defRPr sz="1800"/>
            </a:lvl5pPr>
            <a:lvl6pPr marL="2286000" indent="0" algn="ctr">
              <a:buNone/>
              <a:defRPr sz="1800"/>
            </a:lvl6pPr>
            <a:lvl7pPr marL="2743200" indent="0" algn="ctr">
              <a:buNone/>
              <a:defRPr sz="1800"/>
            </a:lvl7pPr>
            <a:lvl8pPr marL="3200400" indent="0" algn="ctr">
              <a:buNone/>
              <a:defRPr sz="1800"/>
            </a:lvl8pPr>
            <a:lvl9pPr marL="3657600" indent="0" algn="ctr">
              <a:buNone/>
              <a:defRPr sz="1800"/>
            </a:lvl9pPr>
          </a:lstStyle>
          <a:p>
            <a:r>
              <a:rPr lang="fr-FR" smtClean="0"/>
              <a:t>Modifiez le style des sous-titres du masque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algn="l">
              <a:defRPr/>
            </a:lvl1pPr>
          </a:lstStyle>
          <a:p>
            <a:fld id="{AD618D06-63C6-413F-8C58-5CC4A692B195}" type="datetimeFigureOut">
              <a:rPr lang="fr-FR" smtClean="0"/>
              <a:pPr/>
              <a:t>21/08/2015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CEC920-7DF2-4DE4-B6BE-E3664A8F93F2}" type="slidenum">
              <a:rPr lang="fr-FR" smtClean="0"/>
              <a:pPr/>
              <a:t>‹N°›</a:t>
            </a:fld>
            <a:endParaRPr lang="fr-FR"/>
          </a:p>
        </p:txBody>
      </p:sp>
      <p:cxnSp>
        <p:nvCxnSpPr>
          <p:cNvPr id="8" name="Straight Connector 7"/>
          <p:cNvCxnSpPr/>
          <p:nvPr/>
        </p:nvCxnSpPr>
        <p:spPr>
          <a:xfrm flipV="1">
            <a:off x="8386843" y="5264106"/>
            <a:ext cx="0" cy="914400"/>
          </a:xfrm>
          <a:prstGeom prst="line">
            <a:avLst/>
          </a:prstGeom>
          <a:ln w="19050">
            <a:solidFill>
              <a:schemeClr val="accent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357998494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618D06-63C6-413F-8C58-5CC4A692B195}" type="datetimeFigureOut">
              <a:rPr lang="fr-FR" smtClean="0"/>
              <a:pPr/>
              <a:t>21/08/2015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CEC920-7DF2-4DE4-B6BE-E3664A8F93F2}" type="slidenum">
              <a:rPr lang="fr-FR" smtClean="0"/>
              <a:pPr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205666486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/>
        </p:nvSpPr>
        <p:spPr>
          <a:xfrm>
            <a:off x="0" y="0"/>
            <a:ext cx="12192000" cy="4572001"/>
          </a:xfrm>
          <a:prstGeom prst="rect">
            <a:avLst/>
          </a:pr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1" name="Oval 5"/>
          <p:cNvSpPr/>
          <p:nvPr/>
        </p:nvSpPr>
        <p:spPr>
          <a:xfrm>
            <a:off x="-1" y="0"/>
            <a:ext cx="12192000" cy="4572001"/>
          </a:xfrm>
          <a:custGeom>
            <a:avLst/>
            <a:gdLst/>
            <a:ahLst/>
            <a:cxnLst/>
            <a:rect l="l" t="t" r="r" b="b"/>
            <a:pathLst>
              <a:path w="12192000" h="4572001">
                <a:moveTo>
                  <a:pt x="12192000" y="4387986"/>
                </a:moveTo>
                <a:lnTo>
                  <a:pt x="12192000" y="4572001"/>
                </a:lnTo>
                <a:lnTo>
                  <a:pt x="12013927" y="4572001"/>
                </a:lnTo>
                <a:cubicBezTo>
                  <a:pt x="12084901" y="4522707"/>
                  <a:pt x="12145198" y="4460004"/>
                  <a:pt x="12192000" y="4387986"/>
                </a:cubicBezTo>
                <a:close/>
                <a:moveTo>
                  <a:pt x="12192000" y="4041440"/>
                </a:moveTo>
                <a:lnTo>
                  <a:pt x="12192000" y="4174488"/>
                </a:lnTo>
                <a:cubicBezTo>
                  <a:pt x="12005469" y="4244657"/>
                  <a:pt x="11857227" y="4389538"/>
                  <a:pt x="11786673" y="4572001"/>
                </a:cubicBezTo>
                <a:lnTo>
                  <a:pt x="11649784" y="4572001"/>
                </a:lnTo>
                <a:cubicBezTo>
                  <a:pt x="11730542" y="4320085"/>
                  <a:pt x="11933879" y="4121396"/>
                  <a:pt x="12192000" y="4041440"/>
                </a:cubicBezTo>
                <a:close/>
                <a:moveTo>
                  <a:pt x="10767111" y="3999419"/>
                </a:moveTo>
                <a:lnTo>
                  <a:pt x="10784198" y="4001042"/>
                </a:lnTo>
                <a:cubicBezTo>
                  <a:pt x="10816584" y="4001569"/>
                  <a:pt x="10848477" y="4004550"/>
                  <a:pt x="10879660" y="4010107"/>
                </a:cubicBezTo>
                <a:cubicBezTo>
                  <a:pt x="10885236" y="4009688"/>
                  <a:pt x="10890564" y="4010636"/>
                  <a:pt x="10895873" y="4011646"/>
                </a:cubicBezTo>
                <a:lnTo>
                  <a:pt x="10895990" y="4012794"/>
                </a:lnTo>
                <a:cubicBezTo>
                  <a:pt x="11208069" y="4064450"/>
                  <a:pt x="11461298" y="4283539"/>
                  <a:pt x="11554662" y="4572001"/>
                </a:cubicBezTo>
                <a:lnTo>
                  <a:pt x="11417114" y="4572001"/>
                </a:lnTo>
                <a:cubicBezTo>
                  <a:pt x="11333731" y="4357380"/>
                  <a:pt x="11143362" y="4194541"/>
                  <a:pt x="10909360" y="4144250"/>
                </a:cubicBezTo>
                <a:cubicBezTo>
                  <a:pt x="10943854" y="4319651"/>
                  <a:pt x="11046077" y="4471530"/>
                  <a:pt x="11189175" y="4572001"/>
                </a:cubicBezTo>
                <a:lnTo>
                  <a:pt x="10994934" y="4572001"/>
                </a:lnTo>
                <a:cubicBezTo>
                  <a:pt x="10878802" y="4452596"/>
                  <a:pt x="10800240" y="4298519"/>
                  <a:pt x="10775875" y="4127511"/>
                </a:cubicBezTo>
                <a:cubicBezTo>
                  <a:pt x="10775707" y="4127458"/>
                  <a:pt x="10775539" y="4127453"/>
                  <a:pt x="10775369" y="4127448"/>
                </a:cubicBezTo>
                <a:lnTo>
                  <a:pt x="10774831" y="4120772"/>
                </a:lnTo>
                <a:cubicBezTo>
                  <a:pt x="10769772" y="4090522"/>
                  <a:pt x="10767321" y="4059631"/>
                  <a:pt x="10767364" y="4028296"/>
                </a:cubicBezTo>
                <a:cubicBezTo>
                  <a:pt x="10766052" y="4022668"/>
                  <a:pt x="10765993" y="4017001"/>
                  <a:pt x="10765993" y="4011320"/>
                </a:cubicBezTo>
                <a:lnTo>
                  <a:pt x="10766587" y="3999880"/>
                </a:lnTo>
                <a:lnTo>
                  <a:pt x="10767085" y="3999913"/>
                </a:lnTo>
                <a:close/>
                <a:moveTo>
                  <a:pt x="10744358" y="3999419"/>
                </a:moveTo>
                <a:lnTo>
                  <a:pt x="10744384" y="3999913"/>
                </a:lnTo>
                <a:lnTo>
                  <a:pt x="10744882" y="3999880"/>
                </a:lnTo>
                <a:lnTo>
                  <a:pt x="10745476" y="4011320"/>
                </a:lnTo>
                <a:cubicBezTo>
                  <a:pt x="10745476" y="4017001"/>
                  <a:pt x="10745417" y="4022668"/>
                  <a:pt x="10744105" y="4028296"/>
                </a:cubicBezTo>
                <a:cubicBezTo>
                  <a:pt x="10744148" y="4059631"/>
                  <a:pt x="10741697" y="4090522"/>
                  <a:pt x="10736638" y="4120772"/>
                </a:cubicBezTo>
                <a:lnTo>
                  <a:pt x="10736100" y="4127448"/>
                </a:lnTo>
                <a:cubicBezTo>
                  <a:pt x="10735930" y="4127453"/>
                  <a:pt x="10735762" y="4127458"/>
                  <a:pt x="10735594" y="4127511"/>
                </a:cubicBezTo>
                <a:cubicBezTo>
                  <a:pt x="10711229" y="4298519"/>
                  <a:pt x="10632667" y="4452596"/>
                  <a:pt x="10516535" y="4572001"/>
                </a:cubicBezTo>
                <a:lnTo>
                  <a:pt x="10322294" y="4572001"/>
                </a:lnTo>
                <a:cubicBezTo>
                  <a:pt x="10465392" y="4471530"/>
                  <a:pt x="10567615" y="4319650"/>
                  <a:pt x="10602109" y="4144250"/>
                </a:cubicBezTo>
                <a:cubicBezTo>
                  <a:pt x="10368107" y="4194541"/>
                  <a:pt x="10177738" y="4357380"/>
                  <a:pt x="10094355" y="4572001"/>
                </a:cubicBezTo>
                <a:lnTo>
                  <a:pt x="9956808" y="4572001"/>
                </a:lnTo>
                <a:cubicBezTo>
                  <a:pt x="10050171" y="4283539"/>
                  <a:pt x="10303400" y="4064450"/>
                  <a:pt x="10615479" y="4012794"/>
                </a:cubicBezTo>
                <a:lnTo>
                  <a:pt x="10615596" y="4011646"/>
                </a:lnTo>
                <a:cubicBezTo>
                  <a:pt x="10620905" y="4010636"/>
                  <a:pt x="10626233" y="4009688"/>
                  <a:pt x="10631809" y="4010107"/>
                </a:cubicBezTo>
                <a:cubicBezTo>
                  <a:pt x="10662992" y="4004550"/>
                  <a:pt x="10694885" y="4001569"/>
                  <a:pt x="10727271" y="4001042"/>
                </a:cubicBezTo>
                <a:close/>
                <a:moveTo>
                  <a:pt x="9074958" y="3999419"/>
                </a:moveTo>
                <a:lnTo>
                  <a:pt x="9092045" y="4001042"/>
                </a:lnTo>
                <a:cubicBezTo>
                  <a:pt x="9124431" y="4001569"/>
                  <a:pt x="9156324" y="4004550"/>
                  <a:pt x="9187507" y="4010107"/>
                </a:cubicBezTo>
                <a:cubicBezTo>
                  <a:pt x="9193083" y="4009688"/>
                  <a:pt x="9198411" y="4010636"/>
                  <a:pt x="9203720" y="4011646"/>
                </a:cubicBezTo>
                <a:lnTo>
                  <a:pt x="9203837" y="4012794"/>
                </a:lnTo>
                <a:cubicBezTo>
                  <a:pt x="9515916" y="4064450"/>
                  <a:pt x="9769145" y="4283539"/>
                  <a:pt x="9862508" y="4572001"/>
                </a:cubicBezTo>
                <a:lnTo>
                  <a:pt x="9724961" y="4572001"/>
                </a:lnTo>
                <a:cubicBezTo>
                  <a:pt x="9641578" y="4357380"/>
                  <a:pt x="9451209" y="4194541"/>
                  <a:pt x="9217207" y="4144250"/>
                </a:cubicBezTo>
                <a:cubicBezTo>
                  <a:pt x="9251701" y="4319651"/>
                  <a:pt x="9353924" y="4471530"/>
                  <a:pt x="9497022" y="4572001"/>
                </a:cubicBezTo>
                <a:lnTo>
                  <a:pt x="9302781" y="4572001"/>
                </a:lnTo>
                <a:cubicBezTo>
                  <a:pt x="9186649" y="4452596"/>
                  <a:pt x="9108087" y="4298519"/>
                  <a:pt x="9083722" y="4127511"/>
                </a:cubicBezTo>
                <a:cubicBezTo>
                  <a:pt x="9083554" y="4127458"/>
                  <a:pt x="9083386" y="4127453"/>
                  <a:pt x="9083216" y="4127448"/>
                </a:cubicBezTo>
                <a:lnTo>
                  <a:pt x="9082678" y="4120772"/>
                </a:lnTo>
                <a:cubicBezTo>
                  <a:pt x="9077619" y="4090522"/>
                  <a:pt x="9075168" y="4059631"/>
                  <a:pt x="9075211" y="4028296"/>
                </a:cubicBezTo>
                <a:cubicBezTo>
                  <a:pt x="9073899" y="4022668"/>
                  <a:pt x="9073840" y="4017001"/>
                  <a:pt x="9073840" y="4011320"/>
                </a:cubicBezTo>
                <a:lnTo>
                  <a:pt x="9074434" y="3999880"/>
                </a:lnTo>
                <a:lnTo>
                  <a:pt x="9074932" y="3999913"/>
                </a:lnTo>
                <a:close/>
                <a:moveTo>
                  <a:pt x="9052207" y="3999419"/>
                </a:moveTo>
                <a:lnTo>
                  <a:pt x="9052233" y="3999913"/>
                </a:lnTo>
                <a:lnTo>
                  <a:pt x="9052731" y="3999880"/>
                </a:lnTo>
                <a:lnTo>
                  <a:pt x="9053325" y="4011320"/>
                </a:lnTo>
                <a:cubicBezTo>
                  <a:pt x="9053325" y="4017001"/>
                  <a:pt x="9053266" y="4022668"/>
                  <a:pt x="9051954" y="4028296"/>
                </a:cubicBezTo>
                <a:cubicBezTo>
                  <a:pt x="9051997" y="4059631"/>
                  <a:pt x="9049546" y="4090522"/>
                  <a:pt x="9044487" y="4120772"/>
                </a:cubicBezTo>
                <a:lnTo>
                  <a:pt x="9043949" y="4127448"/>
                </a:lnTo>
                <a:cubicBezTo>
                  <a:pt x="9043779" y="4127453"/>
                  <a:pt x="9043611" y="4127458"/>
                  <a:pt x="9043443" y="4127511"/>
                </a:cubicBezTo>
                <a:cubicBezTo>
                  <a:pt x="9019078" y="4298519"/>
                  <a:pt x="8940516" y="4452596"/>
                  <a:pt x="8824384" y="4572001"/>
                </a:cubicBezTo>
                <a:lnTo>
                  <a:pt x="8630143" y="4572001"/>
                </a:lnTo>
                <a:cubicBezTo>
                  <a:pt x="8773241" y="4471530"/>
                  <a:pt x="8875464" y="4319651"/>
                  <a:pt x="8909958" y="4144250"/>
                </a:cubicBezTo>
                <a:cubicBezTo>
                  <a:pt x="8675956" y="4194541"/>
                  <a:pt x="8485587" y="4357380"/>
                  <a:pt x="8402204" y="4572001"/>
                </a:cubicBezTo>
                <a:lnTo>
                  <a:pt x="8264656" y="4572001"/>
                </a:lnTo>
                <a:cubicBezTo>
                  <a:pt x="8358019" y="4283539"/>
                  <a:pt x="8611249" y="4064450"/>
                  <a:pt x="8923328" y="4012794"/>
                </a:cubicBezTo>
                <a:lnTo>
                  <a:pt x="8923445" y="4011646"/>
                </a:lnTo>
                <a:cubicBezTo>
                  <a:pt x="8928754" y="4010636"/>
                  <a:pt x="8934082" y="4009688"/>
                  <a:pt x="8939658" y="4010107"/>
                </a:cubicBezTo>
                <a:cubicBezTo>
                  <a:pt x="8970841" y="4004550"/>
                  <a:pt x="9002734" y="4001569"/>
                  <a:pt x="9035120" y="4001042"/>
                </a:cubicBezTo>
                <a:close/>
                <a:moveTo>
                  <a:pt x="7382807" y="3999419"/>
                </a:moveTo>
                <a:lnTo>
                  <a:pt x="7399895" y="4001042"/>
                </a:lnTo>
                <a:cubicBezTo>
                  <a:pt x="7432280" y="4001569"/>
                  <a:pt x="7464173" y="4004550"/>
                  <a:pt x="7495356" y="4010107"/>
                </a:cubicBezTo>
                <a:cubicBezTo>
                  <a:pt x="7500932" y="4009688"/>
                  <a:pt x="7506260" y="4010636"/>
                  <a:pt x="7511569" y="4011646"/>
                </a:cubicBezTo>
                <a:lnTo>
                  <a:pt x="7511686" y="4012794"/>
                </a:lnTo>
                <a:cubicBezTo>
                  <a:pt x="7823765" y="4064450"/>
                  <a:pt x="8076994" y="4283539"/>
                  <a:pt x="8170358" y="4572001"/>
                </a:cubicBezTo>
                <a:lnTo>
                  <a:pt x="8032809" y="4572001"/>
                </a:lnTo>
                <a:cubicBezTo>
                  <a:pt x="7949426" y="4357380"/>
                  <a:pt x="7759058" y="4194541"/>
                  <a:pt x="7525056" y="4144250"/>
                </a:cubicBezTo>
                <a:cubicBezTo>
                  <a:pt x="7559550" y="4319650"/>
                  <a:pt x="7661773" y="4471530"/>
                  <a:pt x="7804870" y="4572001"/>
                </a:cubicBezTo>
                <a:lnTo>
                  <a:pt x="7610630" y="4572001"/>
                </a:lnTo>
                <a:cubicBezTo>
                  <a:pt x="7494498" y="4452596"/>
                  <a:pt x="7415935" y="4298519"/>
                  <a:pt x="7391571" y="4127511"/>
                </a:cubicBezTo>
                <a:cubicBezTo>
                  <a:pt x="7391403" y="4127458"/>
                  <a:pt x="7391235" y="4127453"/>
                  <a:pt x="7391065" y="4127448"/>
                </a:cubicBezTo>
                <a:lnTo>
                  <a:pt x="7390527" y="4120772"/>
                </a:lnTo>
                <a:cubicBezTo>
                  <a:pt x="7385468" y="4090522"/>
                  <a:pt x="7383018" y="4059631"/>
                  <a:pt x="7383060" y="4028296"/>
                </a:cubicBezTo>
                <a:cubicBezTo>
                  <a:pt x="7381748" y="4022668"/>
                  <a:pt x="7381689" y="4017001"/>
                  <a:pt x="7381689" y="4011320"/>
                </a:cubicBezTo>
                <a:lnTo>
                  <a:pt x="7382283" y="3999880"/>
                </a:lnTo>
                <a:lnTo>
                  <a:pt x="7382781" y="3999913"/>
                </a:lnTo>
                <a:close/>
                <a:moveTo>
                  <a:pt x="7360056" y="3999419"/>
                </a:moveTo>
                <a:lnTo>
                  <a:pt x="7360082" y="3999913"/>
                </a:lnTo>
                <a:lnTo>
                  <a:pt x="7360580" y="3999880"/>
                </a:lnTo>
                <a:lnTo>
                  <a:pt x="7361174" y="4011320"/>
                </a:lnTo>
                <a:cubicBezTo>
                  <a:pt x="7361174" y="4017001"/>
                  <a:pt x="7361115" y="4022668"/>
                  <a:pt x="7359803" y="4028296"/>
                </a:cubicBezTo>
                <a:cubicBezTo>
                  <a:pt x="7359845" y="4059631"/>
                  <a:pt x="7357395" y="4090522"/>
                  <a:pt x="7352336" y="4120772"/>
                </a:cubicBezTo>
                <a:lnTo>
                  <a:pt x="7351798" y="4127448"/>
                </a:lnTo>
                <a:cubicBezTo>
                  <a:pt x="7351628" y="4127453"/>
                  <a:pt x="7351460" y="4127458"/>
                  <a:pt x="7351292" y="4127511"/>
                </a:cubicBezTo>
                <a:cubicBezTo>
                  <a:pt x="7326927" y="4298519"/>
                  <a:pt x="7248364" y="4452596"/>
                  <a:pt x="7132233" y="4572001"/>
                </a:cubicBezTo>
                <a:lnTo>
                  <a:pt x="6937992" y="4572001"/>
                </a:lnTo>
                <a:cubicBezTo>
                  <a:pt x="7081090" y="4471530"/>
                  <a:pt x="7183313" y="4319650"/>
                  <a:pt x="7217807" y="4144250"/>
                </a:cubicBezTo>
                <a:cubicBezTo>
                  <a:pt x="6983804" y="4194541"/>
                  <a:pt x="6793436" y="4357380"/>
                  <a:pt x="6710053" y="4572001"/>
                </a:cubicBezTo>
                <a:lnTo>
                  <a:pt x="6572505" y="4572001"/>
                </a:lnTo>
                <a:cubicBezTo>
                  <a:pt x="6665868" y="4283539"/>
                  <a:pt x="6919098" y="4064450"/>
                  <a:pt x="7231177" y="4012794"/>
                </a:cubicBezTo>
                <a:lnTo>
                  <a:pt x="7231294" y="4011646"/>
                </a:lnTo>
                <a:cubicBezTo>
                  <a:pt x="7236603" y="4010636"/>
                  <a:pt x="7241931" y="4009688"/>
                  <a:pt x="7247507" y="4010107"/>
                </a:cubicBezTo>
                <a:cubicBezTo>
                  <a:pt x="7278690" y="4004550"/>
                  <a:pt x="7310583" y="4001569"/>
                  <a:pt x="7342968" y="4001042"/>
                </a:cubicBezTo>
                <a:close/>
                <a:moveTo>
                  <a:pt x="5690656" y="3999419"/>
                </a:moveTo>
                <a:lnTo>
                  <a:pt x="5707743" y="4001042"/>
                </a:lnTo>
                <a:cubicBezTo>
                  <a:pt x="5740129" y="4001569"/>
                  <a:pt x="5772021" y="4004550"/>
                  <a:pt x="5803205" y="4010107"/>
                </a:cubicBezTo>
                <a:cubicBezTo>
                  <a:pt x="5808781" y="4009688"/>
                  <a:pt x="5814109" y="4010636"/>
                  <a:pt x="5819417" y="4011646"/>
                </a:cubicBezTo>
                <a:lnTo>
                  <a:pt x="5819534" y="4012794"/>
                </a:lnTo>
                <a:cubicBezTo>
                  <a:pt x="6131614" y="4064450"/>
                  <a:pt x="6384843" y="4283539"/>
                  <a:pt x="6478206" y="4572001"/>
                </a:cubicBezTo>
                <a:lnTo>
                  <a:pt x="6340658" y="4572001"/>
                </a:lnTo>
                <a:cubicBezTo>
                  <a:pt x="6257275" y="4357380"/>
                  <a:pt x="6066907" y="4194541"/>
                  <a:pt x="5832905" y="4144250"/>
                </a:cubicBezTo>
                <a:cubicBezTo>
                  <a:pt x="5867399" y="4319651"/>
                  <a:pt x="5969622" y="4471530"/>
                  <a:pt x="6112719" y="4572001"/>
                </a:cubicBezTo>
                <a:lnTo>
                  <a:pt x="5918478" y="4572001"/>
                </a:lnTo>
                <a:cubicBezTo>
                  <a:pt x="5802347" y="4452596"/>
                  <a:pt x="5723784" y="4298519"/>
                  <a:pt x="5699419" y="4127511"/>
                </a:cubicBezTo>
                <a:cubicBezTo>
                  <a:pt x="5699252" y="4127458"/>
                  <a:pt x="5699083" y="4127453"/>
                  <a:pt x="5698914" y="4127448"/>
                </a:cubicBezTo>
                <a:lnTo>
                  <a:pt x="5698375" y="4120772"/>
                </a:lnTo>
                <a:cubicBezTo>
                  <a:pt x="5693317" y="4090522"/>
                  <a:pt x="5690866" y="4059631"/>
                  <a:pt x="5690908" y="4028296"/>
                </a:cubicBezTo>
                <a:cubicBezTo>
                  <a:pt x="5689596" y="4022668"/>
                  <a:pt x="5689538" y="4017001"/>
                  <a:pt x="5689538" y="4011320"/>
                </a:cubicBezTo>
                <a:lnTo>
                  <a:pt x="5690132" y="3999880"/>
                </a:lnTo>
                <a:lnTo>
                  <a:pt x="5690630" y="3999913"/>
                </a:lnTo>
                <a:close/>
                <a:moveTo>
                  <a:pt x="5667905" y="3999419"/>
                </a:moveTo>
                <a:lnTo>
                  <a:pt x="5667931" y="3999913"/>
                </a:lnTo>
                <a:lnTo>
                  <a:pt x="5668429" y="3999880"/>
                </a:lnTo>
                <a:lnTo>
                  <a:pt x="5669023" y="4011320"/>
                </a:lnTo>
                <a:cubicBezTo>
                  <a:pt x="5669023" y="4017001"/>
                  <a:pt x="5668964" y="4022668"/>
                  <a:pt x="5667652" y="4028296"/>
                </a:cubicBezTo>
                <a:cubicBezTo>
                  <a:pt x="5667694" y="4059631"/>
                  <a:pt x="5665244" y="4090522"/>
                  <a:pt x="5660185" y="4120772"/>
                </a:cubicBezTo>
                <a:lnTo>
                  <a:pt x="5659647" y="4127448"/>
                </a:lnTo>
                <a:cubicBezTo>
                  <a:pt x="5659477" y="4127453"/>
                  <a:pt x="5659309" y="4127458"/>
                  <a:pt x="5659141" y="4127511"/>
                </a:cubicBezTo>
                <a:cubicBezTo>
                  <a:pt x="5634776" y="4298519"/>
                  <a:pt x="5556213" y="4452596"/>
                  <a:pt x="5440082" y="4572001"/>
                </a:cubicBezTo>
                <a:lnTo>
                  <a:pt x="5245841" y="4572001"/>
                </a:lnTo>
                <a:cubicBezTo>
                  <a:pt x="5388939" y="4471530"/>
                  <a:pt x="5491162" y="4319651"/>
                  <a:pt x="5525656" y="4144250"/>
                </a:cubicBezTo>
                <a:cubicBezTo>
                  <a:pt x="5291653" y="4194541"/>
                  <a:pt x="5101285" y="4357380"/>
                  <a:pt x="5017902" y="4572001"/>
                </a:cubicBezTo>
                <a:lnTo>
                  <a:pt x="4880354" y="4572001"/>
                </a:lnTo>
                <a:cubicBezTo>
                  <a:pt x="4973717" y="4283539"/>
                  <a:pt x="5226947" y="4064450"/>
                  <a:pt x="5539026" y="4012794"/>
                </a:cubicBezTo>
                <a:lnTo>
                  <a:pt x="5539143" y="4011646"/>
                </a:lnTo>
                <a:cubicBezTo>
                  <a:pt x="5544452" y="4010636"/>
                  <a:pt x="5549780" y="4009688"/>
                  <a:pt x="5555356" y="4010107"/>
                </a:cubicBezTo>
                <a:cubicBezTo>
                  <a:pt x="5586539" y="4004550"/>
                  <a:pt x="5618432" y="4001569"/>
                  <a:pt x="5650817" y="4001042"/>
                </a:cubicBezTo>
                <a:close/>
                <a:moveTo>
                  <a:pt x="3998505" y="3999419"/>
                </a:moveTo>
                <a:lnTo>
                  <a:pt x="4015592" y="4001042"/>
                </a:lnTo>
                <a:cubicBezTo>
                  <a:pt x="4047978" y="4001569"/>
                  <a:pt x="4079870" y="4004550"/>
                  <a:pt x="4111054" y="4010107"/>
                </a:cubicBezTo>
                <a:cubicBezTo>
                  <a:pt x="4116630" y="4009688"/>
                  <a:pt x="4121958" y="4010636"/>
                  <a:pt x="4127266" y="4011646"/>
                </a:cubicBezTo>
                <a:lnTo>
                  <a:pt x="4127384" y="4012794"/>
                </a:lnTo>
                <a:cubicBezTo>
                  <a:pt x="4439463" y="4064450"/>
                  <a:pt x="4692692" y="4283539"/>
                  <a:pt x="4786055" y="4572001"/>
                </a:cubicBezTo>
                <a:lnTo>
                  <a:pt x="4648508" y="4572001"/>
                </a:lnTo>
                <a:cubicBezTo>
                  <a:pt x="4565124" y="4357380"/>
                  <a:pt x="4374756" y="4194541"/>
                  <a:pt x="4140754" y="4144250"/>
                </a:cubicBezTo>
                <a:cubicBezTo>
                  <a:pt x="4175248" y="4319650"/>
                  <a:pt x="4277471" y="4471530"/>
                  <a:pt x="4420568" y="4572001"/>
                </a:cubicBezTo>
                <a:lnTo>
                  <a:pt x="4226327" y="4572001"/>
                </a:lnTo>
                <a:cubicBezTo>
                  <a:pt x="4110196" y="4452596"/>
                  <a:pt x="4031633" y="4298519"/>
                  <a:pt x="4007268" y="4127511"/>
                </a:cubicBezTo>
                <a:cubicBezTo>
                  <a:pt x="4007101" y="4127458"/>
                  <a:pt x="4006932" y="4127453"/>
                  <a:pt x="4006763" y="4127448"/>
                </a:cubicBezTo>
                <a:lnTo>
                  <a:pt x="4006225" y="4120772"/>
                </a:lnTo>
                <a:cubicBezTo>
                  <a:pt x="4001166" y="4090522"/>
                  <a:pt x="3998715" y="4059631"/>
                  <a:pt x="3998757" y="4028296"/>
                </a:cubicBezTo>
                <a:cubicBezTo>
                  <a:pt x="3997445" y="4022668"/>
                  <a:pt x="3997387" y="4017001"/>
                  <a:pt x="3997387" y="4011320"/>
                </a:cubicBezTo>
                <a:lnTo>
                  <a:pt x="3997981" y="3999880"/>
                </a:lnTo>
                <a:lnTo>
                  <a:pt x="3998479" y="3999913"/>
                </a:lnTo>
                <a:close/>
                <a:moveTo>
                  <a:pt x="3975754" y="3999419"/>
                </a:moveTo>
                <a:lnTo>
                  <a:pt x="3975780" y="3999913"/>
                </a:lnTo>
                <a:lnTo>
                  <a:pt x="3976278" y="3999880"/>
                </a:lnTo>
                <a:lnTo>
                  <a:pt x="3976872" y="4011320"/>
                </a:lnTo>
                <a:cubicBezTo>
                  <a:pt x="3976872" y="4017001"/>
                  <a:pt x="3976813" y="4022668"/>
                  <a:pt x="3975501" y="4028296"/>
                </a:cubicBezTo>
                <a:cubicBezTo>
                  <a:pt x="3975543" y="4059631"/>
                  <a:pt x="3973093" y="4090522"/>
                  <a:pt x="3968034" y="4120772"/>
                </a:cubicBezTo>
                <a:lnTo>
                  <a:pt x="3967496" y="4127448"/>
                </a:lnTo>
                <a:cubicBezTo>
                  <a:pt x="3967326" y="4127453"/>
                  <a:pt x="3967158" y="4127458"/>
                  <a:pt x="3966990" y="4127511"/>
                </a:cubicBezTo>
                <a:cubicBezTo>
                  <a:pt x="3942625" y="4298519"/>
                  <a:pt x="3864063" y="4452596"/>
                  <a:pt x="3747931" y="4572001"/>
                </a:cubicBezTo>
                <a:lnTo>
                  <a:pt x="3553690" y="4572001"/>
                </a:lnTo>
                <a:cubicBezTo>
                  <a:pt x="3696788" y="4471530"/>
                  <a:pt x="3799011" y="4319651"/>
                  <a:pt x="3833505" y="4144250"/>
                </a:cubicBezTo>
                <a:cubicBezTo>
                  <a:pt x="3599503" y="4194541"/>
                  <a:pt x="3409134" y="4357380"/>
                  <a:pt x="3325751" y="4572001"/>
                </a:cubicBezTo>
                <a:lnTo>
                  <a:pt x="3188203" y="4572001"/>
                </a:lnTo>
                <a:cubicBezTo>
                  <a:pt x="3281566" y="4283539"/>
                  <a:pt x="3534796" y="4064450"/>
                  <a:pt x="3846875" y="4012794"/>
                </a:cubicBezTo>
                <a:lnTo>
                  <a:pt x="3846992" y="4011646"/>
                </a:lnTo>
                <a:cubicBezTo>
                  <a:pt x="3852301" y="4010636"/>
                  <a:pt x="3857629" y="4009688"/>
                  <a:pt x="3863205" y="4010107"/>
                </a:cubicBezTo>
                <a:cubicBezTo>
                  <a:pt x="3894388" y="4004550"/>
                  <a:pt x="3926281" y="4001569"/>
                  <a:pt x="3958666" y="4001042"/>
                </a:cubicBezTo>
                <a:close/>
                <a:moveTo>
                  <a:pt x="2306354" y="3999419"/>
                </a:moveTo>
                <a:lnTo>
                  <a:pt x="2323441" y="4001042"/>
                </a:lnTo>
                <a:cubicBezTo>
                  <a:pt x="2355827" y="4001569"/>
                  <a:pt x="2387719" y="4004550"/>
                  <a:pt x="2418903" y="4010107"/>
                </a:cubicBezTo>
                <a:cubicBezTo>
                  <a:pt x="2424479" y="4009688"/>
                  <a:pt x="2429807" y="4010636"/>
                  <a:pt x="2435115" y="4011646"/>
                </a:cubicBezTo>
                <a:lnTo>
                  <a:pt x="2435233" y="4012794"/>
                </a:lnTo>
                <a:cubicBezTo>
                  <a:pt x="2747312" y="4064450"/>
                  <a:pt x="3000542" y="4283539"/>
                  <a:pt x="3093904" y="4572001"/>
                </a:cubicBezTo>
                <a:lnTo>
                  <a:pt x="2956357" y="4572001"/>
                </a:lnTo>
                <a:cubicBezTo>
                  <a:pt x="2872974" y="4357380"/>
                  <a:pt x="2682605" y="4194541"/>
                  <a:pt x="2448603" y="4144250"/>
                </a:cubicBezTo>
                <a:cubicBezTo>
                  <a:pt x="2483097" y="4319651"/>
                  <a:pt x="2585320" y="4471530"/>
                  <a:pt x="2728418" y="4572001"/>
                </a:cubicBezTo>
                <a:lnTo>
                  <a:pt x="2534177" y="4572001"/>
                </a:lnTo>
                <a:cubicBezTo>
                  <a:pt x="2418045" y="4452596"/>
                  <a:pt x="2339482" y="4298519"/>
                  <a:pt x="2315117" y="4127511"/>
                </a:cubicBezTo>
                <a:cubicBezTo>
                  <a:pt x="2314950" y="4127458"/>
                  <a:pt x="2314781" y="4127453"/>
                  <a:pt x="2314612" y="4127448"/>
                </a:cubicBezTo>
                <a:lnTo>
                  <a:pt x="2314074" y="4120772"/>
                </a:lnTo>
                <a:cubicBezTo>
                  <a:pt x="2309015" y="4090522"/>
                  <a:pt x="2306564" y="4059631"/>
                  <a:pt x="2306606" y="4028296"/>
                </a:cubicBezTo>
                <a:cubicBezTo>
                  <a:pt x="2305294" y="4022668"/>
                  <a:pt x="2305236" y="4017001"/>
                  <a:pt x="2305236" y="4011320"/>
                </a:cubicBezTo>
                <a:lnTo>
                  <a:pt x="2305830" y="3999880"/>
                </a:lnTo>
                <a:lnTo>
                  <a:pt x="2306328" y="3999913"/>
                </a:lnTo>
                <a:close/>
                <a:moveTo>
                  <a:pt x="2283603" y="3999419"/>
                </a:moveTo>
                <a:lnTo>
                  <a:pt x="2283629" y="3999913"/>
                </a:lnTo>
                <a:lnTo>
                  <a:pt x="2284127" y="3999880"/>
                </a:lnTo>
                <a:lnTo>
                  <a:pt x="2284721" y="4011320"/>
                </a:lnTo>
                <a:cubicBezTo>
                  <a:pt x="2284721" y="4017001"/>
                  <a:pt x="2284662" y="4022668"/>
                  <a:pt x="2283350" y="4028296"/>
                </a:cubicBezTo>
                <a:cubicBezTo>
                  <a:pt x="2283392" y="4059631"/>
                  <a:pt x="2280942" y="4090522"/>
                  <a:pt x="2275883" y="4120772"/>
                </a:cubicBezTo>
                <a:lnTo>
                  <a:pt x="2275345" y="4127448"/>
                </a:lnTo>
                <a:cubicBezTo>
                  <a:pt x="2275175" y="4127453"/>
                  <a:pt x="2275007" y="4127458"/>
                  <a:pt x="2274839" y="4127511"/>
                </a:cubicBezTo>
                <a:cubicBezTo>
                  <a:pt x="2250474" y="4298519"/>
                  <a:pt x="2171912" y="4452596"/>
                  <a:pt x="2055780" y="4572001"/>
                </a:cubicBezTo>
                <a:lnTo>
                  <a:pt x="1861539" y="4572001"/>
                </a:lnTo>
                <a:cubicBezTo>
                  <a:pt x="2004637" y="4471530"/>
                  <a:pt x="2106860" y="4319650"/>
                  <a:pt x="2141354" y="4144250"/>
                </a:cubicBezTo>
                <a:cubicBezTo>
                  <a:pt x="1907352" y="4194541"/>
                  <a:pt x="1716983" y="4357380"/>
                  <a:pt x="1633600" y="4572001"/>
                </a:cubicBezTo>
                <a:lnTo>
                  <a:pt x="1496052" y="4572001"/>
                </a:lnTo>
                <a:cubicBezTo>
                  <a:pt x="1589416" y="4283539"/>
                  <a:pt x="1842645" y="4064450"/>
                  <a:pt x="2154724" y="4012794"/>
                </a:cubicBezTo>
                <a:lnTo>
                  <a:pt x="2154841" y="4011646"/>
                </a:lnTo>
                <a:cubicBezTo>
                  <a:pt x="2160150" y="4010636"/>
                  <a:pt x="2165478" y="4009688"/>
                  <a:pt x="2171054" y="4010107"/>
                </a:cubicBezTo>
                <a:cubicBezTo>
                  <a:pt x="2202237" y="4004550"/>
                  <a:pt x="2234130" y="4001569"/>
                  <a:pt x="2266515" y="4001042"/>
                </a:cubicBezTo>
                <a:close/>
                <a:moveTo>
                  <a:pt x="614203" y="3999419"/>
                </a:moveTo>
                <a:lnTo>
                  <a:pt x="631290" y="4001042"/>
                </a:lnTo>
                <a:cubicBezTo>
                  <a:pt x="663676" y="4001569"/>
                  <a:pt x="695568" y="4004550"/>
                  <a:pt x="726752" y="4010107"/>
                </a:cubicBezTo>
                <a:cubicBezTo>
                  <a:pt x="732328" y="4009688"/>
                  <a:pt x="737656" y="4010636"/>
                  <a:pt x="742964" y="4011646"/>
                </a:cubicBezTo>
                <a:lnTo>
                  <a:pt x="743081" y="4012794"/>
                </a:lnTo>
                <a:cubicBezTo>
                  <a:pt x="1055161" y="4064450"/>
                  <a:pt x="1308390" y="4283539"/>
                  <a:pt x="1401754" y="4572001"/>
                </a:cubicBezTo>
                <a:lnTo>
                  <a:pt x="1264205" y="4572001"/>
                </a:lnTo>
                <a:cubicBezTo>
                  <a:pt x="1180823" y="4357380"/>
                  <a:pt x="990454" y="4194541"/>
                  <a:pt x="756452" y="4144250"/>
                </a:cubicBezTo>
                <a:cubicBezTo>
                  <a:pt x="790946" y="4319651"/>
                  <a:pt x="893169" y="4471530"/>
                  <a:pt x="1036266" y="4572001"/>
                </a:cubicBezTo>
                <a:lnTo>
                  <a:pt x="842026" y="4572001"/>
                </a:lnTo>
                <a:cubicBezTo>
                  <a:pt x="725894" y="4452596"/>
                  <a:pt x="647331" y="4298519"/>
                  <a:pt x="622966" y="4127511"/>
                </a:cubicBezTo>
                <a:cubicBezTo>
                  <a:pt x="622799" y="4127458"/>
                  <a:pt x="622630" y="4127453"/>
                  <a:pt x="622461" y="4127448"/>
                </a:cubicBezTo>
                <a:lnTo>
                  <a:pt x="621923" y="4120772"/>
                </a:lnTo>
                <a:cubicBezTo>
                  <a:pt x="616864" y="4090522"/>
                  <a:pt x="614413" y="4059631"/>
                  <a:pt x="614455" y="4028296"/>
                </a:cubicBezTo>
                <a:cubicBezTo>
                  <a:pt x="613143" y="4022668"/>
                  <a:pt x="613085" y="4017001"/>
                  <a:pt x="613085" y="4011320"/>
                </a:cubicBezTo>
                <a:lnTo>
                  <a:pt x="613679" y="3999880"/>
                </a:lnTo>
                <a:lnTo>
                  <a:pt x="614177" y="3999913"/>
                </a:lnTo>
                <a:close/>
                <a:moveTo>
                  <a:pt x="591452" y="3999419"/>
                </a:moveTo>
                <a:lnTo>
                  <a:pt x="591478" y="3999913"/>
                </a:lnTo>
                <a:lnTo>
                  <a:pt x="591976" y="3999880"/>
                </a:lnTo>
                <a:lnTo>
                  <a:pt x="592570" y="4011320"/>
                </a:lnTo>
                <a:cubicBezTo>
                  <a:pt x="592570" y="4017001"/>
                  <a:pt x="592511" y="4022668"/>
                  <a:pt x="591199" y="4028296"/>
                </a:cubicBezTo>
                <a:cubicBezTo>
                  <a:pt x="591242" y="4059631"/>
                  <a:pt x="588791" y="4090522"/>
                  <a:pt x="583732" y="4120772"/>
                </a:cubicBezTo>
                <a:lnTo>
                  <a:pt x="583194" y="4127448"/>
                </a:lnTo>
                <a:cubicBezTo>
                  <a:pt x="583024" y="4127453"/>
                  <a:pt x="582856" y="4127458"/>
                  <a:pt x="582689" y="4127511"/>
                </a:cubicBezTo>
                <a:cubicBezTo>
                  <a:pt x="558275" y="4298863"/>
                  <a:pt x="479445" y="4453216"/>
                  <a:pt x="362360" y="4572001"/>
                </a:cubicBezTo>
                <a:lnTo>
                  <a:pt x="169811" y="4572001"/>
                </a:lnTo>
                <a:cubicBezTo>
                  <a:pt x="312603" y="4471357"/>
                  <a:pt x="414729" y="4319551"/>
                  <a:pt x="449203" y="4144250"/>
                </a:cubicBezTo>
                <a:cubicBezTo>
                  <a:pt x="258971" y="4185134"/>
                  <a:pt x="97576" y="4300399"/>
                  <a:pt x="0" y="4458139"/>
                </a:cubicBezTo>
                <a:lnTo>
                  <a:pt x="0" y="4251345"/>
                </a:lnTo>
                <a:cubicBezTo>
                  <a:pt x="121484" y="4128438"/>
                  <a:pt x="282199" y="4042650"/>
                  <a:pt x="462573" y="4012794"/>
                </a:cubicBezTo>
                <a:lnTo>
                  <a:pt x="462690" y="4011646"/>
                </a:lnTo>
                <a:cubicBezTo>
                  <a:pt x="467999" y="4010636"/>
                  <a:pt x="473327" y="4009688"/>
                  <a:pt x="478903" y="4010107"/>
                </a:cubicBezTo>
                <a:cubicBezTo>
                  <a:pt x="510086" y="4004550"/>
                  <a:pt x="541979" y="4001569"/>
                  <a:pt x="574365" y="4001042"/>
                </a:cubicBezTo>
                <a:close/>
                <a:moveTo>
                  <a:pt x="11452667" y="3304913"/>
                </a:moveTo>
                <a:cubicBezTo>
                  <a:pt x="11177477" y="3363591"/>
                  <a:pt x="10962633" y="3576701"/>
                  <a:pt x="10909358" y="3845480"/>
                </a:cubicBezTo>
                <a:cubicBezTo>
                  <a:pt x="11184548" y="3786801"/>
                  <a:pt x="11399391" y="3573691"/>
                  <a:pt x="11452667" y="3304913"/>
                </a:cubicBezTo>
                <a:close/>
                <a:moveTo>
                  <a:pt x="10058800" y="3304913"/>
                </a:moveTo>
                <a:cubicBezTo>
                  <a:pt x="10112076" y="3573691"/>
                  <a:pt x="10326919" y="3786801"/>
                  <a:pt x="10602109" y="3845480"/>
                </a:cubicBezTo>
                <a:cubicBezTo>
                  <a:pt x="10548834" y="3576701"/>
                  <a:pt x="10333990" y="3363591"/>
                  <a:pt x="10058800" y="3304913"/>
                </a:cubicBezTo>
                <a:close/>
                <a:moveTo>
                  <a:pt x="9760514" y="3304913"/>
                </a:moveTo>
                <a:cubicBezTo>
                  <a:pt x="9485324" y="3363591"/>
                  <a:pt x="9270480" y="3576701"/>
                  <a:pt x="9217205" y="3845480"/>
                </a:cubicBezTo>
                <a:cubicBezTo>
                  <a:pt x="9492395" y="3786801"/>
                  <a:pt x="9707238" y="3573691"/>
                  <a:pt x="9760514" y="3304913"/>
                </a:cubicBezTo>
                <a:close/>
                <a:moveTo>
                  <a:pt x="8366649" y="3304913"/>
                </a:moveTo>
                <a:cubicBezTo>
                  <a:pt x="8419925" y="3573691"/>
                  <a:pt x="8634768" y="3786801"/>
                  <a:pt x="8909958" y="3845480"/>
                </a:cubicBezTo>
                <a:cubicBezTo>
                  <a:pt x="8856683" y="3576701"/>
                  <a:pt x="8641839" y="3363591"/>
                  <a:pt x="8366649" y="3304913"/>
                </a:cubicBezTo>
                <a:close/>
                <a:moveTo>
                  <a:pt x="8068363" y="3304913"/>
                </a:moveTo>
                <a:cubicBezTo>
                  <a:pt x="7793173" y="3363591"/>
                  <a:pt x="7578329" y="3576701"/>
                  <a:pt x="7525054" y="3845480"/>
                </a:cubicBezTo>
                <a:cubicBezTo>
                  <a:pt x="7800244" y="3786801"/>
                  <a:pt x="8015087" y="3573691"/>
                  <a:pt x="8068363" y="3304913"/>
                </a:cubicBezTo>
                <a:close/>
                <a:moveTo>
                  <a:pt x="6674498" y="3304913"/>
                </a:moveTo>
                <a:cubicBezTo>
                  <a:pt x="6727774" y="3573691"/>
                  <a:pt x="6942617" y="3786801"/>
                  <a:pt x="7217807" y="3845480"/>
                </a:cubicBezTo>
                <a:cubicBezTo>
                  <a:pt x="7164532" y="3576701"/>
                  <a:pt x="6949688" y="3363591"/>
                  <a:pt x="6674498" y="3304913"/>
                </a:cubicBezTo>
                <a:close/>
                <a:moveTo>
                  <a:pt x="6376212" y="3304913"/>
                </a:moveTo>
                <a:cubicBezTo>
                  <a:pt x="6101022" y="3363591"/>
                  <a:pt x="5886178" y="3576701"/>
                  <a:pt x="5832903" y="3845480"/>
                </a:cubicBezTo>
                <a:cubicBezTo>
                  <a:pt x="6108093" y="3786801"/>
                  <a:pt x="6322936" y="3573691"/>
                  <a:pt x="6376212" y="3304913"/>
                </a:cubicBezTo>
                <a:close/>
                <a:moveTo>
                  <a:pt x="4982347" y="3304913"/>
                </a:moveTo>
                <a:cubicBezTo>
                  <a:pt x="5035623" y="3573691"/>
                  <a:pt x="5250466" y="3786801"/>
                  <a:pt x="5525656" y="3845480"/>
                </a:cubicBezTo>
                <a:cubicBezTo>
                  <a:pt x="5472381" y="3576701"/>
                  <a:pt x="5257537" y="3363591"/>
                  <a:pt x="4982347" y="3304913"/>
                </a:cubicBezTo>
                <a:close/>
                <a:moveTo>
                  <a:pt x="4684061" y="3304913"/>
                </a:moveTo>
                <a:cubicBezTo>
                  <a:pt x="4408871" y="3363591"/>
                  <a:pt x="4194027" y="3576701"/>
                  <a:pt x="4140752" y="3845480"/>
                </a:cubicBezTo>
                <a:cubicBezTo>
                  <a:pt x="4415942" y="3786801"/>
                  <a:pt x="4630785" y="3573691"/>
                  <a:pt x="4684061" y="3304913"/>
                </a:cubicBezTo>
                <a:close/>
                <a:moveTo>
                  <a:pt x="3290196" y="3304913"/>
                </a:moveTo>
                <a:cubicBezTo>
                  <a:pt x="3343472" y="3573691"/>
                  <a:pt x="3558315" y="3786801"/>
                  <a:pt x="3833505" y="3845480"/>
                </a:cubicBezTo>
                <a:cubicBezTo>
                  <a:pt x="3780230" y="3576701"/>
                  <a:pt x="3565386" y="3363591"/>
                  <a:pt x="3290196" y="3304913"/>
                </a:cubicBezTo>
                <a:close/>
                <a:moveTo>
                  <a:pt x="2991910" y="3304913"/>
                </a:moveTo>
                <a:cubicBezTo>
                  <a:pt x="2716720" y="3363591"/>
                  <a:pt x="2501876" y="3576701"/>
                  <a:pt x="2448601" y="3845480"/>
                </a:cubicBezTo>
                <a:cubicBezTo>
                  <a:pt x="2723791" y="3786801"/>
                  <a:pt x="2938634" y="3573691"/>
                  <a:pt x="2991910" y="3304913"/>
                </a:cubicBezTo>
                <a:close/>
                <a:moveTo>
                  <a:pt x="1598045" y="3304913"/>
                </a:moveTo>
                <a:cubicBezTo>
                  <a:pt x="1651321" y="3573691"/>
                  <a:pt x="1866164" y="3786801"/>
                  <a:pt x="2141354" y="3845480"/>
                </a:cubicBezTo>
                <a:cubicBezTo>
                  <a:pt x="2088079" y="3576701"/>
                  <a:pt x="1873235" y="3363591"/>
                  <a:pt x="1598045" y="3304913"/>
                </a:cubicBezTo>
                <a:close/>
                <a:moveTo>
                  <a:pt x="1299759" y="3304913"/>
                </a:moveTo>
                <a:cubicBezTo>
                  <a:pt x="1024569" y="3363591"/>
                  <a:pt x="809725" y="3576701"/>
                  <a:pt x="756450" y="3845480"/>
                </a:cubicBezTo>
                <a:cubicBezTo>
                  <a:pt x="1031640" y="3786801"/>
                  <a:pt x="1246483" y="3573691"/>
                  <a:pt x="1299759" y="3304913"/>
                </a:cubicBezTo>
                <a:close/>
                <a:moveTo>
                  <a:pt x="0" y="3200906"/>
                </a:moveTo>
                <a:cubicBezTo>
                  <a:pt x="306658" y="3291386"/>
                  <a:pt x="537576" y="3547942"/>
                  <a:pt x="582690" y="3862087"/>
                </a:cubicBezTo>
                <a:cubicBezTo>
                  <a:pt x="582857" y="3862140"/>
                  <a:pt x="583026" y="3862145"/>
                  <a:pt x="583195" y="3862150"/>
                </a:cubicBezTo>
                <a:lnTo>
                  <a:pt x="583735" y="3868787"/>
                </a:lnTo>
                <a:cubicBezTo>
                  <a:pt x="588792" y="3898794"/>
                  <a:pt x="591242" y="3929436"/>
                  <a:pt x="591199" y="3960518"/>
                </a:cubicBezTo>
                <a:cubicBezTo>
                  <a:pt x="592511" y="3966104"/>
                  <a:pt x="592570" y="3971728"/>
                  <a:pt x="592570" y="3977366"/>
                </a:cubicBezTo>
                <a:cubicBezTo>
                  <a:pt x="592570" y="3981158"/>
                  <a:pt x="592543" y="3984944"/>
                  <a:pt x="591977" y="3988716"/>
                </a:cubicBezTo>
                <a:lnTo>
                  <a:pt x="591478" y="3988683"/>
                </a:lnTo>
                <a:lnTo>
                  <a:pt x="591452" y="3989174"/>
                </a:lnTo>
                <a:lnTo>
                  <a:pt x="574334" y="3987561"/>
                </a:lnTo>
                <a:cubicBezTo>
                  <a:pt x="541959" y="3987038"/>
                  <a:pt x="510079" y="3984080"/>
                  <a:pt x="478907" y="3978570"/>
                </a:cubicBezTo>
                <a:cubicBezTo>
                  <a:pt x="473330" y="3978986"/>
                  <a:pt x="468001" y="3978045"/>
                  <a:pt x="462690" y="3977042"/>
                </a:cubicBezTo>
                <a:lnTo>
                  <a:pt x="462574" y="3975903"/>
                </a:lnTo>
                <a:cubicBezTo>
                  <a:pt x="282200" y="3946281"/>
                  <a:pt x="121485" y="3861168"/>
                  <a:pt x="0" y="3739225"/>
                </a:cubicBezTo>
                <a:lnTo>
                  <a:pt x="0" y="3534056"/>
                </a:lnTo>
                <a:cubicBezTo>
                  <a:pt x="97584" y="3690562"/>
                  <a:pt x="258975" y="3804918"/>
                  <a:pt x="449203" y="3845480"/>
                </a:cubicBezTo>
                <a:cubicBezTo>
                  <a:pt x="402182" y="3608252"/>
                  <a:pt x="229297" y="3414390"/>
                  <a:pt x="0" y="3332205"/>
                </a:cubicBezTo>
                <a:close/>
                <a:moveTo>
                  <a:pt x="11608704" y="3161219"/>
                </a:moveTo>
                <a:lnTo>
                  <a:pt x="11625791" y="3162829"/>
                </a:lnTo>
                <a:cubicBezTo>
                  <a:pt x="11658177" y="3163352"/>
                  <a:pt x="11690070" y="3166310"/>
                  <a:pt x="11721253" y="3171823"/>
                </a:cubicBezTo>
                <a:cubicBezTo>
                  <a:pt x="11726829" y="3171407"/>
                  <a:pt x="11732157" y="3172348"/>
                  <a:pt x="11737466" y="3173350"/>
                </a:cubicBezTo>
                <a:lnTo>
                  <a:pt x="11737583" y="3174489"/>
                </a:lnTo>
                <a:cubicBezTo>
                  <a:pt x="11914088" y="3203476"/>
                  <a:pt x="12071767" y="3285599"/>
                  <a:pt x="12192000" y="3403667"/>
                </a:cubicBezTo>
                <a:lnTo>
                  <a:pt x="12192000" y="3603658"/>
                </a:lnTo>
                <a:cubicBezTo>
                  <a:pt x="12093732" y="3453636"/>
                  <a:pt x="11935983" y="3344367"/>
                  <a:pt x="11750953" y="3304913"/>
                </a:cubicBezTo>
                <a:cubicBezTo>
                  <a:pt x="11797422" y="3539349"/>
                  <a:pt x="11966808" y="3731433"/>
                  <a:pt x="12192000" y="3815480"/>
                </a:cubicBezTo>
                <a:lnTo>
                  <a:pt x="12192000" y="3947482"/>
                </a:lnTo>
                <a:cubicBezTo>
                  <a:pt x="11889465" y="3854506"/>
                  <a:pt x="11662185" y="3599697"/>
                  <a:pt x="11617468" y="3288305"/>
                </a:cubicBezTo>
                <a:cubicBezTo>
                  <a:pt x="11617300" y="3288253"/>
                  <a:pt x="11617132" y="3288248"/>
                  <a:pt x="11616962" y="3288243"/>
                </a:cubicBezTo>
                <a:lnTo>
                  <a:pt x="11616424" y="3281619"/>
                </a:lnTo>
                <a:cubicBezTo>
                  <a:pt x="11611365" y="3251607"/>
                  <a:pt x="11608914" y="3220958"/>
                  <a:pt x="11608957" y="3189869"/>
                </a:cubicBezTo>
                <a:cubicBezTo>
                  <a:pt x="11607645" y="3184286"/>
                  <a:pt x="11607586" y="3178663"/>
                  <a:pt x="11607586" y="3173027"/>
                </a:cubicBezTo>
                <a:lnTo>
                  <a:pt x="11608180" y="3161677"/>
                </a:lnTo>
                <a:lnTo>
                  <a:pt x="11608678" y="3161709"/>
                </a:lnTo>
                <a:close/>
                <a:moveTo>
                  <a:pt x="11594916" y="3161219"/>
                </a:moveTo>
                <a:lnTo>
                  <a:pt x="11594942" y="3161709"/>
                </a:lnTo>
                <a:lnTo>
                  <a:pt x="11595440" y="3161677"/>
                </a:lnTo>
                <a:lnTo>
                  <a:pt x="11596034" y="3173027"/>
                </a:lnTo>
                <a:cubicBezTo>
                  <a:pt x="11596034" y="3178663"/>
                  <a:pt x="11595975" y="3184286"/>
                  <a:pt x="11594663" y="3189869"/>
                </a:cubicBezTo>
                <a:cubicBezTo>
                  <a:pt x="11594706" y="3220958"/>
                  <a:pt x="11592255" y="3251607"/>
                  <a:pt x="11587196" y="3281619"/>
                </a:cubicBezTo>
                <a:lnTo>
                  <a:pt x="11586658" y="3288243"/>
                </a:lnTo>
                <a:cubicBezTo>
                  <a:pt x="11586488" y="3288248"/>
                  <a:pt x="11586320" y="3288253"/>
                  <a:pt x="11586152" y="3288305"/>
                </a:cubicBezTo>
                <a:cubicBezTo>
                  <a:pt x="11535877" y="3638399"/>
                  <a:pt x="11254838" y="3916971"/>
                  <a:pt x="10895987" y="3975903"/>
                </a:cubicBezTo>
                <a:lnTo>
                  <a:pt x="10895871" y="3977042"/>
                </a:lnTo>
                <a:cubicBezTo>
                  <a:pt x="10890560" y="3978045"/>
                  <a:pt x="10885231" y="3978986"/>
                  <a:pt x="10879654" y="3978570"/>
                </a:cubicBezTo>
                <a:cubicBezTo>
                  <a:pt x="10848482" y="3984080"/>
                  <a:pt x="10816602" y="3987038"/>
                  <a:pt x="10784227" y="3987561"/>
                </a:cubicBezTo>
                <a:lnTo>
                  <a:pt x="10767109" y="3989174"/>
                </a:lnTo>
                <a:lnTo>
                  <a:pt x="10767083" y="3988683"/>
                </a:lnTo>
                <a:lnTo>
                  <a:pt x="10766584" y="3988716"/>
                </a:lnTo>
                <a:cubicBezTo>
                  <a:pt x="10766018" y="3984944"/>
                  <a:pt x="10765991" y="3981158"/>
                  <a:pt x="10765991" y="3977366"/>
                </a:cubicBezTo>
                <a:cubicBezTo>
                  <a:pt x="10765991" y="3971728"/>
                  <a:pt x="10766050" y="3966104"/>
                  <a:pt x="10767362" y="3960518"/>
                </a:cubicBezTo>
                <a:cubicBezTo>
                  <a:pt x="10767319" y="3929436"/>
                  <a:pt x="10769769" y="3898794"/>
                  <a:pt x="10774826" y="3868787"/>
                </a:cubicBezTo>
                <a:lnTo>
                  <a:pt x="10775366" y="3862150"/>
                </a:lnTo>
                <a:cubicBezTo>
                  <a:pt x="10775535" y="3862145"/>
                  <a:pt x="10775704" y="3862140"/>
                  <a:pt x="10775872" y="3862087"/>
                </a:cubicBezTo>
                <a:cubicBezTo>
                  <a:pt x="10826148" y="3511992"/>
                  <a:pt x="11107187" y="3233421"/>
                  <a:pt x="11466037" y="3174489"/>
                </a:cubicBezTo>
                <a:lnTo>
                  <a:pt x="11466154" y="3173350"/>
                </a:lnTo>
                <a:cubicBezTo>
                  <a:pt x="11471463" y="3172348"/>
                  <a:pt x="11476791" y="3171407"/>
                  <a:pt x="11482367" y="3171823"/>
                </a:cubicBezTo>
                <a:cubicBezTo>
                  <a:pt x="11513550" y="3166310"/>
                  <a:pt x="11545443" y="3163352"/>
                  <a:pt x="11577829" y="3162829"/>
                </a:cubicBezTo>
                <a:close/>
                <a:moveTo>
                  <a:pt x="9916551" y="3161219"/>
                </a:moveTo>
                <a:lnTo>
                  <a:pt x="9933638" y="3162829"/>
                </a:lnTo>
                <a:cubicBezTo>
                  <a:pt x="9966024" y="3163352"/>
                  <a:pt x="9997917" y="3166310"/>
                  <a:pt x="10029100" y="3171823"/>
                </a:cubicBezTo>
                <a:cubicBezTo>
                  <a:pt x="10034676" y="3171407"/>
                  <a:pt x="10040004" y="3172348"/>
                  <a:pt x="10045313" y="3173350"/>
                </a:cubicBezTo>
                <a:lnTo>
                  <a:pt x="10045430" y="3174489"/>
                </a:lnTo>
                <a:cubicBezTo>
                  <a:pt x="10404280" y="3233421"/>
                  <a:pt x="10685319" y="3511992"/>
                  <a:pt x="10735596" y="3862087"/>
                </a:cubicBezTo>
                <a:cubicBezTo>
                  <a:pt x="10735763" y="3862140"/>
                  <a:pt x="10735932" y="3862145"/>
                  <a:pt x="10736101" y="3862150"/>
                </a:cubicBezTo>
                <a:lnTo>
                  <a:pt x="10736641" y="3868787"/>
                </a:lnTo>
                <a:cubicBezTo>
                  <a:pt x="10741698" y="3898794"/>
                  <a:pt x="10744148" y="3929436"/>
                  <a:pt x="10744105" y="3960518"/>
                </a:cubicBezTo>
                <a:cubicBezTo>
                  <a:pt x="10745417" y="3966104"/>
                  <a:pt x="10745476" y="3971728"/>
                  <a:pt x="10745476" y="3977366"/>
                </a:cubicBezTo>
                <a:cubicBezTo>
                  <a:pt x="10745476" y="3981158"/>
                  <a:pt x="10745449" y="3984944"/>
                  <a:pt x="10744883" y="3988716"/>
                </a:cubicBezTo>
                <a:lnTo>
                  <a:pt x="10744384" y="3988683"/>
                </a:lnTo>
                <a:lnTo>
                  <a:pt x="10744358" y="3989174"/>
                </a:lnTo>
                <a:lnTo>
                  <a:pt x="10727240" y="3987561"/>
                </a:lnTo>
                <a:cubicBezTo>
                  <a:pt x="10694865" y="3987038"/>
                  <a:pt x="10662985" y="3984080"/>
                  <a:pt x="10631813" y="3978570"/>
                </a:cubicBezTo>
                <a:cubicBezTo>
                  <a:pt x="10626236" y="3978986"/>
                  <a:pt x="10620907" y="3978045"/>
                  <a:pt x="10615596" y="3977042"/>
                </a:cubicBezTo>
                <a:lnTo>
                  <a:pt x="10615480" y="3975903"/>
                </a:lnTo>
                <a:cubicBezTo>
                  <a:pt x="10256629" y="3916971"/>
                  <a:pt x="9975590" y="3638399"/>
                  <a:pt x="9925315" y="3288305"/>
                </a:cubicBezTo>
                <a:cubicBezTo>
                  <a:pt x="9925147" y="3288253"/>
                  <a:pt x="9924979" y="3288248"/>
                  <a:pt x="9924809" y="3288243"/>
                </a:cubicBezTo>
                <a:lnTo>
                  <a:pt x="9924271" y="3281619"/>
                </a:lnTo>
                <a:cubicBezTo>
                  <a:pt x="9919212" y="3251607"/>
                  <a:pt x="9916761" y="3220958"/>
                  <a:pt x="9916804" y="3189869"/>
                </a:cubicBezTo>
                <a:cubicBezTo>
                  <a:pt x="9915492" y="3184286"/>
                  <a:pt x="9915433" y="3178663"/>
                  <a:pt x="9915433" y="3173027"/>
                </a:cubicBezTo>
                <a:lnTo>
                  <a:pt x="9916027" y="3161677"/>
                </a:lnTo>
                <a:lnTo>
                  <a:pt x="9916525" y="3161709"/>
                </a:lnTo>
                <a:close/>
                <a:moveTo>
                  <a:pt x="9902763" y="3161219"/>
                </a:moveTo>
                <a:lnTo>
                  <a:pt x="9902789" y="3161709"/>
                </a:lnTo>
                <a:lnTo>
                  <a:pt x="9903287" y="3161677"/>
                </a:lnTo>
                <a:lnTo>
                  <a:pt x="9903881" y="3173027"/>
                </a:lnTo>
                <a:cubicBezTo>
                  <a:pt x="9903881" y="3178663"/>
                  <a:pt x="9903822" y="3184286"/>
                  <a:pt x="9902510" y="3189869"/>
                </a:cubicBezTo>
                <a:cubicBezTo>
                  <a:pt x="9902553" y="3220958"/>
                  <a:pt x="9900102" y="3251607"/>
                  <a:pt x="9895043" y="3281619"/>
                </a:cubicBezTo>
                <a:lnTo>
                  <a:pt x="9894505" y="3288243"/>
                </a:lnTo>
                <a:cubicBezTo>
                  <a:pt x="9894335" y="3288248"/>
                  <a:pt x="9894167" y="3288253"/>
                  <a:pt x="9893999" y="3288305"/>
                </a:cubicBezTo>
                <a:cubicBezTo>
                  <a:pt x="9843724" y="3638399"/>
                  <a:pt x="9562685" y="3916971"/>
                  <a:pt x="9203834" y="3975903"/>
                </a:cubicBezTo>
                <a:lnTo>
                  <a:pt x="9203718" y="3977042"/>
                </a:lnTo>
                <a:cubicBezTo>
                  <a:pt x="9198407" y="3978045"/>
                  <a:pt x="9193078" y="3978986"/>
                  <a:pt x="9187501" y="3978570"/>
                </a:cubicBezTo>
                <a:cubicBezTo>
                  <a:pt x="9156329" y="3984080"/>
                  <a:pt x="9124449" y="3987038"/>
                  <a:pt x="9092074" y="3987561"/>
                </a:cubicBezTo>
                <a:lnTo>
                  <a:pt x="9074956" y="3989174"/>
                </a:lnTo>
                <a:lnTo>
                  <a:pt x="9074930" y="3988683"/>
                </a:lnTo>
                <a:lnTo>
                  <a:pt x="9074431" y="3988716"/>
                </a:lnTo>
                <a:cubicBezTo>
                  <a:pt x="9073865" y="3984944"/>
                  <a:pt x="9073838" y="3981158"/>
                  <a:pt x="9073838" y="3977366"/>
                </a:cubicBezTo>
                <a:cubicBezTo>
                  <a:pt x="9073838" y="3971728"/>
                  <a:pt x="9073897" y="3966104"/>
                  <a:pt x="9075209" y="3960518"/>
                </a:cubicBezTo>
                <a:cubicBezTo>
                  <a:pt x="9075166" y="3929436"/>
                  <a:pt x="9077616" y="3898794"/>
                  <a:pt x="9082673" y="3868787"/>
                </a:cubicBezTo>
                <a:lnTo>
                  <a:pt x="9083213" y="3862150"/>
                </a:lnTo>
                <a:cubicBezTo>
                  <a:pt x="9083382" y="3862145"/>
                  <a:pt x="9083551" y="3862140"/>
                  <a:pt x="9083718" y="3862087"/>
                </a:cubicBezTo>
                <a:cubicBezTo>
                  <a:pt x="9133995" y="3511992"/>
                  <a:pt x="9415034" y="3233421"/>
                  <a:pt x="9773884" y="3174489"/>
                </a:cubicBezTo>
                <a:lnTo>
                  <a:pt x="9774001" y="3173350"/>
                </a:lnTo>
                <a:cubicBezTo>
                  <a:pt x="9779310" y="3172348"/>
                  <a:pt x="9784638" y="3171407"/>
                  <a:pt x="9790214" y="3171823"/>
                </a:cubicBezTo>
                <a:cubicBezTo>
                  <a:pt x="9821397" y="3166310"/>
                  <a:pt x="9853290" y="3163352"/>
                  <a:pt x="9885676" y="3162829"/>
                </a:cubicBezTo>
                <a:close/>
                <a:moveTo>
                  <a:pt x="8224400" y="3161219"/>
                </a:moveTo>
                <a:lnTo>
                  <a:pt x="8241488" y="3162829"/>
                </a:lnTo>
                <a:cubicBezTo>
                  <a:pt x="8273873" y="3163352"/>
                  <a:pt x="8305766" y="3166310"/>
                  <a:pt x="8336949" y="3171823"/>
                </a:cubicBezTo>
                <a:cubicBezTo>
                  <a:pt x="8342525" y="3171407"/>
                  <a:pt x="8347853" y="3172348"/>
                  <a:pt x="8353162" y="3173350"/>
                </a:cubicBezTo>
                <a:lnTo>
                  <a:pt x="8353279" y="3174489"/>
                </a:lnTo>
                <a:cubicBezTo>
                  <a:pt x="8712129" y="3233421"/>
                  <a:pt x="8993168" y="3511992"/>
                  <a:pt x="9043444" y="3862087"/>
                </a:cubicBezTo>
                <a:cubicBezTo>
                  <a:pt x="9043612" y="3862140"/>
                  <a:pt x="9043781" y="3862145"/>
                  <a:pt x="9043950" y="3862150"/>
                </a:cubicBezTo>
                <a:lnTo>
                  <a:pt x="9044490" y="3868787"/>
                </a:lnTo>
                <a:cubicBezTo>
                  <a:pt x="9049547" y="3898794"/>
                  <a:pt x="9051997" y="3929436"/>
                  <a:pt x="9051954" y="3960518"/>
                </a:cubicBezTo>
                <a:cubicBezTo>
                  <a:pt x="9053266" y="3966104"/>
                  <a:pt x="9053325" y="3971728"/>
                  <a:pt x="9053325" y="3977366"/>
                </a:cubicBezTo>
                <a:cubicBezTo>
                  <a:pt x="9053325" y="3981158"/>
                  <a:pt x="9053298" y="3984944"/>
                  <a:pt x="9052732" y="3988716"/>
                </a:cubicBezTo>
                <a:lnTo>
                  <a:pt x="9052233" y="3988683"/>
                </a:lnTo>
                <a:lnTo>
                  <a:pt x="9052207" y="3989174"/>
                </a:lnTo>
                <a:lnTo>
                  <a:pt x="9035089" y="3987561"/>
                </a:lnTo>
                <a:cubicBezTo>
                  <a:pt x="9002714" y="3987038"/>
                  <a:pt x="8970834" y="3984080"/>
                  <a:pt x="8939662" y="3978570"/>
                </a:cubicBezTo>
                <a:cubicBezTo>
                  <a:pt x="8934085" y="3978986"/>
                  <a:pt x="8928756" y="3978045"/>
                  <a:pt x="8923445" y="3977042"/>
                </a:cubicBezTo>
                <a:lnTo>
                  <a:pt x="8923329" y="3975903"/>
                </a:lnTo>
                <a:cubicBezTo>
                  <a:pt x="8564478" y="3916971"/>
                  <a:pt x="8283439" y="3638399"/>
                  <a:pt x="8233164" y="3288305"/>
                </a:cubicBezTo>
                <a:cubicBezTo>
                  <a:pt x="8232996" y="3288253"/>
                  <a:pt x="8232828" y="3288248"/>
                  <a:pt x="8232658" y="3288243"/>
                </a:cubicBezTo>
                <a:lnTo>
                  <a:pt x="8232120" y="3281619"/>
                </a:lnTo>
                <a:cubicBezTo>
                  <a:pt x="8227061" y="3251607"/>
                  <a:pt x="8224611" y="3220958"/>
                  <a:pt x="8224653" y="3189869"/>
                </a:cubicBezTo>
                <a:cubicBezTo>
                  <a:pt x="8223341" y="3184286"/>
                  <a:pt x="8223282" y="3178663"/>
                  <a:pt x="8223282" y="3173027"/>
                </a:cubicBezTo>
                <a:lnTo>
                  <a:pt x="8223876" y="3161677"/>
                </a:lnTo>
                <a:lnTo>
                  <a:pt x="8224374" y="3161709"/>
                </a:lnTo>
                <a:close/>
                <a:moveTo>
                  <a:pt x="8210612" y="3161219"/>
                </a:moveTo>
                <a:lnTo>
                  <a:pt x="8210638" y="3161709"/>
                </a:lnTo>
                <a:lnTo>
                  <a:pt x="8211136" y="3161677"/>
                </a:lnTo>
                <a:lnTo>
                  <a:pt x="8211730" y="3173027"/>
                </a:lnTo>
                <a:cubicBezTo>
                  <a:pt x="8211730" y="3178663"/>
                  <a:pt x="8211672" y="3184286"/>
                  <a:pt x="8210360" y="3189869"/>
                </a:cubicBezTo>
                <a:cubicBezTo>
                  <a:pt x="8210402" y="3220958"/>
                  <a:pt x="8207951" y="3251607"/>
                  <a:pt x="8202893" y="3281619"/>
                </a:cubicBezTo>
                <a:lnTo>
                  <a:pt x="8202354" y="3288243"/>
                </a:lnTo>
                <a:cubicBezTo>
                  <a:pt x="8202185" y="3288248"/>
                  <a:pt x="8202016" y="3288253"/>
                  <a:pt x="8201849" y="3288305"/>
                </a:cubicBezTo>
                <a:cubicBezTo>
                  <a:pt x="8151573" y="3638399"/>
                  <a:pt x="7870534" y="3916971"/>
                  <a:pt x="7511683" y="3975903"/>
                </a:cubicBezTo>
                <a:lnTo>
                  <a:pt x="7511567" y="3977042"/>
                </a:lnTo>
                <a:cubicBezTo>
                  <a:pt x="7506256" y="3978045"/>
                  <a:pt x="7500927" y="3978986"/>
                  <a:pt x="7495350" y="3978570"/>
                </a:cubicBezTo>
                <a:cubicBezTo>
                  <a:pt x="7464178" y="3984080"/>
                  <a:pt x="7432298" y="3987038"/>
                  <a:pt x="7399924" y="3987561"/>
                </a:cubicBezTo>
                <a:lnTo>
                  <a:pt x="7382805" y="3989174"/>
                </a:lnTo>
                <a:lnTo>
                  <a:pt x="7382779" y="3988683"/>
                </a:lnTo>
                <a:lnTo>
                  <a:pt x="7382280" y="3988716"/>
                </a:lnTo>
                <a:cubicBezTo>
                  <a:pt x="7381714" y="3984944"/>
                  <a:pt x="7381687" y="3981158"/>
                  <a:pt x="7381687" y="3977366"/>
                </a:cubicBezTo>
                <a:cubicBezTo>
                  <a:pt x="7381687" y="3971728"/>
                  <a:pt x="7381746" y="3966104"/>
                  <a:pt x="7383058" y="3960518"/>
                </a:cubicBezTo>
                <a:cubicBezTo>
                  <a:pt x="7383016" y="3929436"/>
                  <a:pt x="7385465" y="3898794"/>
                  <a:pt x="7390522" y="3868787"/>
                </a:cubicBezTo>
                <a:lnTo>
                  <a:pt x="7391062" y="3862150"/>
                </a:lnTo>
                <a:cubicBezTo>
                  <a:pt x="7391231" y="3862145"/>
                  <a:pt x="7391400" y="3862140"/>
                  <a:pt x="7391568" y="3862087"/>
                </a:cubicBezTo>
                <a:cubicBezTo>
                  <a:pt x="7441844" y="3511992"/>
                  <a:pt x="7722883" y="3233421"/>
                  <a:pt x="8081734" y="3174489"/>
                </a:cubicBezTo>
                <a:lnTo>
                  <a:pt x="8081851" y="3173350"/>
                </a:lnTo>
                <a:cubicBezTo>
                  <a:pt x="8087159" y="3172348"/>
                  <a:pt x="8092487" y="3171407"/>
                  <a:pt x="8098063" y="3171823"/>
                </a:cubicBezTo>
                <a:cubicBezTo>
                  <a:pt x="8129247" y="3166310"/>
                  <a:pt x="8161139" y="3163352"/>
                  <a:pt x="8193525" y="3162829"/>
                </a:cubicBezTo>
                <a:close/>
                <a:moveTo>
                  <a:pt x="6532249" y="3161219"/>
                </a:moveTo>
                <a:lnTo>
                  <a:pt x="6549337" y="3162829"/>
                </a:lnTo>
                <a:cubicBezTo>
                  <a:pt x="6581722" y="3163352"/>
                  <a:pt x="6613615" y="3166310"/>
                  <a:pt x="6644798" y="3171823"/>
                </a:cubicBezTo>
                <a:cubicBezTo>
                  <a:pt x="6650374" y="3171407"/>
                  <a:pt x="6655702" y="3172348"/>
                  <a:pt x="6661011" y="3173350"/>
                </a:cubicBezTo>
                <a:lnTo>
                  <a:pt x="6661128" y="3174489"/>
                </a:lnTo>
                <a:cubicBezTo>
                  <a:pt x="7019978" y="3233421"/>
                  <a:pt x="7301017" y="3511992"/>
                  <a:pt x="7351294" y="3862087"/>
                </a:cubicBezTo>
                <a:cubicBezTo>
                  <a:pt x="7351461" y="3862140"/>
                  <a:pt x="7351631" y="3862145"/>
                  <a:pt x="7351799" y="3862150"/>
                </a:cubicBezTo>
                <a:lnTo>
                  <a:pt x="7352340" y="3868787"/>
                </a:lnTo>
                <a:cubicBezTo>
                  <a:pt x="7357396" y="3898794"/>
                  <a:pt x="7359846" y="3929436"/>
                  <a:pt x="7359804" y="3960518"/>
                </a:cubicBezTo>
                <a:cubicBezTo>
                  <a:pt x="7361116" y="3966104"/>
                  <a:pt x="7361174" y="3971728"/>
                  <a:pt x="7361174" y="3977366"/>
                </a:cubicBezTo>
                <a:cubicBezTo>
                  <a:pt x="7361174" y="3981158"/>
                  <a:pt x="7361147" y="3984944"/>
                  <a:pt x="7360581" y="3988716"/>
                </a:cubicBezTo>
                <a:lnTo>
                  <a:pt x="7360082" y="3988683"/>
                </a:lnTo>
                <a:lnTo>
                  <a:pt x="7360056" y="3989174"/>
                </a:lnTo>
                <a:lnTo>
                  <a:pt x="7342938" y="3987561"/>
                </a:lnTo>
                <a:cubicBezTo>
                  <a:pt x="7310564" y="3987038"/>
                  <a:pt x="7278683" y="3984080"/>
                  <a:pt x="7247511" y="3978570"/>
                </a:cubicBezTo>
                <a:cubicBezTo>
                  <a:pt x="7241934" y="3978986"/>
                  <a:pt x="7236605" y="3978045"/>
                  <a:pt x="7231295" y="3977042"/>
                </a:cubicBezTo>
                <a:lnTo>
                  <a:pt x="7231179" y="3975903"/>
                </a:lnTo>
                <a:cubicBezTo>
                  <a:pt x="6872327" y="3916971"/>
                  <a:pt x="6591288" y="3638399"/>
                  <a:pt x="6541013" y="3288305"/>
                </a:cubicBezTo>
                <a:cubicBezTo>
                  <a:pt x="6540845" y="3288253"/>
                  <a:pt x="6540677" y="3288248"/>
                  <a:pt x="6540507" y="3288243"/>
                </a:cubicBezTo>
                <a:lnTo>
                  <a:pt x="6539969" y="3281619"/>
                </a:lnTo>
                <a:cubicBezTo>
                  <a:pt x="6534910" y="3251607"/>
                  <a:pt x="6532460" y="3220958"/>
                  <a:pt x="6532502" y="3189869"/>
                </a:cubicBezTo>
                <a:cubicBezTo>
                  <a:pt x="6531190" y="3184286"/>
                  <a:pt x="6531131" y="3178663"/>
                  <a:pt x="6531131" y="3173027"/>
                </a:cubicBezTo>
                <a:lnTo>
                  <a:pt x="6531725" y="3161677"/>
                </a:lnTo>
                <a:lnTo>
                  <a:pt x="6532223" y="3161709"/>
                </a:lnTo>
                <a:close/>
                <a:moveTo>
                  <a:pt x="6518461" y="3161219"/>
                </a:moveTo>
                <a:lnTo>
                  <a:pt x="6518487" y="3161709"/>
                </a:lnTo>
                <a:lnTo>
                  <a:pt x="6518985" y="3161677"/>
                </a:lnTo>
                <a:lnTo>
                  <a:pt x="6519579" y="3173027"/>
                </a:lnTo>
                <a:cubicBezTo>
                  <a:pt x="6519579" y="3178663"/>
                  <a:pt x="6519520" y="3184286"/>
                  <a:pt x="6518208" y="3189869"/>
                </a:cubicBezTo>
                <a:cubicBezTo>
                  <a:pt x="6518250" y="3220958"/>
                  <a:pt x="6515800" y="3251607"/>
                  <a:pt x="6510741" y="3281619"/>
                </a:cubicBezTo>
                <a:lnTo>
                  <a:pt x="6510203" y="3288243"/>
                </a:lnTo>
                <a:cubicBezTo>
                  <a:pt x="6510033" y="3288248"/>
                  <a:pt x="6509865" y="3288253"/>
                  <a:pt x="6509697" y="3288305"/>
                </a:cubicBezTo>
                <a:cubicBezTo>
                  <a:pt x="6459422" y="3638399"/>
                  <a:pt x="6178383" y="3916971"/>
                  <a:pt x="5819531" y="3975903"/>
                </a:cubicBezTo>
                <a:lnTo>
                  <a:pt x="5819415" y="3977042"/>
                </a:lnTo>
                <a:cubicBezTo>
                  <a:pt x="5814105" y="3978045"/>
                  <a:pt x="5808776" y="3978986"/>
                  <a:pt x="5803199" y="3978570"/>
                </a:cubicBezTo>
                <a:cubicBezTo>
                  <a:pt x="5772027" y="3984080"/>
                  <a:pt x="5740146" y="3987038"/>
                  <a:pt x="5707772" y="3987561"/>
                </a:cubicBezTo>
                <a:lnTo>
                  <a:pt x="5690654" y="3989174"/>
                </a:lnTo>
                <a:lnTo>
                  <a:pt x="5690628" y="3988683"/>
                </a:lnTo>
                <a:lnTo>
                  <a:pt x="5690129" y="3988716"/>
                </a:lnTo>
                <a:cubicBezTo>
                  <a:pt x="5689563" y="3984944"/>
                  <a:pt x="5689536" y="3981158"/>
                  <a:pt x="5689536" y="3977366"/>
                </a:cubicBezTo>
                <a:cubicBezTo>
                  <a:pt x="5689536" y="3971728"/>
                  <a:pt x="5689594" y="3966104"/>
                  <a:pt x="5690906" y="3960518"/>
                </a:cubicBezTo>
                <a:cubicBezTo>
                  <a:pt x="5690864" y="3929436"/>
                  <a:pt x="5693314" y="3898794"/>
                  <a:pt x="5698370" y="3868787"/>
                </a:cubicBezTo>
                <a:lnTo>
                  <a:pt x="5698911" y="3862150"/>
                </a:lnTo>
                <a:cubicBezTo>
                  <a:pt x="5699079" y="3862145"/>
                  <a:pt x="5699249" y="3862140"/>
                  <a:pt x="5699416" y="3862087"/>
                </a:cubicBezTo>
                <a:cubicBezTo>
                  <a:pt x="5749693" y="3511992"/>
                  <a:pt x="6030732" y="3233421"/>
                  <a:pt x="6389582" y="3174489"/>
                </a:cubicBezTo>
                <a:lnTo>
                  <a:pt x="6389699" y="3173350"/>
                </a:lnTo>
                <a:cubicBezTo>
                  <a:pt x="6395008" y="3172348"/>
                  <a:pt x="6400336" y="3171407"/>
                  <a:pt x="6405912" y="3171823"/>
                </a:cubicBezTo>
                <a:cubicBezTo>
                  <a:pt x="6437095" y="3166310"/>
                  <a:pt x="6468988" y="3163352"/>
                  <a:pt x="6501373" y="3162829"/>
                </a:cubicBezTo>
                <a:close/>
                <a:moveTo>
                  <a:pt x="4840098" y="3161219"/>
                </a:moveTo>
                <a:lnTo>
                  <a:pt x="4857185" y="3162829"/>
                </a:lnTo>
                <a:cubicBezTo>
                  <a:pt x="4889571" y="3163352"/>
                  <a:pt x="4921463" y="3166310"/>
                  <a:pt x="4952647" y="3171823"/>
                </a:cubicBezTo>
                <a:cubicBezTo>
                  <a:pt x="4958223" y="3171407"/>
                  <a:pt x="4963551" y="3172348"/>
                  <a:pt x="4968859" y="3173350"/>
                </a:cubicBezTo>
                <a:lnTo>
                  <a:pt x="4968976" y="3174489"/>
                </a:lnTo>
                <a:cubicBezTo>
                  <a:pt x="5327827" y="3233421"/>
                  <a:pt x="5608866" y="3511992"/>
                  <a:pt x="5659142" y="3862087"/>
                </a:cubicBezTo>
                <a:cubicBezTo>
                  <a:pt x="5659310" y="3862140"/>
                  <a:pt x="5659479" y="3862145"/>
                  <a:pt x="5659648" y="3862150"/>
                </a:cubicBezTo>
                <a:lnTo>
                  <a:pt x="5660188" y="3868787"/>
                </a:lnTo>
                <a:cubicBezTo>
                  <a:pt x="5665245" y="3898794"/>
                  <a:pt x="5667694" y="3929436"/>
                  <a:pt x="5667652" y="3960518"/>
                </a:cubicBezTo>
                <a:cubicBezTo>
                  <a:pt x="5668964" y="3966104"/>
                  <a:pt x="5669023" y="3971728"/>
                  <a:pt x="5669023" y="3977366"/>
                </a:cubicBezTo>
                <a:cubicBezTo>
                  <a:pt x="5669023" y="3981158"/>
                  <a:pt x="5668996" y="3984944"/>
                  <a:pt x="5668430" y="3988716"/>
                </a:cubicBezTo>
                <a:lnTo>
                  <a:pt x="5667931" y="3988683"/>
                </a:lnTo>
                <a:lnTo>
                  <a:pt x="5667905" y="3989174"/>
                </a:lnTo>
                <a:lnTo>
                  <a:pt x="5650786" y="3987561"/>
                </a:lnTo>
                <a:cubicBezTo>
                  <a:pt x="5618412" y="3987038"/>
                  <a:pt x="5586532" y="3984080"/>
                  <a:pt x="5555360" y="3978570"/>
                </a:cubicBezTo>
                <a:cubicBezTo>
                  <a:pt x="5549783" y="3978986"/>
                  <a:pt x="5544454" y="3978045"/>
                  <a:pt x="5539143" y="3977042"/>
                </a:cubicBezTo>
                <a:lnTo>
                  <a:pt x="5539027" y="3975903"/>
                </a:lnTo>
                <a:cubicBezTo>
                  <a:pt x="5180176" y="3916971"/>
                  <a:pt x="4899137" y="3638399"/>
                  <a:pt x="4848861" y="3288305"/>
                </a:cubicBezTo>
                <a:cubicBezTo>
                  <a:pt x="4848694" y="3288253"/>
                  <a:pt x="4848525" y="3288248"/>
                  <a:pt x="4848356" y="3288243"/>
                </a:cubicBezTo>
                <a:lnTo>
                  <a:pt x="4847817" y="3281619"/>
                </a:lnTo>
                <a:cubicBezTo>
                  <a:pt x="4842759" y="3251607"/>
                  <a:pt x="4840308" y="3220958"/>
                  <a:pt x="4840350" y="3189869"/>
                </a:cubicBezTo>
                <a:cubicBezTo>
                  <a:pt x="4839038" y="3184286"/>
                  <a:pt x="4838980" y="3178663"/>
                  <a:pt x="4838980" y="3173027"/>
                </a:cubicBezTo>
                <a:lnTo>
                  <a:pt x="4839574" y="3161677"/>
                </a:lnTo>
                <a:lnTo>
                  <a:pt x="4840072" y="3161709"/>
                </a:lnTo>
                <a:close/>
                <a:moveTo>
                  <a:pt x="4826310" y="3161219"/>
                </a:moveTo>
                <a:lnTo>
                  <a:pt x="4826336" y="3161709"/>
                </a:lnTo>
                <a:lnTo>
                  <a:pt x="4826834" y="3161677"/>
                </a:lnTo>
                <a:lnTo>
                  <a:pt x="4827428" y="3173027"/>
                </a:lnTo>
                <a:cubicBezTo>
                  <a:pt x="4827428" y="3178663"/>
                  <a:pt x="4827369" y="3184286"/>
                  <a:pt x="4826057" y="3189869"/>
                </a:cubicBezTo>
                <a:cubicBezTo>
                  <a:pt x="4826099" y="3220958"/>
                  <a:pt x="4823649" y="3251607"/>
                  <a:pt x="4818590" y="3281619"/>
                </a:cubicBezTo>
                <a:lnTo>
                  <a:pt x="4818052" y="3288243"/>
                </a:lnTo>
                <a:cubicBezTo>
                  <a:pt x="4817882" y="3288248"/>
                  <a:pt x="4817714" y="3288253"/>
                  <a:pt x="4817546" y="3288305"/>
                </a:cubicBezTo>
                <a:cubicBezTo>
                  <a:pt x="4767271" y="3638399"/>
                  <a:pt x="4486232" y="3916971"/>
                  <a:pt x="4127381" y="3975903"/>
                </a:cubicBezTo>
                <a:lnTo>
                  <a:pt x="4127264" y="3977042"/>
                </a:lnTo>
                <a:cubicBezTo>
                  <a:pt x="4121954" y="3978045"/>
                  <a:pt x="4116625" y="3978986"/>
                  <a:pt x="4111048" y="3978570"/>
                </a:cubicBezTo>
                <a:cubicBezTo>
                  <a:pt x="4079876" y="3984080"/>
                  <a:pt x="4047996" y="3987038"/>
                  <a:pt x="4015621" y="3987561"/>
                </a:cubicBezTo>
                <a:lnTo>
                  <a:pt x="3998503" y="3989174"/>
                </a:lnTo>
                <a:lnTo>
                  <a:pt x="3998477" y="3988683"/>
                </a:lnTo>
                <a:lnTo>
                  <a:pt x="3997978" y="3988716"/>
                </a:lnTo>
                <a:cubicBezTo>
                  <a:pt x="3997412" y="3984944"/>
                  <a:pt x="3997385" y="3981158"/>
                  <a:pt x="3997385" y="3977366"/>
                </a:cubicBezTo>
                <a:cubicBezTo>
                  <a:pt x="3997385" y="3971728"/>
                  <a:pt x="3997443" y="3966104"/>
                  <a:pt x="3998755" y="3960518"/>
                </a:cubicBezTo>
                <a:cubicBezTo>
                  <a:pt x="3998713" y="3929436"/>
                  <a:pt x="4001163" y="3898794"/>
                  <a:pt x="4006219" y="3868787"/>
                </a:cubicBezTo>
                <a:lnTo>
                  <a:pt x="4006760" y="3862150"/>
                </a:lnTo>
                <a:cubicBezTo>
                  <a:pt x="4006928" y="3862145"/>
                  <a:pt x="4007098" y="3862140"/>
                  <a:pt x="4007265" y="3862087"/>
                </a:cubicBezTo>
                <a:cubicBezTo>
                  <a:pt x="4057542" y="3511992"/>
                  <a:pt x="4338581" y="3233421"/>
                  <a:pt x="4697431" y="3174489"/>
                </a:cubicBezTo>
                <a:lnTo>
                  <a:pt x="4697548" y="3173350"/>
                </a:lnTo>
                <a:cubicBezTo>
                  <a:pt x="4702857" y="3172348"/>
                  <a:pt x="4708185" y="3171407"/>
                  <a:pt x="4713761" y="3171823"/>
                </a:cubicBezTo>
                <a:cubicBezTo>
                  <a:pt x="4744944" y="3166310"/>
                  <a:pt x="4776837" y="3163352"/>
                  <a:pt x="4809222" y="3162829"/>
                </a:cubicBezTo>
                <a:close/>
                <a:moveTo>
                  <a:pt x="3147947" y="3161219"/>
                </a:moveTo>
                <a:lnTo>
                  <a:pt x="3165034" y="3162829"/>
                </a:lnTo>
                <a:cubicBezTo>
                  <a:pt x="3197420" y="3163352"/>
                  <a:pt x="3229312" y="3166310"/>
                  <a:pt x="3260496" y="3171823"/>
                </a:cubicBezTo>
                <a:cubicBezTo>
                  <a:pt x="3266072" y="3171407"/>
                  <a:pt x="3271400" y="3172348"/>
                  <a:pt x="3276708" y="3173350"/>
                </a:cubicBezTo>
                <a:lnTo>
                  <a:pt x="3276826" y="3174489"/>
                </a:lnTo>
                <a:cubicBezTo>
                  <a:pt x="3635676" y="3233421"/>
                  <a:pt x="3916715" y="3511992"/>
                  <a:pt x="3966991" y="3862087"/>
                </a:cubicBezTo>
                <a:cubicBezTo>
                  <a:pt x="3967159" y="3862140"/>
                  <a:pt x="3967328" y="3862145"/>
                  <a:pt x="3967497" y="3862150"/>
                </a:cubicBezTo>
                <a:lnTo>
                  <a:pt x="3968037" y="3868787"/>
                </a:lnTo>
                <a:cubicBezTo>
                  <a:pt x="3973094" y="3898794"/>
                  <a:pt x="3975543" y="3929436"/>
                  <a:pt x="3975501" y="3960518"/>
                </a:cubicBezTo>
                <a:cubicBezTo>
                  <a:pt x="3976813" y="3966104"/>
                  <a:pt x="3976872" y="3971728"/>
                  <a:pt x="3976872" y="3977366"/>
                </a:cubicBezTo>
                <a:cubicBezTo>
                  <a:pt x="3976872" y="3981158"/>
                  <a:pt x="3976845" y="3984944"/>
                  <a:pt x="3976279" y="3988716"/>
                </a:cubicBezTo>
                <a:lnTo>
                  <a:pt x="3975780" y="3988683"/>
                </a:lnTo>
                <a:lnTo>
                  <a:pt x="3975754" y="3989174"/>
                </a:lnTo>
                <a:lnTo>
                  <a:pt x="3958635" y="3987561"/>
                </a:lnTo>
                <a:cubicBezTo>
                  <a:pt x="3926261" y="3987038"/>
                  <a:pt x="3894381" y="3984080"/>
                  <a:pt x="3863209" y="3978570"/>
                </a:cubicBezTo>
                <a:cubicBezTo>
                  <a:pt x="3857632" y="3978986"/>
                  <a:pt x="3852303" y="3978045"/>
                  <a:pt x="3846992" y="3977042"/>
                </a:cubicBezTo>
                <a:lnTo>
                  <a:pt x="3846876" y="3975903"/>
                </a:lnTo>
                <a:cubicBezTo>
                  <a:pt x="3488025" y="3916971"/>
                  <a:pt x="3206986" y="3638399"/>
                  <a:pt x="3156710" y="3288305"/>
                </a:cubicBezTo>
                <a:cubicBezTo>
                  <a:pt x="3156543" y="3288253"/>
                  <a:pt x="3156374" y="3288248"/>
                  <a:pt x="3156205" y="3288243"/>
                </a:cubicBezTo>
                <a:lnTo>
                  <a:pt x="3155667" y="3281619"/>
                </a:lnTo>
                <a:cubicBezTo>
                  <a:pt x="3150608" y="3251607"/>
                  <a:pt x="3148157" y="3220958"/>
                  <a:pt x="3148199" y="3189869"/>
                </a:cubicBezTo>
                <a:cubicBezTo>
                  <a:pt x="3146887" y="3184286"/>
                  <a:pt x="3146829" y="3178663"/>
                  <a:pt x="3146829" y="3173027"/>
                </a:cubicBezTo>
                <a:lnTo>
                  <a:pt x="3147423" y="3161677"/>
                </a:lnTo>
                <a:lnTo>
                  <a:pt x="3147921" y="3161709"/>
                </a:lnTo>
                <a:close/>
                <a:moveTo>
                  <a:pt x="3134159" y="3161219"/>
                </a:moveTo>
                <a:lnTo>
                  <a:pt x="3134185" y="3161709"/>
                </a:lnTo>
                <a:lnTo>
                  <a:pt x="3134683" y="3161677"/>
                </a:lnTo>
                <a:lnTo>
                  <a:pt x="3135277" y="3173027"/>
                </a:lnTo>
                <a:cubicBezTo>
                  <a:pt x="3135277" y="3178663"/>
                  <a:pt x="3135218" y="3184286"/>
                  <a:pt x="3133906" y="3189869"/>
                </a:cubicBezTo>
                <a:cubicBezTo>
                  <a:pt x="3133948" y="3220958"/>
                  <a:pt x="3131498" y="3251607"/>
                  <a:pt x="3126439" y="3281619"/>
                </a:cubicBezTo>
                <a:lnTo>
                  <a:pt x="3125901" y="3288243"/>
                </a:lnTo>
                <a:cubicBezTo>
                  <a:pt x="3125731" y="3288248"/>
                  <a:pt x="3125563" y="3288253"/>
                  <a:pt x="3125395" y="3288305"/>
                </a:cubicBezTo>
                <a:cubicBezTo>
                  <a:pt x="3075120" y="3638399"/>
                  <a:pt x="2794081" y="3916971"/>
                  <a:pt x="2435230" y="3975903"/>
                </a:cubicBezTo>
                <a:lnTo>
                  <a:pt x="2435113" y="3977042"/>
                </a:lnTo>
                <a:cubicBezTo>
                  <a:pt x="2429803" y="3978045"/>
                  <a:pt x="2424474" y="3978986"/>
                  <a:pt x="2418897" y="3978570"/>
                </a:cubicBezTo>
                <a:cubicBezTo>
                  <a:pt x="2387725" y="3984080"/>
                  <a:pt x="2355845" y="3987038"/>
                  <a:pt x="2323470" y="3987561"/>
                </a:cubicBezTo>
                <a:lnTo>
                  <a:pt x="2306352" y="3989174"/>
                </a:lnTo>
                <a:lnTo>
                  <a:pt x="2306326" y="3988683"/>
                </a:lnTo>
                <a:lnTo>
                  <a:pt x="2305827" y="3988716"/>
                </a:lnTo>
                <a:cubicBezTo>
                  <a:pt x="2305261" y="3984944"/>
                  <a:pt x="2305234" y="3981158"/>
                  <a:pt x="2305234" y="3977366"/>
                </a:cubicBezTo>
                <a:cubicBezTo>
                  <a:pt x="2305234" y="3971728"/>
                  <a:pt x="2305292" y="3966104"/>
                  <a:pt x="2306604" y="3960518"/>
                </a:cubicBezTo>
                <a:cubicBezTo>
                  <a:pt x="2306562" y="3929436"/>
                  <a:pt x="2309012" y="3898794"/>
                  <a:pt x="2314068" y="3868787"/>
                </a:cubicBezTo>
                <a:lnTo>
                  <a:pt x="2314609" y="3862150"/>
                </a:lnTo>
                <a:cubicBezTo>
                  <a:pt x="2314777" y="3862145"/>
                  <a:pt x="2314947" y="3862140"/>
                  <a:pt x="2315114" y="3862087"/>
                </a:cubicBezTo>
                <a:cubicBezTo>
                  <a:pt x="2365391" y="3511992"/>
                  <a:pt x="2646430" y="3233421"/>
                  <a:pt x="3005280" y="3174489"/>
                </a:cubicBezTo>
                <a:lnTo>
                  <a:pt x="3005397" y="3173350"/>
                </a:lnTo>
                <a:cubicBezTo>
                  <a:pt x="3010706" y="3172348"/>
                  <a:pt x="3016034" y="3171407"/>
                  <a:pt x="3021610" y="3171823"/>
                </a:cubicBezTo>
                <a:cubicBezTo>
                  <a:pt x="3052793" y="3166310"/>
                  <a:pt x="3084686" y="3163352"/>
                  <a:pt x="3117071" y="3162829"/>
                </a:cubicBezTo>
                <a:close/>
                <a:moveTo>
                  <a:pt x="1455796" y="3161219"/>
                </a:moveTo>
                <a:lnTo>
                  <a:pt x="1472883" y="3162829"/>
                </a:lnTo>
                <a:cubicBezTo>
                  <a:pt x="1505269" y="3163352"/>
                  <a:pt x="1537161" y="3166310"/>
                  <a:pt x="1568345" y="3171823"/>
                </a:cubicBezTo>
                <a:cubicBezTo>
                  <a:pt x="1573921" y="3171407"/>
                  <a:pt x="1579249" y="3172348"/>
                  <a:pt x="1584557" y="3173350"/>
                </a:cubicBezTo>
                <a:lnTo>
                  <a:pt x="1584675" y="3174489"/>
                </a:lnTo>
                <a:cubicBezTo>
                  <a:pt x="1943525" y="3233421"/>
                  <a:pt x="2224564" y="3511992"/>
                  <a:pt x="2274840" y="3862087"/>
                </a:cubicBezTo>
                <a:cubicBezTo>
                  <a:pt x="2275008" y="3862140"/>
                  <a:pt x="2275177" y="3862145"/>
                  <a:pt x="2275346" y="3862150"/>
                </a:cubicBezTo>
                <a:lnTo>
                  <a:pt x="2275886" y="3868787"/>
                </a:lnTo>
                <a:cubicBezTo>
                  <a:pt x="2280943" y="3898794"/>
                  <a:pt x="2283392" y="3929436"/>
                  <a:pt x="2283350" y="3960518"/>
                </a:cubicBezTo>
                <a:cubicBezTo>
                  <a:pt x="2284662" y="3966104"/>
                  <a:pt x="2284721" y="3971728"/>
                  <a:pt x="2284721" y="3977366"/>
                </a:cubicBezTo>
                <a:cubicBezTo>
                  <a:pt x="2284721" y="3981158"/>
                  <a:pt x="2284694" y="3984944"/>
                  <a:pt x="2284128" y="3988716"/>
                </a:cubicBezTo>
                <a:lnTo>
                  <a:pt x="2283629" y="3988683"/>
                </a:lnTo>
                <a:lnTo>
                  <a:pt x="2283603" y="3989174"/>
                </a:lnTo>
                <a:lnTo>
                  <a:pt x="2266484" y="3987561"/>
                </a:lnTo>
                <a:cubicBezTo>
                  <a:pt x="2234110" y="3987038"/>
                  <a:pt x="2202230" y="3984080"/>
                  <a:pt x="2171058" y="3978570"/>
                </a:cubicBezTo>
                <a:cubicBezTo>
                  <a:pt x="2165481" y="3978986"/>
                  <a:pt x="2160152" y="3978045"/>
                  <a:pt x="2154841" y="3977042"/>
                </a:cubicBezTo>
                <a:lnTo>
                  <a:pt x="2154725" y="3975903"/>
                </a:lnTo>
                <a:cubicBezTo>
                  <a:pt x="1795874" y="3916971"/>
                  <a:pt x="1514835" y="3638399"/>
                  <a:pt x="1464559" y="3288305"/>
                </a:cubicBezTo>
                <a:cubicBezTo>
                  <a:pt x="1464392" y="3288253"/>
                  <a:pt x="1464223" y="3288248"/>
                  <a:pt x="1464054" y="3288243"/>
                </a:cubicBezTo>
                <a:lnTo>
                  <a:pt x="1463515" y="3281619"/>
                </a:lnTo>
                <a:cubicBezTo>
                  <a:pt x="1458457" y="3251607"/>
                  <a:pt x="1456006" y="3220958"/>
                  <a:pt x="1456048" y="3189869"/>
                </a:cubicBezTo>
                <a:cubicBezTo>
                  <a:pt x="1454736" y="3184286"/>
                  <a:pt x="1454678" y="3178663"/>
                  <a:pt x="1454678" y="3173027"/>
                </a:cubicBezTo>
                <a:lnTo>
                  <a:pt x="1455272" y="3161677"/>
                </a:lnTo>
                <a:lnTo>
                  <a:pt x="1455770" y="3161709"/>
                </a:lnTo>
                <a:close/>
                <a:moveTo>
                  <a:pt x="1442008" y="3161219"/>
                </a:moveTo>
                <a:lnTo>
                  <a:pt x="1442034" y="3161709"/>
                </a:lnTo>
                <a:lnTo>
                  <a:pt x="1442532" y="3161677"/>
                </a:lnTo>
                <a:lnTo>
                  <a:pt x="1443126" y="3173027"/>
                </a:lnTo>
                <a:cubicBezTo>
                  <a:pt x="1443126" y="3178663"/>
                  <a:pt x="1443067" y="3184286"/>
                  <a:pt x="1441755" y="3189869"/>
                </a:cubicBezTo>
                <a:cubicBezTo>
                  <a:pt x="1441797" y="3220958"/>
                  <a:pt x="1439347" y="3251607"/>
                  <a:pt x="1434288" y="3281619"/>
                </a:cubicBezTo>
                <a:lnTo>
                  <a:pt x="1433750" y="3288243"/>
                </a:lnTo>
                <a:cubicBezTo>
                  <a:pt x="1433580" y="3288248"/>
                  <a:pt x="1433412" y="3288253"/>
                  <a:pt x="1433244" y="3288305"/>
                </a:cubicBezTo>
                <a:cubicBezTo>
                  <a:pt x="1382969" y="3638399"/>
                  <a:pt x="1101930" y="3916971"/>
                  <a:pt x="743079" y="3975903"/>
                </a:cubicBezTo>
                <a:lnTo>
                  <a:pt x="742962" y="3977042"/>
                </a:lnTo>
                <a:cubicBezTo>
                  <a:pt x="737652" y="3978045"/>
                  <a:pt x="732323" y="3978986"/>
                  <a:pt x="726746" y="3978570"/>
                </a:cubicBezTo>
                <a:cubicBezTo>
                  <a:pt x="695574" y="3984080"/>
                  <a:pt x="663693" y="3987038"/>
                  <a:pt x="631319" y="3987561"/>
                </a:cubicBezTo>
                <a:lnTo>
                  <a:pt x="614201" y="3989174"/>
                </a:lnTo>
                <a:lnTo>
                  <a:pt x="614175" y="3988683"/>
                </a:lnTo>
                <a:lnTo>
                  <a:pt x="613676" y="3988716"/>
                </a:lnTo>
                <a:cubicBezTo>
                  <a:pt x="613110" y="3984944"/>
                  <a:pt x="613083" y="3981158"/>
                  <a:pt x="613083" y="3977366"/>
                </a:cubicBezTo>
                <a:cubicBezTo>
                  <a:pt x="613083" y="3971728"/>
                  <a:pt x="613141" y="3966104"/>
                  <a:pt x="614453" y="3960518"/>
                </a:cubicBezTo>
                <a:cubicBezTo>
                  <a:pt x="614411" y="3929436"/>
                  <a:pt x="616861" y="3898794"/>
                  <a:pt x="621917" y="3868787"/>
                </a:cubicBezTo>
                <a:lnTo>
                  <a:pt x="622458" y="3862150"/>
                </a:lnTo>
                <a:cubicBezTo>
                  <a:pt x="622626" y="3862145"/>
                  <a:pt x="622796" y="3862140"/>
                  <a:pt x="622963" y="3862087"/>
                </a:cubicBezTo>
                <a:cubicBezTo>
                  <a:pt x="673240" y="3511992"/>
                  <a:pt x="954279" y="3233421"/>
                  <a:pt x="1313129" y="3174489"/>
                </a:cubicBezTo>
                <a:lnTo>
                  <a:pt x="1313246" y="3173350"/>
                </a:lnTo>
                <a:cubicBezTo>
                  <a:pt x="1318555" y="3172348"/>
                  <a:pt x="1323883" y="3171407"/>
                  <a:pt x="1329459" y="3171823"/>
                </a:cubicBezTo>
                <a:cubicBezTo>
                  <a:pt x="1360642" y="3166310"/>
                  <a:pt x="1392535" y="3163352"/>
                  <a:pt x="1424920" y="3162829"/>
                </a:cubicBezTo>
                <a:close/>
                <a:moveTo>
                  <a:pt x="10909360" y="2447425"/>
                </a:moveTo>
                <a:cubicBezTo>
                  <a:pt x="10962636" y="2718331"/>
                  <a:pt x="11177479" y="2933128"/>
                  <a:pt x="11452669" y="2992271"/>
                </a:cubicBezTo>
                <a:cubicBezTo>
                  <a:pt x="11399394" y="2721365"/>
                  <a:pt x="11184550" y="2506568"/>
                  <a:pt x="10909360" y="2447425"/>
                </a:cubicBezTo>
                <a:close/>
                <a:moveTo>
                  <a:pt x="10602109" y="2447425"/>
                </a:moveTo>
                <a:cubicBezTo>
                  <a:pt x="10326919" y="2506568"/>
                  <a:pt x="10112075" y="2721365"/>
                  <a:pt x="10058800" y="2992271"/>
                </a:cubicBezTo>
                <a:cubicBezTo>
                  <a:pt x="10333990" y="2933128"/>
                  <a:pt x="10548833" y="2718331"/>
                  <a:pt x="10602109" y="2447425"/>
                </a:cubicBezTo>
                <a:close/>
                <a:moveTo>
                  <a:pt x="9217207" y="2447425"/>
                </a:moveTo>
                <a:cubicBezTo>
                  <a:pt x="9270483" y="2718331"/>
                  <a:pt x="9485326" y="2933128"/>
                  <a:pt x="9760516" y="2992271"/>
                </a:cubicBezTo>
                <a:cubicBezTo>
                  <a:pt x="9707241" y="2721365"/>
                  <a:pt x="9492397" y="2506568"/>
                  <a:pt x="9217207" y="2447425"/>
                </a:cubicBezTo>
                <a:close/>
                <a:moveTo>
                  <a:pt x="8909958" y="2447425"/>
                </a:moveTo>
                <a:cubicBezTo>
                  <a:pt x="8634768" y="2506568"/>
                  <a:pt x="8419924" y="2721365"/>
                  <a:pt x="8366649" y="2992271"/>
                </a:cubicBezTo>
                <a:cubicBezTo>
                  <a:pt x="8641839" y="2933128"/>
                  <a:pt x="8856682" y="2718331"/>
                  <a:pt x="8909958" y="2447425"/>
                </a:cubicBezTo>
                <a:close/>
                <a:moveTo>
                  <a:pt x="7525056" y="2447425"/>
                </a:moveTo>
                <a:cubicBezTo>
                  <a:pt x="7578332" y="2718331"/>
                  <a:pt x="7793175" y="2933128"/>
                  <a:pt x="8068365" y="2992271"/>
                </a:cubicBezTo>
                <a:cubicBezTo>
                  <a:pt x="8015090" y="2721365"/>
                  <a:pt x="7800246" y="2506568"/>
                  <a:pt x="7525056" y="2447425"/>
                </a:cubicBezTo>
                <a:close/>
                <a:moveTo>
                  <a:pt x="7217807" y="2447425"/>
                </a:moveTo>
                <a:cubicBezTo>
                  <a:pt x="6942617" y="2506568"/>
                  <a:pt x="6727773" y="2721365"/>
                  <a:pt x="6674498" y="2992271"/>
                </a:cubicBezTo>
                <a:cubicBezTo>
                  <a:pt x="6949688" y="2933128"/>
                  <a:pt x="7164531" y="2718331"/>
                  <a:pt x="7217807" y="2447425"/>
                </a:cubicBezTo>
                <a:close/>
                <a:moveTo>
                  <a:pt x="5832905" y="2447425"/>
                </a:moveTo>
                <a:cubicBezTo>
                  <a:pt x="5886181" y="2718331"/>
                  <a:pt x="6101024" y="2933128"/>
                  <a:pt x="6376214" y="2992271"/>
                </a:cubicBezTo>
                <a:cubicBezTo>
                  <a:pt x="6322939" y="2721365"/>
                  <a:pt x="6108095" y="2506568"/>
                  <a:pt x="5832905" y="2447425"/>
                </a:cubicBezTo>
                <a:close/>
                <a:moveTo>
                  <a:pt x="5525656" y="2447425"/>
                </a:moveTo>
                <a:cubicBezTo>
                  <a:pt x="5250466" y="2506568"/>
                  <a:pt x="5035622" y="2721365"/>
                  <a:pt x="4982347" y="2992271"/>
                </a:cubicBezTo>
                <a:cubicBezTo>
                  <a:pt x="5257537" y="2933128"/>
                  <a:pt x="5472380" y="2718331"/>
                  <a:pt x="5525656" y="2447425"/>
                </a:cubicBezTo>
                <a:close/>
                <a:moveTo>
                  <a:pt x="4140754" y="2447425"/>
                </a:moveTo>
                <a:cubicBezTo>
                  <a:pt x="4194030" y="2718331"/>
                  <a:pt x="4408873" y="2933128"/>
                  <a:pt x="4684063" y="2992271"/>
                </a:cubicBezTo>
                <a:cubicBezTo>
                  <a:pt x="4630788" y="2721365"/>
                  <a:pt x="4415944" y="2506568"/>
                  <a:pt x="4140754" y="2447425"/>
                </a:cubicBezTo>
                <a:close/>
                <a:moveTo>
                  <a:pt x="3833505" y="2447425"/>
                </a:moveTo>
                <a:cubicBezTo>
                  <a:pt x="3558315" y="2506568"/>
                  <a:pt x="3343471" y="2721365"/>
                  <a:pt x="3290196" y="2992271"/>
                </a:cubicBezTo>
                <a:cubicBezTo>
                  <a:pt x="3565386" y="2933128"/>
                  <a:pt x="3780229" y="2718331"/>
                  <a:pt x="3833505" y="2447425"/>
                </a:cubicBezTo>
                <a:close/>
                <a:moveTo>
                  <a:pt x="2448603" y="2447425"/>
                </a:moveTo>
                <a:cubicBezTo>
                  <a:pt x="2501879" y="2718331"/>
                  <a:pt x="2716722" y="2933128"/>
                  <a:pt x="2991912" y="2992271"/>
                </a:cubicBezTo>
                <a:cubicBezTo>
                  <a:pt x="2938637" y="2721365"/>
                  <a:pt x="2723793" y="2506568"/>
                  <a:pt x="2448603" y="2447425"/>
                </a:cubicBezTo>
                <a:close/>
                <a:moveTo>
                  <a:pt x="2141354" y="2447425"/>
                </a:moveTo>
                <a:cubicBezTo>
                  <a:pt x="1866164" y="2506568"/>
                  <a:pt x="1651320" y="2721365"/>
                  <a:pt x="1598045" y="2992271"/>
                </a:cubicBezTo>
                <a:cubicBezTo>
                  <a:pt x="1873235" y="2933128"/>
                  <a:pt x="2088078" y="2718331"/>
                  <a:pt x="2141354" y="2447425"/>
                </a:cubicBezTo>
                <a:close/>
                <a:moveTo>
                  <a:pt x="756452" y="2447425"/>
                </a:moveTo>
                <a:cubicBezTo>
                  <a:pt x="809728" y="2718331"/>
                  <a:pt x="1024571" y="2933128"/>
                  <a:pt x="1299761" y="2992271"/>
                </a:cubicBezTo>
                <a:cubicBezTo>
                  <a:pt x="1246486" y="2721365"/>
                  <a:pt x="1031642" y="2506568"/>
                  <a:pt x="756452" y="2447425"/>
                </a:cubicBezTo>
                <a:close/>
                <a:moveTo>
                  <a:pt x="12192000" y="2344615"/>
                </a:moveTo>
                <a:lnTo>
                  <a:pt x="12192000" y="2477663"/>
                </a:lnTo>
                <a:cubicBezTo>
                  <a:pt x="11966807" y="2562375"/>
                  <a:pt x="11797421" y="2755980"/>
                  <a:pt x="11750953" y="2992271"/>
                </a:cubicBezTo>
                <a:cubicBezTo>
                  <a:pt x="11935988" y="2952504"/>
                  <a:pt x="12093739" y="2842365"/>
                  <a:pt x="12192000" y="2691161"/>
                </a:cubicBezTo>
                <a:lnTo>
                  <a:pt x="12192000" y="2892735"/>
                </a:lnTo>
                <a:cubicBezTo>
                  <a:pt x="12071770" y="3011736"/>
                  <a:pt x="11914089" y="3094511"/>
                  <a:pt x="11737582" y="3123727"/>
                </a:cubicBezTo>
                <a:lnTo>
                  <a:pt x="11737466" y="3124875"/>
                </a:lnTo>
                <a:cubicBezTo>
                  <a:pt x="11732155" y="3125886"/>
                  <a:pt x="11726826" y="3126834"/>
                  <a:pt x="11721249" y="3126415"/>
                </a:cubicBezTo>
                <a:cubicBezTo>
                  <a:pt x="11690077" y="3131969"/>
                  <a:pt x="11658197" y="3134950"/>
                  <a:pt x="11625822" y="3135477"/>
                </a:cubicBezTo>
                <a:lnTo>
                  <a:pt x="11608704" y="3137103"/>
                </a:lnTo>
                <a:lnTo>
                  <a:pt x="11608678" y="3136608"/>
                </a:lnTo>
                <a:lnTo>
                  <a:pt x="11608179" y="3136641"/>
                </a:lnTo>
                <a:cubicBezTo>
                  <a:pt x="11607613" y="3132839"/>
                  <a:pt x="11607586" y="3129023"/>
                  <a:pt x="11607586" y="3125201"/>
                </a:cubicBezTo>
                <a:cubicBezTo>
                  <a:pt x="11607586" y="3119519"/>
                  <a:pt x="11607645" y="3113850"/>
                  <a:pt x="11608957" y="3108220"/>
                </a:cubicBezTo>
                <a:cubicBezTo>
                  <a:pt x="11608914" y="3076892"/>
                  <a:pt x="11611364" y="3046007"/>
                  <a:pt x="11616421" y="3015763"/>
                </a:cubicBezTo>
                <a:lnTo>
                  <a:pt x="11616961" y="3009073"/>
                </a:lnTo>
                <a:cubicBezTo>
                  <a:pt x="11617130" y="3009068"/>
                  <a:pt x="11617299" y="3009063"/>
                  <a:pt x="11617466" y="3009010"/>
                </a:cubicBezTo>
                <a:cubicBezTo>
                  <a:pt x="11662185" y="2695154"/>
                  <a:pt x="11889463" y="2438329"/>
                  <a:pt x="12192000" y="2344615"/>
                </a:cubicBezTo>
                <a:close/>
                <a:moveTo>
                  <a:pt x="10767111" y="2302594"/>
                </a:moveTo>
                <a:lnTo>
                  <a:pt x="10784198" y="2304217"/>
                </a:lnTo>
                <a:cubicBezTo>
                  <a:pt x="10816584" y="2304744"/>
                  <a:pt x="10848477" y="2307725"/>
                  <a:pt x="10879660" y="2313282"/>
                </a:cubicBezTo>
                <a:cubicBezTo>
                  <a:pt x="10885236" y="2312863"/>
                  <a:pt x="10890564" y="2313811"/>
                  <a:pt x="10895873" y="2314821"/>
                </a:cubicBezTo>
                <a:lnTo>
                  <a:pt x="10895990" y="2315969"/>
                </a:lnTo>
                <a:cubicBezTo>
                  <a:pt x="11254840" y="2375367"/>
                  <a:pt x="11535879" y="2656144"/>
                  <a:pt x="11586156" y="3009010"/>
                </a:cubicBezTo>
                <a:cubicBezTo>
                  <a:pt x="11586323" y="3009063"/>
                  <a:pt x="11586492" y="3009068"/>
                  <a:pt x="11586661" y="3009073"/>
                </a:cubicBezTo>
                <a:lnTo>
                  <a:pt x="11587201" y="3015763"/>
                </a:lnTo>
                <a:cubicBezTo>
                  <a:pt x="11592258" y="3046007"/>
                  <a:pt x="11594708" y="3076892"/>
                  <a:pt x="11594665" y="3108220"/>
                </a:cubicBezTo>
                <a:cubicBezTo>
                  <a:pt x="11595977" y="3113850"/>
                  <a:pt x="11596036" y="3119519"/>
                  <a:pt x="11596036" y="3125201"/>
                </a:cubicBezTo>
                <a:cubicBezTo>
                  <a:pt x="11596036" y="3129023"/>
                  <a:pt x="11596009" y="3132839"/>
                  <a:pt x="11595443" y="3136641"/>
                </a:cubicBezTo>
                <a:lnTo>
                  <a:pt x="11594944" y="3136608"/>
                </a:lnTo>
                <a:lnTo>
                  <a:pt x="11594918" y="3137103"/>
                </a:lnTo>
                <a:lnTo>
                  <a:pt x="11577800" y="3135477"/>
                </a:lnTo>
                <a:cubicBezTo>
                  <a:pt x="11545425" y="3134950"/>
                  <a:pt x="11513545" y="3131969"/>
                  <a:pt x="11482373" y="3126415"/>
                </a:cubicBezTo>
                <a:cubicBezTo>
                  <a:pt x="11476796" y="3126834"/>
                  <a:pt x="11471467" y="3125886"/>
                  <a:pt x="11466156" y="3124875"/>
                </a:cubicBezTo>
                <a:lnTo>
                  <a:pt x="11466040" y="3123727"/>
                </a:lnTo>
                <a:cubicBezTo>
                  <a:pt x="11107189" y="3064328"/>
                  <a:pt x="10826150" y="2783551"/>
                  <a:pt x="10775875" y="2430686"/>
                </a:cubicBezTo>
                <a:cubicBezTo>
                  <a:pt x="10775707" y="2430633"/>
                  <a:pt x="10775539" y="2430628"/>
                  <a:pt x="10775369" y="2430623"/>
                </a:cubicBezTo>
                <a:lnTo>
                  <a:pt x="10774831" y="2423947"/>
                </a:lnTo>
                <a:cubicBezTo>
                  <a:pt x="10769772" y="2393697"/>
                  <a:pt x="10767321" y="2362806"/>
                  <a:pt x="10767364" y="2331471"/>
                </a:cubicBezTo>
                <a:cubicBezTo>
                  <a:pt x="10766052" y="2325843"/>
                  <a:pt x="10765993" y="2320176"/>
                  <a:pt x="10765993" y="2314495"/>
                </a:cubicBezTo>
                <a:lnTo>
                  <a:pt x="10766587" y="2303055"/>
                </a:lnTo>
                <a:lnTo>
                  <a:pt x="10767085" y="2303088"/>
                </a:lnTo>
                <a:close/>
                <a:moveTo>
                  <a:pt x="10744358" y="2302594"/>
                </a:moveTo>
                <a:lnTo>
                  <a:pt x="10744384" y="2303088"/>
                </a:lnTo>
                <a:lnTo>
                  <a:pt x="10744882" y="2303055"/>
                </a:lnTo>
                <a:lnTo>
                  <a:pt x="10745476" y="2314495"/>
                </a:lnTo>
                <a:cubicBezTo>
                  <a:pt x="10745476" y="2320176"/>
                  <a:pt x="10745417" y="2325843"/>
                  <a:pt x="10744105" y="2331471"/>
                </a:cubicBezTo>
                <a:cubicBezTo>
                  <a:pt x="10744148" y="2362806"/>
                  <a:pt x="10741697" y="2393697"/>
                  <a:pt x="10736638" y="2423947"/>
                </a:cubicBezTo>
                <a:lnTo>
                  <a:pt x="10736100" y="2430623"/>
                </a:lnTo>
                <a:cubicBezTo>
                  <a:pt x="10735930" y="2430628"/>
                  <a:pt x="10735762" y="2430633"/>
                  <a:pt x="10735594" y="2430686"/>
                </a:cubicBezTo>
                <a:cubicBezTo>
                  <a:pt x="10685319" y="2783551"/>
                  <a:pt x="10404280" y="3064328"/>
                  <a:pt x="10045429" y="3123727"/>
                </a:cubicBezTo>
                <a:lnTo>
                  <a:pt x="10045313" y="3124875"/>
                </a:lnTo>
                <a:cubicBezTo>
                  <a:pt x="10040002" y="3125886"/>
                  <a:pt x="10034673" y="3126834"/>
                  <a:pt x="10029096" y="3126415"/>
                </a:cubicBezTo>
                <a:cubicBezTo>
                  <a:pt x="9997924" y="3131969"/>
                  <a:pt x="9966044" y="3134950"/>
                  <a:pt x="9933669" y="3135477"/>
                </a:cubicBezTo>
                <a:lnTo>
                  <a:pt x="9916551" y="3137103"/>
                </a:lnTo>
                <a:lnTo>
                  <a:pt x="9916525" y="3136608"/>
                </a:lnTo>
                <a:lnTo>
                  <a:pt x="9916026" y="3136641"/>
                </a:lnTo>
                <a:cubicBezTo>
                  <a:pt x="9915460" y="3132839"/>
                  <a:pt x="9915433" y="3129023"/>
                  <a:pt x="9915433" y="3125201"/>
                </a:cubicBezTo>
                <a:cubicBezTo>
                  <a:pt x="9915433" y="3119519"/>
                  <a:pt x="9915492" y="3113850"/>
                  <a:pt x="9916804" y="3108220"/>
                </a:cubicBezTo>
                <a:cubicBezTo>
                  <a:pt x="9916761" y="3076892"/>
                  <a:pt x="9919211" y="3046007"/>
                  <a:pt x="9924268" y="3015763"/>
                </a:cubicBezTo>
                <a:lnTo>
                  <a:pt x="9924808" y="3009073"/>
                </a:lnTo>
                <a:cubicBezTo>
                  <a:pt x="9924977" y="3009068"/>
                  <a:pt x="9925146" y="3009063"/>
                  <a:pt x="9925314" y="3009010"/>
                </a:cubicBezTo>
                <a:cubicBezTo>
                  <a:pt x="9975590" y="2656144"/>
                  <a:pt x="10256629" y="2375367"/>
                  <a:pt x="10615479" y="2315969"/>
                </a:cubicBezTo>
                <a:lnTo>
                  <a:pt x="10615596" y="2314821"/>
                </a:lnTo>
                <a:cubicBezTo>
                  <a:pt x="10620905" y="2313811"/>
                  <a:pt x="10626233" y="2312863"/>
                  <a:pt x="10631809" y="2313282"/>
                </a:cubicBezTo>
                <a:cubicBezTo>
                  <a:pt x="10662992" y="2307725"/>
                  <a:pt x="10694885" y="2304744"/>
                  <a:pt x="10727271" y="2304217"/>
                </a:cubicBezTo>
                <a:close/>
                <a:moveTo>
                  <a:pt x="9074958" y="2302594"/>
                </a:moveTo>
                <a:lnTo>
                  <a:pt x="9092045" y="2304217"/>
                </a:lnTo>
                <a:cubicBezTo>
                  <a:pt x="9124431" y="2304744"/>
                  <a:pt x="9156324" y="2307725"/>
                  <a:pt x="9187507" y="2313282"/>
                </a:cubicBezTo>
                <a:cubicBezTo>
                  <a:pt x="9193083" y="2312863"/>
                  <a:pt x="9198411" y="2313811"/>
                  <a:pt x="9203720" y="2314821"/>
                </a:cubicBezTo>
                <a:lnTo>
                  <a:pt x="9203837" y="2315969"/>
                </a:lnTo>
                <a:cubicBezTo>
                  <a:pt x="9562687" y="2375367"/>
                  <a:pt x="9843726" y="2656144"/>
                  <a:pt x="9894002" y="3009010"/>
                </a:cubicBezTo>
                <a:cubicBezTo>
                  <a:pt x="9894170" y="3009063"/>
                  <a:pt x="9894339" y="3009068"/>
                  <a:pt x="9894508" y="3009073"/>
                </a:cubicBezTo>
                <a:lnTo>
                  <a:pt x="9895048" y="3015763"/>
                </a:lnTo>
                <a:cubicBezTo>
                  <a:pt x="9900105" y="3046007"/>
                  <a:pt x="9902555" y="3076892"/>
                  <a:pt x="9902512" y="3108220"/>
                </a:cubicBezTo>
                <a:cubicBezTo>
                  <a:pt x="9903824" y="3113850"/>
                  <a:pt x="9903883" y="3119519"/>
                  <a:pt x="9903883" y="3125201"/>
                </a:cubicBezTo>
                <a:cubicBezTo>
                  <a:pt x="9903883" y="3129023"/>
                  <a:pt x="9903856" y="3132839"/>
                  <a:pt x="9903290" y="3136641"/>
                </a:cubicBezTo>
                <a:lnTo>
                  <a:pt x="9902791" y="3136608"/>
                </a:lnTo>
                <a:lnTo>
                  <a:pt x="9902765" y="3137103"/>
                </a:lnTo>
                <a:lnTo>
                  <a:pt x="9885647" y="3135477"/>
                </a:lnTo>
                <a:cubicBezTo>
                  <a:pt x="9853272" y="3134950"/>
                  <a:pt x="9821392" y="3131969"/>
                  <a:pt x="9790220" y="3126415"/>
                </a:cubicBezTo>
                <a:cubicBezTo>
                  <a:pt x="9784643" y="3126834"/>
                  <a:pt x="9779314" y="3125886"/>
                  <a:pt x="9774003" y="3124875"/>
                </a:cubicBezTo>
                <a:lnTo>
                  <a:pt x="9773887" y="3123727"/>
                </a:lnTo>
                <a:cubicBezTo>
                  <a:pt x="9415036" y="3064328"/>
                  <a:pt x="9133997" y="2783551"/>
                  <a:pt x="9083722" y="2430686"/>
                </a:cubicBezTo>
                <a:cubicBezTo>
                  <a:pt x="9083554" y="2430633"/>
                  <a:pt x="9083386" y="2430628"/>
                  <a:pt x="9083216" y="2430623"/>
                </a:cubicBezTo>
                <a:lnTo>
                  <a:pt x="9082678" y="2423947"/>
                </a:lnTo>
                <a:cubicBezTo>
                  <a:pt x="9077619" y="2393697"/>
                  <a:pt x="9075168" y="2362806"/>
                  <a:pt x="9075211" y="2331471"/>
                </a:cubicBezTo>
                <a:cubicBezTo>
                  <a:pt x="9073899" y="2325843"/>
                  <a:pt x="9073840" y="2320176"/>
                  <a:pt x="9073840" y="2314495"/>
                </a:cubicBezTo>
                <a:lnTo>
                  <a:pt x="9074434" y="2303055"/>
                </a:lnTo>
                <a:lnTo>
                  <a:pt x="9074932" y="2303088"/>
                </a:lnTo>
                <a:close/>
                <a:moveTo>
                  <a:pt x="9052207" y="2302594"/>
                </a:moveTo>
                <a:lnTo>
                  <a:pt x="9052233" y="2303088"/>
                </a:lnTo>
                <a:lnTo>
                  <a:pt x="9052731" y="2303055"/>
                </a:lnTo>
                <a:lnTo>
                  <a:pt x="9053325" y="2314495"/>
                </a:lnTo>
                <a:cubicBezTo>
                  <a:pt x="9053325" y="2320176"/>
                  <a:pt x="9053266" y="2325843"/>
                  <a:pt x="9051954" y="2331471"/>
                </a:cubicBezTo>
                <a:cubicBezTo>
                  <a:pt x="9051997" y="2362806"/>
                  <a:pt x="9049546" y="2393697"/>
                  <a:pt x="9044487" y="2423947"/>
                </a:cubicBezTo>
                <a:lnTo>
                  <a:pt x="9043949" y="2430623"/>
                </a:lnTo>
                <a:cubicBezTo>
                  <a:pt x="9043779" y="2430628"/>
                  <a:pt x="9043611" y="2430633"/>
                  <a:pt x="9043443" y="2430686"/>
                </a:cubicBezTo>
                <a:cubicBezTo>
                  <a:pt x="8993168" y="2783551"/>
                  <a:pt x="8712129" y="3064328"/>
                  <a:pt x="8353278" y="3123727"/>
                </a:cubicBezTo>
                <a:lnTo>
                  <a:pt x="8353162" y="3124875"/>
                </a:lnTo>
                <a:cubicBezTo>
                  <a:pt x="8347851" y="3125886"/>
                  <a:pt x="8342522" y="3126834"/>
                  <a:pt x="8336945" y="3126415"/>
                </a:cubicBezTo>
                <a:cubicBezTo>
                  <a:pt x="8305773" y="3131969"/>
                  <a:pt x="8273893" y="3134950"/>
                  <a:pt x="8241519" y="3135477"/>
                </a:cubicBezTo>
                <a:lnTo>
                  <a:pt x="8224400" y="3137103"/>
                </a:lnTo>
                <a:lnTo>
                  <a:pt x="8224374" y="3136608"/>
                </a:lnTo>
                <a:lnTo>
                  <a:pt x="8223875" y="3136641"/>
                </a:lnTo>
                <a:cubicBezTo>
                  <a:pt x="8223309" y="3132839"/>
                  <a:pt x="8223282" y="3129023"/>
                  <a:pt x="8223282" y="3125201"/>
                </a:cubicBezTo>
                <a:cubicBezTo>
                  <a:pt x="8223282" y="3119519"/>
                  <a:pt x="8223341" y="3113850"/>
                  <a:pt x="8224653" y="3108220"/>
                </a:cubicBezTo>
                <a:cubicBezTo>
                  <a:pt x="8224611" y="3076892"/>
                  <a:pt x="8227060" y="3046007"/>
                  <a:pt x="8232117" y="3015763"/>
                </a:cubicBezTo>
                <a:lnTo>
                  <a:pt x="8232657" y="3009073"/>
                </a:lnTo>
                <a:cubicBezTo>
                  <a:pt x="8232826" y="3009068"/>
                  <a:pt x="8232995" y="3009063"/>
                  <a:pt x="8233163" y="3009010"/>
                </a:cubicBezTo>
                <a:cubicBezTo>
                  <a:pt x="8283439" y="2656144"/>
                  <a:pt x="8564478" y="2375367"/>
                  <a:pt x="8923328" y="2315969"/>
                </a:cubicBezTo>
                <a:lnTo>
                  <a:pt x="8923445" y="2314821"/>
                </a:lnTo>
                <a:cubicBezTo>
                  <a:pt x="8928754" y="2313811"/>
                  <a:pt x="8934082" y="2312863"/>
                  <a:pt x="8939658" y="2313282"/>
                </a:cubicBezTo>
                <a:cubicBezTo>
                  <a:pt x="8970841" y="2307725"/>
                  <a:pt x="9002734" y="2304744"/>
                  <a:pt x="9035120" y="2304217"/>
                </a:cubicBezTo>
                <a:close/>
                <a:moveTo>
                  <a:pt x="7382807" y="2302594"/>
                </a:moveTo>
                <a:lnTo>
                  <a:pt x="7399895" y="2304217"/>
                </a:lnTo>
                <a:cubicBezTo>
                  <a:pt x="7432280" y="2304744"/>
                  <a:pt x="7464173" y="2307725"/>
                  <a:pt x="7495356" y="2313282"/>
                </a:cubicBezTo>
                <a:cubicBezTo>
                  <a:pt x="7500932" y="2312863"/>
                  <a:pt x="7506260" y="2313811"/>
                  <a:pt x="7511569" y="2314821"/>
                </a:cubicBezTo>
                <a:lnTo>
                  <a:pt x="7511686" y="2315969"/>
                </a:lnTo>
                <a:cubicBezTo>
                  <a:pt x="7870536" y="2375367"/>
                  <a:pt x="8151575" y="2656144"/>
                  <a:pt x="8201852" y="3009010"/>
                </a:cubicBezTo>
                <a:cubicBezTo>
                  <a:pt x="8202019" y="3009063"/>
                  <a:pt x="8202189" y="3009068"/>
                  <a:pt x="8202357" y="3009073"/>
                </a:cubicBezTo>
                <a:lnTo>
                  <a:pt x="8202898" y="3015763"/>
                </a:lnTo>
                <a:cubicBezTo>
                  <a:pt x="8207954" y="3046007"/>
                  <a:pt x="8210404" y="3076892"/>
                  <a:pt x="8210362" y="3108220"/>
                </a:cubicBezTo>
                <a:cubicBezTo>
                  <a:pt x="8211674" y="3113850"/>
                  <a:pt x="8211732" y="3119519"/>
                  <a:pt x="8211732" y="3125201"/>
                </a:cubicBezTo>
                <a:cubicBezTo>
                  <a:pt x="8211732" y="3129023"/>
                  <a:pt x="8211705" y="3132839"/>
                  <a:pt x="8211139" y="3136641"/>
                </a:cubicBezTo>
                <a:lnTo>
                  <a:pt x="8210640" y="3136608"/>
                </a:lnTo>
                <a:lnTo>
                  <a:pt x="8210614" y="3137103"/>
                </a:lnTo>
                <a:lnTo>
                  <a:pt x="8193496" y="3135477"/>
                </a:lnTo>
                <a:cubicBezTo>
                  <a:pt x="8161122" y="3134950"/>
                  <a:pt x="8129241" y="3131969"/>
                  <a:pt x="8098069" y="3126415"/>
                </a:cubicBezTo>
                <a:cubicBezTo>
                  <a:pt x="8092492" y="3126834"/>
                  <a:pt x="8087163" y="3125886"/>
                  <a:pt x="8081853" y="3124875"/>
                </a:cubicBezTo>
                <a:lnTo>
                  <a:pt x="8081737" y="3123727"/>
                </a:lnTo>
                <a:cubicBezTo>
                  <a:pt x="7722885" y="3064328"/>
                  <a:pt x="7441846" y="2783551"/>
                  <a:pt x="7391571" y="2430686"/>
                </a:cubicBezTo>
                <a:cubicBezTo>
                  <a:pt x="7391403" y="2430633"/>
                  <a:pt x="7391235" y="2430628"/>
                  <a:pt x="7391065" y="2430623"/>
                </a:cubicBezTo>
                <a:lnTo>
                  <a:pt x="7390527" y="2423947"/>
                </a:lnTo>
                <a:cubicBezTo>
                  <a:pt x="7385468" y="2393697"/>
                  <a:pt x="7383018" y="2362806"/>
                  <a:pt x="7383060" y="2331471"/>
                </a:cubicBezTo>
                <a:cubicBezTo>
                  <a:pt x="7381748" y="2325843"/>
                  <a:pt x="7381689" y="2320176"/>
                  <a:pt x="7381689" y="2314495"/>
                </a:cubicBezTo>
                <a:lnTo>
                  <a:pt x="7382283" y="2303055"/>
                </a:lnTo>
                <a:lnTo>
                  <a:pt x="7382781" y="2303088"/>
                </a:lnTo>
                <a:close/>
                <a:moveTo>
                  <a:pt x="7360056" y="2302594"/>
                </a:moveTo>
                <a:lnTo>
                  <a:pt x="7360082" y="2303088"/>
                </a:lnTo>
                <a:lnTo>
                  <a:pt x="7360580" y="2303055"/>
                </a:lnTo>
                <a:lnTo>
                  <a:pt x="7361174" y="2314495"/>
                </a:lnTo>
                <a:cubicBezTo>
                  <a:pt x="7361174" y="2320176"/>
                  <a:pt x="7361116" y="2325843"/>
                  <a:pt x="7359804" y="2331471"/>
                </a:cubicBezTo>
                <a:cubicBezTo>
                  <a:pt x="7359846" y="2362806"/>
                  <a:pt x="7357395" y="2393697"/>
                  <a:pt x="7352337" y="2423947"/>
                </a:cubicBezTo>
                <a:lnTo>
                  <a:pt x="7351798" y="2430623"/>
                </a:lnTo>
                <a:cubicBezTo>
                  <a:pt x="7351629" y="2430628"/>
                  <a:pt x="7351460" y="2430633"/>
                  <a:pt x="7351293" y="2430686"/>
                </a:cubicBezTo>
                <a:cubicBezTo>
                  <a:pt x="7301017" y="2783551"/>
                  <a:pt x="7019978" y="3064328"/>
                  <a:pt x="6661127" y="3123727"/>
                </a:cubicBezTo>
                <a:lnTo>
                  <a:pt x="6661011" y="3124875"/>
                </a:lnTo>
                <a:cubicBezTo>
                  <a:pt x="6655700" y="3125886"/>
                  <a:pt x="6650371" y="3126834"/>
                  <a:pt x="6644794" y="3126415"/>
                </a:cubicBezTo>
                <a:cubicBezTo>
                  <a:pt x="6613622" y="3131969"/>
                  <a:pt x="6581742" y="3134950"/>
                  <a:pt x="6549368" y="3135477"/>
                </a:cubicBezTo>
                <a:lnTo>
                  <a:pt x="6532249" y="3137103"/>
                </a:lnTo>
                <a:lnTo>
                  <a:pt x="6532223" y="3136608"/>
                </a:lnTo>
                <a:lnTo>
                  <a:pt x="6531724" y="3136641"/>
                </a:lnTo>
                <a:cubicBezTo>
                  <a:pt x="6531158" y="3132839"/>
                  <a:pt x="6531131" y="3129023"/>
                  <a:pt x="6531131" y="3125201"/>
                </a:cubicBezTo>
                <a:cubicBezTo>
                  <a:pt x="6531131" y="3119519"/>
                  <a:pt x="6531190" y="3113850"/>
                  <a:pt x="6532502" y="3108220"/>
                </a:cubicBezTo>
                <a:cubicBezTo>
                  <a:pt x="6532460" y="3076892"/>
                  <a:pt x="6534909" y="3046007"/>
                  <a:pt x="6539966" y="3015763"/>
                </a:cubicBezTo>
                <a:lnTo>
                  <a:pt x="6540506" y="3009073"/>
                </a:lnTo>
                <a:cubicBezTo>
                  <a:pt x="6540675" y="3009068"/>
                  <a:pt x="6540844" y="3009063"/>
                  <a:pt x="6541012" y="3009010"/>
                </a:cubicBezTo>
                <a:cubicBezTo>
                  <a:pt x="6591288" y="2656144"/>
                  <a:pt x="6872327" y="2375367"/>
                  <a:pt x="7231178" y="2315969"/>
                </a:cubicBezTo>
                <a:lnTo>
                  <a:pt x="7231295" y="2314821"/>
                </a:lnTo>
                <a:cubicBezTo>
                  <a:pt x="7236603" y="2313811"/>
                  <a:pt x="7241931" y="2312863"/>
                  <a:pt x="7247507" y="2313282"/>
                </a:cubicBezTo>
                <a:cubicBezTo>
                  <a:pt x="7278691" y="2307725"/>
                  <a:pt x="7310583" y="2304744"/>
                  <a:pt x="7342969" y="2304217"/>
                </a:cubicBezTo>
                <a:close/>
                <a:moveTo>
                  <a:pt x="5690656" y="2302594"/>
                </a:moveTo>
                <a:lnTo>
                  <a:pt x="5707743" y="2304217"/>
                </a:lnTo>
                <a:cubicBezTo>
                  <a:pt x="5740129" y="2304744"/>
                  <a:pt x="5772021" y="2307725"/>
                  <a:pt x="5803205" y="2313282"/>
                </a:cubicBezTo>
                <a:cubicBezTo>
                  <a:pt x="5808781" y="2312863"/>
                  <a:pt x="5814109" y="2313811"/>
                  <a:pt x="5819417" y="2314821"/>
                </a:cubicBezTo>
                <a:lnTo>
                  <a:pt x="5819534" y="2315969"/>
                </a:lnTo>
                <a:cubicBezTo>
                  <a:pt x="6178385" y="2375367"/>
                  <a:pt x="6459424" y="2656144"/>
                  <a:pt x="6509700" y="3009010"/>
                </a:cubicBezTo>
                <a:cubicBezTo>
                  <a:pt x="6509868" y="3009063"/>
                  <a:pt x="6510037" y="3009068"/>
                  <a:pt x="6510206" y="3009073"/>
                </a:cubicBezTo>
                <a:lnTo>
                  <a:pt x="6510746" y="3015763"/>
                </a:lnTo>
                <a:cubicBezTo>
                  <a:pt x="6515803" y="3046007"/>
                  <a:pt x="6518252" y="3076892"/>
                  <a:pt x="6518210" y="3108220"/>
                </a:cubicBezTo>
                <a:cubicBezTo>
                  <a:pt x="6519522" y="3113850"/>
                  <a:pt x="6519581" y="3119519"/>
                  <a:pt x="6519581" y="3125201"/>
                </a:cubicBezTo>
                <a:cubicBezTo>
                  <a:pt x="6519581" y="3129023"/>
                  <a:pt x="6519554" y="3132839"/>
                  <a:pt x="6518988" y="3136641"/>
                </a:cubicBezTo>
                <a:lnTo>
                  <a:pt x="6518489" y="3136608"/>
                </a:lnTo>
                <a:lnTo>
                  <a:pt x="6518463" y="3137103"/>
                </a:lnTo>
                <a:lnTo>
                  <a:pt x="6501344" y="3135477"/>
                </a:lnTo>
                <a:cubicBezTo>
                  <a:pt x="6468970" y="3134950"/>
                  <a:pt x="6437090" y="3131969"/>
                  <a:pt x="6405918" y="3126415"/>
                </a:cubicBezTo>
                <a:cubicBezTo>
                  <a:pt x="6400341" y="3126834"/>
                  <a:pt x="6395012" y="3125886"/>
                  <a:pt x="6389701" y="3124875"/>
                </a:cubicBezTo>
                <a:lnTo>
                  <a:pt x="6389585" y="3123727"/>
                </a:lnTo>
                <a:cubicBezTo>
                  <a:pt x="6030734" y="3064328"/>
                  <a:pt x="5749695" y="2783551"/>
                  <a:pt x="5699419" y="2430686"/>
                </a:cubicBezTo>
                <a:cubicBezTo>
                  <a:pt x="5699252" y="2430633"/>
                  <a:pt x="5699083" y="2430628"/>
                  <a:pt x="5698914" y="2430623"/>
                </a:cubicBezTo>
                <a:lnTo>
                  <a:pt x="5698375" y="2423947"/>
                </a:lnTo>
                <a:cubicBezTo>
                  <a:pt x="5693317" y="2393697"/>
                  <a:pt x="5690866" y="2362806"/>
                  <a:pt x="5690908" y="2331471"/>
                </a:cubicBezTo>
                <a:cubicBezTo>
                  <a:pt x="5689596" y="2325843"/>
                  <a:pt x="5689538" y="2320176"/>
                  <a:pt x="5689538" y="2314495"/>
                </a:cubicBezTo>
                <a:lnTo>
                  <a:pt x="5690132" y="2303055"/>
                </a:lnTo>
                <a:lnTo>
                  <a:pt x="5690630" y="2303088"/>
                </a:lnTo>
                <a:close/>
                <a:moveTo>
                  <a:pt x="5667905" y="2302594"/>
                </a:moveTo>
                <a:lnTo>
                  <a:pt x="5667931" y="2303088"/>
                </a:lnTo>
                <a:lnTo>
                  <a:pt x="5668429" y="2303055"/>
                </a:lnTo>
                <a:lnTo>
                  <a:pt x="5669023" y="2314495"/>
                </a:lnTo>
                <a:cubicBezTo>
                  <a:pt x="5669023" y="2320176"/>
                  <a:pt x="5668964" y="2325843"/>
                  <a:pt x="5667652" y="2331471"/>
                </a:cubicBezTo>
                <a:cubicBezTo>
                  <a:pt x="5667694" y="2362806"/>
                  <a:pt x="5665244" y="2393697"/>
                  <a:pt x="5660185" y="2423947"/>
                </a:cubicBezTo>
                <a:lnTo>
                  <a:pt x="5659647" y="2430623"/>
                </a:lnTo>
                <a:cubicBezTo>
                  <a:pt x="5659477" y="2430628"/>
                  <a:pt x="5659309" y="2430633"/>
                  <a:pt x="5659141" y="2430686"/>
                </a:cubicBezTo>
                <a:cubicBezTo>
                  <a:pt x="5608866" y="2783551"/>
                  <a:pt x="5327827" y="3064328"/>
                  <a:pt x="4968975" y="3123727"/>
                </a:cubicBezTo>
                <a:lnTo>
                  <a:pt x="4968859" y="3124875"/>
                </a:lnTo>
                <a:cubicBezTo>
                  <a:pt x="4963549" y="3125886"/>
                  <a:pt x="4958220" y="3126834"/>
                  <a:pt x="4952643" y="3126415"/>
                </a:cubicBezTo>
                <a:cubicBezTo>
                  <a:pt x="4921471" y="3131969"/>
                  <a:pt x="4889590" y="3134950"/>
                  <a:pt x="4857216" y="3135477"/>
                </a:cubicBezTo>
                <a:lnTo>
                  <a:pt x="4840098" y="3137103"/>
                </a:lnTo>
                <a:lnTo>
                  <a:pt x="4840072" y="3136608"/>
                </a:lnTo>
                <a:lnTo>
                  <a:pt x="4839573" y="3136641"/>
                </a:lnTo>
                <a:cubicBezTo>
                  <a:pt x="4839007" y="3132839"/>
                  <a:pt x="4838980" y="3129023"/>
                  <a:pt x="4838980" y="3125201"/>
                </a:cubicBezTo>
                <a:cubicBezTo>
                  <a:pt x="4838980" y="3119519"/>
                  <a:pt x="4839038" y="3113850"/>
                  <a:pt x="4840350" y="3108220"/>
                </a:cubicBezTo>
                <a:cubicBezTo>
                  <a:pt x="4840308" y="3076892"/>
                  <a:pt x="4842758" y="3046007"/>
                  <a:pt x="4847814" y="3015763"/>
                </a:cubicBezTo>
                <a:lnTo>
                  <a:pt x="4848355" y="3009073"/>
                </a:lnTo>
                <a:cubicBezTo>
                  <a:pt x="4848523" y="3009068"/>
                  <a:pt x="4848693" y="3009063"/>
                  <a:pt x="4848860" y="3009010"/>
                </a:cubicBezTo>
                <a:cubicBezTo>
                  <a:pt x="4899137" y="2656144"/>
                  <a:pt x="5180176" y="2375367"/>
                  <a:pt x="5539026" y="2315969"/>
                </a:cubicBezTo>
                <a:lnTo>
                  <a:pt x="5539143" y="2314821"/>
                </a:lnTo>
                <a:cubicBezTo>
                  <a:pt x="5544452" y="2313811"/>
                  <a:pt x="5549780" y="2312863"/>
                  <a:pt x="5555356" y="2313282"/>
                </a:cubicBezTo>
                <a:cubicBezTo>
                  <a:pt x="5586539" y="2307725"/>
                  <a:pt x="5618432" y="2304744"/>
                  <a:pt x="5650817" y="2304217"/>
                </a:cubicBezTo>
                <a:close/>
                <a:moveTo>
                  <a:pt x="3998505" y="2302594"/>
                </a:moveTo>
                <a:lnTo>
                  <a:pt x="4015592" y="2304217"/>
                </a:lnTo>
                <a:cubicBezTo>
                  <a:pt x="4047978" y="2304744"/>
                  <a:pt x="4079870" y="2307725"/>
                  <a:pt x="4111054" y="2313282"/>
                </a:cubicBezTo>
                <a:cubicBezTo>
                  <a:pt x="4116630" y="2312863"/>
                  <a:pt x="4121958" y="2313811"/>
                  <a:pt x="4127266" y="2314821"/>
                </a:cubicBezTo>
                <a:lnTo>
                  <a:pt x="4127384" y="2315969"/>
                </a:lnTo>
                <a:cubicBezTo>
                  <a:pt x="4486234" y="2375367"/>
                  <a:pt x="4767273" y="2656144"/>
                  <a:pt x="4817549" y="3009010"/>
                </a:cubicBezTo>
                <a:cubicBezTo>
                  <a:pt x="4817717" y="3009063"/>
                  <a:pt x="4817886" y="3009068"/>
                  <a:pt x="4818055" y="3009073"/>
                </a:cubicBezTo>
                <a:lnTo>
                  <a:pt x="4818595" y="3015763"/>
                </a:lnTo>
                <a:cubicBezTo>
                  <a:pt x="4823652" y="3046007"/>
                  <a:pt x="4826101" y="3076892"/>
                  <a:pt x="4826059" y="3108220"/>
                </a:cubicBezTo>
                <a:cubicBezTo>
                  <a:pt x="4827371" y="3113850"/>
                  <a:pt x="4827430" y="3119519"/>
                  <a:pt x="4827430" y="3125201"/>
                </a:cubicBezTo>
                <a:cubicBezTo>
                  <a:pt x="4827430" y="3129023"/>
                  <a:pt x="4827403" y="3132839"/>
                  <a:pt x="4826837" y="3136641"/>
                </a:cubicBezTo>
                <a:lnTo>
                  <a:pt x="4826338" y="3136608"/>
                </a:lnTo>
                <a:lnTo>
                  <a:pt x="4826312" y="3137103"/>
                </a:lnTo>
                <a:lnTo>
                  <a:pt x="4809193" y="3135477"/>
                </a:lnTo>
                <a:cubicBezTo>
                  <a:pt x="4776819" y="3134950"/>
                  <a:pt x="4744939" y="3131969"/>
                  <a:pt x="4713767" y="3126415"/>
                </a:cubicBezTo>
                <a:cubicBezTo>
                  <a:pt x="4708190" y="3126834"/>
                  <a:pt x="4702861" y="3125886"/>
                  <a:pt x="4697550" y="3124875"/>
                </a:cubicBezTo>
                <a:lnTo>
                  <a:pt x="4697434" y="3123727"/>
                </a:lnTo>
                <a:cubicBezTo>
                  <a:pt x="4338583" y="3064328"/>
                  <a:pt x="4057544" y="2783551"/>
                  <a:pt x="4007268" y="2430686"/>
                </a:cubicBezTo>
                <a:cubicBezTo>
                  <a:pt x="4007101" y="2430633"/>
                  <a:pt x="4006932" y="2430628"/>
                  <a:pt x="4006763" y="2430623"/>
                </a:cubicBezTo>
                <a:lnTo>
                  <a:pt x="4006225" y="2423947"/>
                </a:lnTo>
                <a:cubicBezTo>
                  <a:pt x="4001166" y="2393697"/>
                  <a:pt x="3998715" y="2362806"/>
                  <a:pt x="3998757" y="2331471"/>
                </a:cubicBezTo>
                <a:cubicBezTo>
                  <a:pt x="3997445" y="2325843"/>
                  <a:pt x="3997387" y="2320176"/>
                  <a:pt x="3997387" y="2314495"/>
                </a:cubicBezTo>
                <a:lnTo>
                  <a:pt x="3997981" y="2303055"/>
                </a:lnTo>
                <a:lnTo>
                  <a:pt x="3998479" y="2303088"/>
                </a:lnTo>
                <a:close/>
                <a:moveTo>
                  <a:pt x="3975754" y="2302594"/>
                </a:moveTo>
                <a:lnTo>
                  <a:pt x="3975780" y="2303088"/>
                </a:lnTo>
                <a:lnTo>
                  <a:pt x="3976278" y="2303055"/>
                </a:lnTo>
                <a:lnTo>
                  <a:pt x="3976872" y="2314495"/>
                </a:lnTo>
                <a:cubicBezTo>
                  <a:pt x="3976872" y="2320176"/>
                  <a:pt x="3976813" y="2325843"/>
                  <a:pt x="3975501" y="2331471"/>
                </a:cubicBezTo>
                <a:cubicBezTo>
                  <a:pt x="3975543" y="2362806"/>
                  <a:pt x="3973093" y="2393697"/>
                  <a:pt x="3968034" y="2423947"/>
                </a:cubicBezTo>
                <a:lnTo>
                  <a:pt x="3967496" y="2430623"/>
                </a:lnTo>
                <a:cubicBezTo>
                  <a:pt x="3967326" y="2430628"/>
                  <a:pt x="3967158" y="2430633"/>
                  <a:pt x="3966990" y="2430686"/>
                </a:cubicBezTo>
                <a:cubicBezTo>
                  <a:pt x="3916715" y="2783551"/>
                  <a:pt x="3635676" y="3064328"/>
                  <a:pt x="3276825" y="3123727"/>
                </a:cubicBezTo>
                <a:lnTo>
                  <a:pt x="3276708" y="3124875"/>
                </a:lnTo>
                <a:cubicBezTo>
                  <a:pt x="3271398" y="3125886"/>
                  <a:pt x="3266069" y="3126834"/>
                  <a:pt x="3260492" y="3126415"/>
                </a:cubicBezTo>
                <a:cubicBezTo>
                  <a:pt x="3229320" y="3131969"/>
                  <a:pt x="3197440" y="3134950"/>
                  <a:pt x="3165065" y="3135477"/>
                </a:cubicBezTo>
                <a:lnTo>
                  <a:pt x="3147947" y="3137103"/>
                </a:lnTo>
                <a:lnTo>
                  <a:pt x="3147921" y="3136608"/>
                </a:lnTo>
                <a:lnTo>
                  <a:pt x="3147422" y="3136641"/>
                </a:lnTo>
                <a:cubicBezTo>
                  <a:pt x="3146856" y="3132839"/>
                  <a:pt x="3146829" y="3129023"/>
                  <a:pt x="3146829" y="3125201"/>
                </a:cubicBezTo>
                <a:cubicBezTo>
                  <a:pt x="3146829" y="3119519"/>
                  <a:pt x="3146887" y="3113850"/>
                  <a:pt x="3148199" y="3108220"/>
                </a:cubicBezTo>
                <a:cubicBezTo>
                  <a:pt x="3148157" y="3076892"/>
                  <a:pt x="3150607" y="3046007"/>
                  <a:pt x="3155663" y="3015763"/>
                </a:cubicBezTo>
                <a:lnTo>
                  <a:pt x="3156204" y="3009073"/>
                </a:lnTo>
                <a:cubicBezTo>
                  <a:pt x="3156372" y="3009068"/>
                  <a:pt x="3156542" y="3009063"/>
                  <a:pt x="3156709" y="3009010"/>
                </a:cubicBezTo>
                <a:cubicBezTo>
                  <a:pt x="3206986" y="2656144"/>
                  <a:pt x="3488025" y="2375367"/>
                  <a:pt x="3846875" y="2315969"/>
                </a:cubicBezTo>
                <a:lnTo>
                  <a:pt x="3846992" y="2314821"/>
                </a:lnTo>
                <a:cubicBezTo>
                  <a:pt x="3852301" y="2313811"/>
                  <a:pt x="3857629" y="2312863"/>
                  <a:pt x="3863205" y="2313282"/>
                </a:cubicBezTo>
                <a:cubicBezTo>
                  <a:pt x="3894388" y="2307725"/>
                  <a:pt x="3926281" y="2304744"/>
                  <a:pt x="3958666" y="2304217"/>
                </a:cubicBezTo>
                <a:close/>
                <a:moveTo>
                  <a:pt x="2306354" y="2302594"/>
                </a:moveTo>
                <a:lnTo>
                  <a:pt x="2323441" y="2304217"/>
                </a:lnTo>
                <a:cubicBezTo>
                  <a:pt x="2355827" y="2304744"/>
                  <a:pt x="2387719" y="2307725"/>
                  <a:pt x="2418903" y="2313282"/>
                </a:cubicBezTo>
                <a:cubicBezTo>
                  <a:pt x="2424479" y="2312863"/>
                  <a:pt x="2429807" y="2313811"/>
                  <a:pt x="2435115" y="2314821"/>
                </a:cubicBezTo>
                <a:lnTo>
                  <a:pt x="2435233" y="2315969"/>
                </a:lnTo>
                <a:cubicBezTo>
                  <a:pt x="2794083" y="2375367"/>
                  <a:pt x="3075122" y="2656144"/>
                  <a:pt x="3125398" y="3009010"/>
                </a:cubicBezTo>
                <a:cubicBezTo>
                  <a:pt x="3125566" y="3009063"/>
                  <a:pt x="3125735" y="3009068"/>
                  <a:pt x="3125904" y="3009073"/>
                </a:cubicBezTo>
                <a:lnTo>
                  <a:pt x="3126444" y="3015763"/>
                </a:lnTo>
                <a:cubicBezTo>
                  <a:pt x="3131501" y="3046007"/>
                  <a:pt x="3133950" y="3076892"/>
                  <a:pt x="3133908" y="3108220"/>
                </a:cubicBezTo>
                <a:cubicBezTo>
                  <a:pt x="3135220" y="3113850"/>
                  <a:pt x="3135279" y="3119519"/>
                  <a:pt x="3135279" y="3125201"/>
                </a:cubicBezTo>
                <a:cubicBezTo>
                  <a:pt x="3135279" y="3129023"/>
                  <a:pt x="3135252" y="3132839"/>
                  <a:pt x="3134686" y="3136641"/>
                </a:cubicBezTo>
                <a:lnTo>
                  <a:pt x="3134187" y="3136608"/>
                </a:lnTo>
                <a:lnTo>
                  <a:pt x="3134161" y="3137103"/>
                </a:lnTo>
                <a:lnTo>
                  <a:pt x="3117042" y="3135477"/>
                </a:lnTo>
                <a:cubicBezTo>
                  <a:pt x="3084668" y="3134950"/>
                  <a:pt x="3052788" y="3131969"/>
                  <a:pt x="3021616" y="3126415"/>
                </a:cubicBezTo>
                <a:cubicBezTo>
                  <a:pt x="3016039" y="3126834"/>
                  <a:pt x="3010710" y="3125886"/>
                  <a:pt x="3005399" y="3124875"/>
                </a:cubicBezTo>
                <a:lnTo>
                  <a:pt x="3005283" y="3123727"/>
                </a:lnTo>
                <a:cubicBezTo>
                  <a:pt x="2646432" y="3064328"/>
                  <a:pt x="2365393" y="2783551"/>
                  <a:pt x="2315117" y="2430686"/>
                </a:cubicBezTo>
                <a:cubicBezTo>
                  <a:pt x="2314950" y="2430633"/>
                  <a:pt x="2314781" y="2430628"/>
                  <a:pt x="2314612" y="2430623"/>
                </a:cubicBezTo>
                <a:lnTo>
                  <a:pt x="2314074" y="2423947"/>
                </a:lnTo>
                <a:cubicBezTo>
                  <a:pt x="2309015" y="2393697"/>
                  <a:pt x="2306564" y="2362806"/>
                  <a:pt x="2306606" y="2331471"/>
                </a:cubicBezTo>
                <a:cubicBezTo>
                  <a:pt x="2305294" y="2325843"/>
                  <a:pt x="2305236" y="2320176"/>
                  <a:pt x="2305236" y="2314495"/>
                </a:cubicBezTo>
                <a:lnTo>
                  <a:pt x="2305830" y="2303055"/>
                </a:lnTo>
                <a:lnTo>
                  <a:pt x="2306328" y="2303088"/>
                </a:lnTo>
                <a:close/>
                <a:moveTo>
                  <a:pt x="2283603" y="2302594"/>
                </a:moveTo>
                <a:lnTo>
                  <a:pt x="2283629" y="2303088"/>
                </a:lnTo>
                <a:lnTo>
                  <a:pt x="2284127" y="2303055"/>
                </a:lnTo>
                <a:lnTo>
                  <a:pt x="2284721" y="2314495"/>
                </a:lnTo>
                <a:cubicBezTo>
                  <a:pt x="2284721" y="2320176"/>
                  <a:pt x="2284662" y="2325843"/>
                  <a:pt x="2283350" y="2331471"/>
                </a:cubicBezTo>
                <a:cubicBezTo>
                  <a:pt x="2283392" y="2362806"/>
                  <a:pt x="2280942" y="2393697"/>
                  <a:pt x="2275883" y="2423947"/>
                </a:cubicBezTo>
                <a:lnTo>
                  <a:pt x="2275345" y="2430623"/>
                </a:lnTo>
                <a:cubicBezTo>
                  <a:pt x="2275175" y="2430628"/>
                  <a:pt x="2275007" y="2430633"/>
                  <a:pt x="2274839" y="2430686"/>
                </a:cubicBezTo>
                <a:cubicBezTo>
                  <a:pt x="2224564" y="2783551"/>
                  <a:pt x="1943525" y="3064328"/>
                  <a:pt x="1584673" y="3123727"/>
                </a:cubicBezTo>
                <a:lnTo>
                  <a:pt x="1584557" y="3124875"/>
                </a:lnTo>
                <a:cubicBezTo>
                  <a:pt x="1579247" y="3125886"/>
                  <a:pt x="1573918" y="3126834"/>
                  <a:pt x="1568341" y="3126415"/>
                </a:cubicBezTo>
                <a:cubicBezTo>
                  <a:pt x="1537169" y="3131969"/>
                  <a:pt x="1505289" y="3134950"/>
                  <a:pt x="1472914" y="3135477"/>
                </a:cubicBezTo>
                <a:lnTo>
                  <a:pt x="1455796" y="3137103"/>
                </a:lnTo>
                <a:lnTo>
                  <a:pt x="1455770" y="3136608"/>
                </a:lnTo>
                <a:lnTo>
                  <a:pt x="1455271" y="3136641"/>
                </a:lnTo>
                <a:cubicBezTo>
                  <a:pt x="1454705" y="3132839"/>
                  <a:pt x="1454678" y="3129023"/>
                  <a:pt x="1454678" y="3125201"/>
                </a:cubicBezTo>
                <a:cubicBezTo>
                  <a:pt x="1454678" y="3119519"/>
                  <a:pt x="1454736" y="3113850"/>
                  <a:pt x="1456048" y="3108220"/>
                </a:cubicBezTo>
                <a:cubicBezTo>
                  <a:pt x="1456006" y="3076892"/>
                  <a:pt x="1458456" y="3046007"/>
                  <a:pt x="1463513" y="3015763"/>
                </a:cubicBezTo>
                <a:lnTo>
                  <a:pt x="1464053" y="3009073"/>
                </a:lnTo>
                <a:cubicBezTo>
                  <a:pt x="1464221" y="3009068"/>
                  <a:pt x="1464391" y="3009063"/>
                  <a:pt x="1464558" y="3009010"/>
                </a:cubicBezTo>
                <a:cubicBezTo>
                  <a:pt x="1514835" y="2656144"/>
                  <a:pt x="1795874" y="2375367"/>
                  <a:pt x="2154724" y="2315969"/>
                </a:cubicBezTo>
                <a:lnTo>
                  <a:pt x="2154841" y="2314821"/>
                </a:lnTo>
                <a:cubicBezTo>
                  <a:pt x="2160150" y="2313811"/>
                  <a:pt x="2165478" y="2312863"/>
                  <a:pt x="2171054" y="2313282"/>
                </a:cubicBezTo>
                <a:cubicBezTo>
                  <a:pt x="2202237" y="2307725"/>
                  <a:pt x="2234130" y="2304744"/>
                  <a:pt x="2266515" y="2304217"/>
                </a:cubicBezTo>
                <a:close/>
                <a:moveTo>
                  <a:pt x="614203" y="2302594"/>
                </a:moveTo>
                <a:lnTo>
                  <a:pt x="631290" y="2304217"/>
                </a:lnTo>
                <a:cubicBezTo>
                  <a:pt x="663676" y="2304744"/>
                  <a:pt x="695568" y="2307725"/>
                  <a:pt x="726752" y="2313282"/>
                </a:cubicBezTo>
                <a:cubicBezTo>
                  <a:pt x="732328" y="2312863"/>
                  <a:pt x="737656" y="2313811"/>
                  <a:pt x="742964" y="2314821"/>
                </a:cubicBezTo>
                <a:lnTo>
                  <a:pt x="743081" y="2315969"/>
                </a:lnTo>
                <a:cubicBezTo>
                  <a:pt x="1101932" y="2375367"/>
                  <a:pt x="1382971" y="2656144"/>
                  <a:pt x="1433247" y="3009010"/>
                </a:cubicBezTo>
                <a:cubicBezTo>
                  <a:pt x="1433415" y="3009063"/>
                  <a:pt x="1433584" y="3009068"/>
                  <a:pt x="1433753" y="3009073"/>
                </a:cubicBezTo>
                <a:lnTo>
                  <a:pt x="1434293" y="3015763"/>
                </a:lnTo>
                <a:cubicBezTo>
                  <a:pt x="1439350" y="3046007"/>
                  <a:pt x="1441799" y="3076892"/>
                  <a:pt x="1441757" y="3108220"/>
                </a:cubicBezTo>
                <a:cubicBezTo>
                  <a:pt x="1443069" y="3113850"/>
                  <a:pt x="1443128" y="3119519"/>
                  <a:pt x="1443128" y="3125201"/>
                </a:cubicBezTo>
                <a:cubicBezTo>
                  <a:pt x="1443128" y="3129023"/>
                  <a:pt x="1443101" y="3132839"/>
                  <a:pt x="1442535" y="3136641"/>
                </a:cubicBezTo>
                <a:lnTo>
                  <a:pt x="1442036" y="3136608"/>
                </a:lnTo>
                <a:lnTo>
                  <a:pt x="1442010" y="3137103"/>
                </a:lnTo>
                <a:lnTo>
                  <a:pt x="1424891" y="3135477"/>
                </a:lnTo>
                <a:cubicBezTo>
                  <a:pt x="1392517" y="3134950"/>
                  <a:pt x="1360637" y="3131969"/>
                  <a:pt x="1329465" y="3126415"/>
                </a:cubicBezTo>
                <a:cubicBezTo>
                  <a:pt x="1323888" y="3126834"/>
                  <a:pt x="1318559" y="3125886"/>
                  <a:pt x="1313248" y="3124875"/>
                </a:cubicBezTo>
                <a:lnTo>
                  <a:pt x="1313132" y="3123727"/>
                </a:lnTo>
                <a:cubicBezTo>
                  <a:pt x="954281" y="3064328"/>
                  <a:pt x="673242" y="2783551"/>
                  <a:pt x="622966" y="2430686"/>
                </a:cubicBezTo>
                <a:cubicBezTo>
                  <a:pt x="622799" y="2430633"/>
                  <a:pt x="622630" y="2430628"/>
                  <a:pt x="622461" y="2430623"/>
                </a:cubicBezTo>
                <a:lnTo>
                  <a:pt x="621923" y="2423947"/>
                </a:lnTo>
                <a:cubicBezTo>
                  <a:pt x="616864" y="2393697"/>
                  <a:pt x="614413" y="2362806"/>
                  <a:pt x="614455" y="2331471"/>
                </a:cubicBezTo>
                <a:cubicBezTo>
                  <a:pt x="613143" y="2325843"/>
                  <a:pt x="613085" y="2320176"/>
                  <a:pt x="613085" y="2314495"/>
                </a:cubicBezTo>
                <a:lnTo>
                  <a:pt x="613679" y="2303055"/>
                </a:lnTo>
                <a:lnTo>
                  <a:pt x="614177" y="2303088"/>
                </a:lnTo>
                <a:close/>
                <a:moveTo>
                  <a:pt x="591452" y="2302594"/>
                </a:moveTo>
                <a:lnTo>
                  <a:pt x="591478" y="2303088"/>
                </a:lnTo>
                <a:lnTo>
                  <a:pt x="591976" y="2303055"/>
                </a:lnTo>
                <a:lnTo>
                  <a:pt x="592570" y="2314495"/>
                </a:lnTo>
                <a:cubicBezTo>
                  <a:pt x="592570" y="2320176"/>
                  <a:pt x="592511" y="2325843"/>
                  <a:pt x="591199" y="2331471"/>
                </a:cubicBezTo>
                <a:cubicBezTo>
                  <a:pt x="591242" y="2362806"/>
                  <a:pt x="588791" y="2393697"/>
                  <a:pt x="583732" y="2423947"/>
                </a:cubicBezTo>
                <a:lnTo>
                  <a:pt x="583194" y="2430623"/>
                </a:lnTo>
                <a:cubicBezTo>
                  <a:pt x="583024" y="2430628"/>
                  <a:pt x="582856" y="2430633"/>
                  <a:pt x="582689" y="2430686"/>
                </a:cubicBezTo>
                <a:cubicBezTo>
                  <a:pt x="537576" y="2747315"/>
                  <a:pt x="306662" y="3005901"/>
                  <a:pt x="0" y="3097101"/>
                </a:cubicBezTo>
                <a:lnTo>
                  <a:pt x="0" y="2964763"/>
                </a:lnTo>
                <a:cubicBezTo>
                  <a:pt x="229298" y="2881926"/>
                  <a:pt x="402181" y="2686530"/>
                  <a:pt x="449203" y="2447425"/>
                </a:cubicBezTo>
                <a:cubicBezTo>
                  <a:pt x="258971" y="2488309"/>
                  <a:pt x="97576" y="2603574"/>
                  <a:pt x="0" y="2761314"/>
                </a:cubicBezTo>
                <a:lnTo>
                  <a:pt x="0" y="2554520"/>
                </a:lnTo>
                <a:cubicBezTo>
                  <a:pt x="121484" y="2431613"/>
                  <a:pt x="282199" y="2345825"/>
                  <a:pt x="462573" y="2315969"/>
                </a:cubicBezTo>
                <a:lnTo>
                  <a:pt x="462690" y="2314821"/>
                </a:lnTo>
                <a:cubicBezTo>
                  <a:pt x="467999" y="2313811"/>
                  <a:pt x="473327" y="2312863"/>
                  <a:pt x="478903" y="2313282"/>
                </a:cubicBezTo>
                <a:cubicBezTo>
                  <a:pt x="510086" y="2307725"/>
                  <a:pt x="541979" y="2304744"/>
                  <a:pt x="574365" y="2304217"/>
                </a:cubicBezTo>
                <a:close/>
                <a:moveTo>
                  <a:pt x="11452667" y="1608087"/>
                </a:moveTo>
                <a:cubicBezTo>
                  <a:pt x="11177477" y="1666766"/>
                  <a:pt x="10962633" y="1879876"/>
                  <a:pt x="10909358" y="2148655"/>
                </a:cubicBezTo>
                <a:cubicBezTo>
                  <a:pt x="11184548" y="2089976"/>
                  <a:pt x="11399391" y="1876866"/>
                  <a:pt x="11452667" y="1608087"/>
                </a:cubicBezTo>
                <a:close/>
                <a:moveTo>
                  <a:pt x="10058800" y="1608087"/>
                </a:moveTo>
                <a:cubicBezTo>
                  <a:pt x="10112076" y="1876866"/>
                  <a:pt x="10326919" y="2089976"/>
                  <a:pt x="10602109" y="2148655"/>
                </a:cubicBezTo>
                <a:cubicBezTo>
                  <a:pt x="10548834" y="1879876"/>
                  <a:pt x="10333990" y="1666766"/>
                  <a:pt x="10058800" y="1608087"/>
                </a:cubicBezTo>
                <a:close/>
                <a:moveTo>
                  <a:pt x="9760514" y="1608087"/>
                </a:moveTo>
                <a:cubicBezTo>
                  <a:pt x="9485324" y="1666766"/>
                  <a:pt x="9270480" y="1879876"/>
                  <a:pt x="9217205" y="2148655"/>
                </a:cubicBezTo>
                <a:cubicBezTo>
                  <a:pt x="9492395" y="2089976"/>
                  <a:pt x="9707238" y="1876866"/>
                  <a:pt x="9760514" y="1608087"/>
                </a:cubicBezTo>
                <a:close/>
                <a:moveTo>
                  <a:pt x="8366649" y="1608087"/>
                </a:moveTo>
                <a:cubicBezTo>
                  <a:pt x="8419925" y="1876866"/>
                  <a:pt x="8634768" y="2089976"/>
                  <a:pt x="8909958" y="2148655"/>
                </a:cubicBezTo>
                <a:cubicBezTo>
                  <a:pt x="8856683" y="1879876"/>
                  <a:pt x="8641839" y="1666766"/>
                  <a:pt x="8366649" y="1608087"/>
                </a:cubicBezTo>
                <a:close/>
                <a:moveTo>
                  <a:pt x="8068363" y="1608087"/>
                </a:moveTo>
                <a:cubicBezTo>
                  <a:pt x="7793173" y="1666766"/>
                  <a:pt x="7578329" y="1879876"/>
                  <a:pt x="7525054" y="2148655"/>
                </a:cubicBezTo>
                <a:cubicBezTo>
                  <a:pt x="7800244" y="2089976"/>
                  <a:pt x="8015087" y="1876866"/>
                  <a:pt x="8068363" y="1608087"/>
                </a:cubicBezTo>
                <a:close/>
                <a:moveTo>
                  <a:pt x="6674498" y="1608087"/>
                </a:moveTo>
                <a:cubicBezTo>
                  <a:pt x="6727774" y="1876866"/>
                  <a:pt x="6942617" y="2089976"/>
                  <a:pt x="7217807" y="2148655"/>
                </a:cubicBezTo>
                <a:cubicBezTo>
                  <a:pt x="7164532" y="1879876"/>
                  <a:pt x="6949688" y="1666766"/>
                  <a:pt x="6674498" y="1608087"/>
                </a:cubicBezTo>
                <a:close/>
                <a:moveTo>
                  <a:pt x="6376212" y="1608087"/>
                </a:moveTo>
                <a:cubicBezTo>
                  <a:pt x="6101022" y="1666766"/>
                  <a:pt x="5886178" y="1879876"/>
                  <a:pt x="5832903" y="2148655"/>
                </a:cubicBezTo>
                <a:cubicBezTo>
                  <a:pt x="6108093" y="2089976"/>
                  <a:pt x="6322936" y="1876866"/>
                  <a:pt x="6376212" y="1608087"/>
                </a:cubicBezTo>
                <a:close/>
                <a:moveTo>
                  <a:pt x="4982347" y="1608087"/>
                </a:moveTo>
                <a:cubicBezTo>
                  <a:pt x="5035623" y="1876866"/>
                  <a:pt x="5250466" y="2089976"/>
                  <a:pt x="5525656" y="2148655"/>
                </a:cubicBezTo>
                <a:cubicBezTo>
                  <a:pt x="5472381" y="1879876"/>
                  <a:pt x="5257537" y="1666766"/>
                  <a:pt x="4982347" y="1608087"/>
                </a:cubicBezTo>
                <a:close/>
                <a:moveTo>
                  <a:pt x="4684061" y="1608087"/>
                </a:moveTo>
                <a:cubicBezTo>
                  <a:pt x="4408871" y="1666766"/>
                  <a:pt x="4194027" y="1879876"/>
                  <a:pt x="4140752" y="2148655"/>
                </a:cubicBezTo>
                <a:cubicBezTo>
                  <a:pt x="4415942" y="2089976"/>
                  <a:pt x="4630785" y="1876866"/>
                  <a:pt x="4684061" y="1608087"/>
                </a:cubicBezTo>
                <a:close/>
                <a:moveTo>
                  <a:pt x="3290196" y="1608087"/>
                </a:moveTo>
                <a:cubicBezTo>
                  <a:pt x="3343472" y="1876866"/>
                  <a:pt x="3558315" y="2089976"/>
                  <a:pt x="3833505" y="2148655"/>
                </a:cubicBezTo>
                <a:cubicBezTo>
                  <a:pt x="3780230" y="1879876"/>
                  <a:pt x="3565386" y="1666766"/>
                  <a:pt x="3290196" y="1608087"/>
                </a:cubicBezTo>
                <a:close/>
                <a:moveTo>
                  <a:pt x="2991910" y="1608087"/>
                </a:moveTo>
                <a:cubicBezTo>
                  <a:pt x="2716720" y="1666766"/>
                  <a:pt x="2501876" y="1879876"/>
                  <a:pt x="2448601" y="2148655"/>
                </a:cubicBezTo>
                <a:cubicBezTo>
                  <a:pt x="2723791" y="2089976"/>
                  <a:pt x="2938634" y="1876866"/>
                  <a:pt x="2991910" y="1608087"/>
                </a:cubicBezTo>
                <a:close/>
                <a:moveTo>
                  <a:pt x="1598045" y="1608087"/>
                </a:moveTo>
                <a:cubicBezTo>
                  <a:pt x="1651321" y="1876866"/>
                  <a:pt x="1866164" y="2089976"/>
                  <a:pt x="2141354" y="2148655"/>
                </a:cubicBezTo>
                <a:cubicBezTo>
                  <a:pt x="2088079" y="1879876"/>
                  <a:pt x="1873235" y="1666766"/>
                  <a:pt x="1598045" y="1608087"/>
                </a:cubicBezTo>
                <a:close/>
                <a:moveTo>
                  <a:pt x="1299759" y="1608087"/>
                </a:moveTo>
                <a:cubicBezTo>
                  <a:pt x="1024569" y="1666766"/>
                  <a:pt x="809725" y="1879876"/>
                  <a:pt x="756450" y="2148655"/>
                </a:cubicBezTo>
                <a:cubicBezTo>
                  <a:pt x="1031640" y="2089976"/>
                  <a:pt x="1246483" y="1876866"/>
                  <a:pt x="1299759" y="1608087"/>
                </a:cubicBezTo>
                <a:close/>
                <a:moveTo>
                  <a:pt x="0" y="1504081"/>
                </a:moveTo>
                <a:cubicBezTo>
                  <a:pt x="306658" y="1594561"/>
                  <a:pt x="537576" y="1851117"/>
                  <a:pt x="582690" y="2165262"/>
                </a:cubicBezTo>
                <a:cubicBezTo>
                  <a:pt x="582857" y="2165315"/>
                  <a:pt x="583026" y="2165320"/>
                  <a:pt x="583195" y="2165325"/>
                </a:cubicBezTo>
                <a:lnTo>
                  <a:pt x="583735" y="2171962"/>
                </a:lnTo>
                <a:cubicBezTo>
                  <a:pt x="588792" y="2201969"/>
                  <a:pt x="591242" y="2232611"/>
                  <a:pt x="591199" y="2263693"/>
                </a:cubicBezTo>
                <a:cubicBezTo>
                  <a:pt x="592511" y="2269279"/>
                  <a:pt x="592570" y="2274903"/>
                  <a:pt x="592570" y="2280541"/>
                </a:cubicBezTo>
                <a:cubicBezTo>
                  <a:pt x="592570" y="2284333"/>
                  <a:pt x="592543" y="2288119"/>
                  <a:pt x="591977" y="2291891"/>
                </a:cubicBezTo>
                <a:lnTo>
                  <a:pt x="591478" y="2291858"/>
                </a:lnTo>
                <a:lnTo>
                  <a:pt x="591452" y="2292349"/>
                </a:lnTo>
                <a:lnTo>
                  <a:pt x="574334" y="2290736"/>
                </a:lnTo>
                <a:cubicBezTo>
                  <a:pt x="541959" y="2290213"/>
                  <a:pt x="510079" y="2287255"/>
                  <a:pt x="478907" y="2281745"/>
                </a:cubicBezTo>
                <a:cubicBezTo>
                  <a:pt x="473330" y="2282161"/>
                  <a:pt x="468001" y="2281220"/>
                  <a:pt x="462690" y="2280217"/>
                </a:cubicBezTo>
                <a:lnTo>
                  <a:pt x="462574" y="2279078"/>
                </a:lnTo>
                <a:cubicBezTo>
                  <a:pt x="282200" y="2249456"/>
                  <a:pt x="121485" y="2164343"/>
                  <a:pt x="0" y="2042401"/>
                </a:cubicBezTo>
                <a:lnTo>
                  <a:pt x="0" y="1837231"/>
                </a:lnTo>
                <a:cubicBezTo>
                  <a:pt x="97584" y="1993737"/>
                  <a:pt x="258975" y="2108093"/>
                  <a:pt x="449203" y="2148655"/>
                </a:cubicBezTo>
                <a:cubicBezTo>
                  <a:pt x="402182" y="1911427"/>
                  <a:pt x="229297" y="1717565"/>
                  <a:pt x="0" y="1635380"/>
                </a:cubicBezTo>
                <a:close/>
                <a:moveTo>
                  <a:pt x="11608704" y="1464394"/>
                </a:moveTo>
                <a:lnTo>
                  <a:pt x="11625791" y="1466004"/>
                </a:lnTo>
                <a:cubicBezTo>
                  <a:pt x="11658177" y="1466527"/>
                  <a:pt x="11690070" y="1469485"/>
                  <a:pt x="11721253" y="1474998"/>
                </a:cubicBezTo>
                <a:cubicBezTo>
                  <a:pt x="11726829" y="1474582"/>
                  <a:pt x="11732157" y="1475523"/>
                  <a:pt x="11737466" y="1476525"/>
                </a:cubicBezTo>
                <a:lnTo>
                  <a:pt x="11737583" y="1477664"/>
                </a:lnTo>
                <a:cubicBezTo>
                  <a:pt x="11914088" y="1506650"/>
                  <a:pt x="12071767" y="1588774"/>
                  <a:pt x="12192000" y="1706842"/>
                </a:cubicBezTo>
                <a:lnTo>
                  <a:pt x="12192000" y="1906833"/>
                </a:lnTo>
                <a:cubicBezTo>
                  <a:pt x="12093732" y="1756811"/>
                  <a:pt x="11935983" y="1647542"/>
                  <a:pt x="11750953" y="1608088"/>
                </a:cubicBezTo>
                <a:cubicBezTo>
                  <a:pt x="11797422" y="1842524"/>
                  <a:pt x="11966808" y="2034608"/>
                  <a:pt x="12192000" y="2118654"/>
                </a:cubicBezTo>
                <a:lnTo>
                  <a:pt x="12192000" y="2250657"/>
                </a:lnTo>
                <a:cubicBezTo>
                  <a:pt x="11889465" y="2157681"/>
                  <a:pt x="11662185" y="1902872"/>
                  <a:pt x="11617468" y="1591480"/>
                </a:cubicBezTo>
                <a:cubicBezTo>
                  <a:pt x="11617300" y="1591427"/>
                  <a:pt x="11617132" y="1591423"/>
                  <a:pt x="11616962" y="1591418"/>
                </a:cubicBezTo>
                <a:lnTo>
                  <a:pt x="11616424" y="1584794"/>
                </a:lnTo>
                <a:cubicBezTo>
                  <a:pt x="11611365" y="1554782"/>
                  <a:pt x="11608914" y="1524133"/>
                  <a:pt x="11608957" y="1493044"/>
                </a:cubicBezTo>
                <a:cubicBezTo>
                  <a:pt x="11607645" y="1487460"/>
                  <a:pt x="11607586" y="1481838"/>
                  <a:pt x="11607586" y="1476202"/>
                </a:cubicBezTo>
                <a:lnTo>
                  <a:pt x="11608180" y="1464851"/>
                </a:lnTo>
                <a:lnTo>
                  <a:pt x="11608678" y="1464884"/>
                </a:lnTo>
                <a:close/>
                <a:moveTo>
                  <a:pt x="11594916" y="1464394"/>
                </a:moveTo>
                <a:lnTo>
                  <a:pt x="11594942" y="1464884"/>
                </a:lnTo>
                <a:lnTo>
                  <a:pt x="11595440" y="1464852"/>
                </a:lnTo>
                <a:lnTo>
                  <a:pt x="11596034" y="1476202"/>
                </a:lnTo>
                <a:cubicBezTo>
                  <a:pt x="11596034" y="1481838"/>
                  <a:pt x="11595975" y="1487460"/>
                  <a:pt x="11594663" y="1493044"/>
                </a:cubicBezTo>
                <a:cubicBezTo>
                  <a:pt x="11594706" y="1524133"/>
                  <a:pt x="11592255" y="1554782"/>
                  <a:pt x="11587196" y="1584794"/>
                </a:cubicBezTo>
                <a:lnTo>
                  <a:pt x="11586658" y="1591418"/>
                </a:lnTo>
                <a:cubicBezTo>
                  <a:pt x="11586488" y="1591423"/>
                  <a:pt x="11586320" y="1591427"/>
                  <a:pt x="11586152" y="1591480"/>
                </a:cubicBezTo>
                <a:cubicBezTo>
                  <a:pt x="11535877" y="1941574"/>
                  <a:pt x="11254838" y="2220146"/>
                  <a:pt x="10895987" y="2279078"/>
                </a:cubicBezTo>
                <a:lnTo>
                  <a:pt x="10895871" y="2280217"/>
                </a:lnTo>
                <a:cubicBezTo>
                  <a:pt x="10890560" y="2281220"/>
                  <a:pt x="10885231" y="2282161"/>
                  <a:pt x="10879654" y="2281745"/>
                </a:cubicBezTo>
                <a:cubicBezTo>
                  <a:pt x="10848482" y="2287255"/>
                  <a:pt x="10816602" y="2290213"/>
                  <a:pt x="10784227" y="2290736"/>
                </a:cubicBezTo>
                <a:lnTo>
                  <a:pt x="10767109" y="2292349"/>
                </a:lnTo>
                <a:lnTo>
                  <a:pt x="10767083" y="2291858"/>
                </a:lnTo>
                <a:lnTo>
                  <a:pt x="10766584" y="2291891"/>
                </a:lnTo>
                <a:cubicBezTo>
                  <a:pt x="10766018" y="2288119"/>
                  <a:pt x="10765991" y="2284333"/>
                  <a:pt x="10765991" y="2280541"/>
                </a:cubicBezTo>
                <a:cubicBezTo>
                  <a:pt x="10765991" y="2274903"/>
                  <a:pt x="10766050" y="2269279"/>
                  <a:pt x="10767362" y="2263693"/>
                </a:cubicBezTo>
                <a:cubicBezTo>
                  <a:pt x="10767319" y="2232611"/>
                  <a:pt x="10769769" y="2201969"/>
                  <a:pt x="10774826" y="2171962"/>
                </a:cubicBezTo>
                <a:lnTo>
                  <a:pt x="10775366" y="2165325"/>
                </a:lnTo>
                <a:cubicBezTo>
                  <a:pt x="10775535" y="2165320"/>
                  <a:pt x="10775704" y="2165315"/>
                  <a:pt x="10775872" y="2165262"/>
                </a:cubicBezTo>
                <a:cubicBezTo>
                  <a:pt x="10826148" y="1815167"/>
                  <a:pt x="11107187" y="1536596"/>
                  <a:pt x="11466037" y="1477664"/>
                </a:cubicBezTo>
                <a:lnTo>
                  <a:pt x="11466154" y="1476525"/>
                </a:lnTo>
                <a:cubicBezTo>
                  <a:pt x="11471463" y="1475523"/>
                  <a:pt x="11476791" y="1474582"/>
                  <a:pt x="11482367" y="1474998"/>
                </a:cubicBezTo>
                <a:cubicBezTo>
                  <a:pt x="11513550" y="1469485"/>
                  <a:pt x="11545443" y="1466527"/>
                  <a:pt x="11577829" y="1466004"/>
                </a:cubicBezTo>
                <a:close/>
                <a:moveTo>
                  <a:pt x="9916551" y="1464394"/>
                </a:moveTo>
                <a:lnTo>
                  <a:pt x="9933638" y="1466004"/>
                </a:lnTo>
                <a:cubicBezTo>
                  <a:pt x="9966024" y="1466527"/>
                  <a:pt x="9997917" y="1469485"/>
                  <a:pt x="10029100" y="1474998"/>
                </a:cubicBezTo>
                <a:cubicBezTo>
                  <a:pt x="10034676" y="1474582"/>
                  <a:pt x="10040004" y="1475523"/>
                  <a:pt x="10045313" y="1476525"/>
                </a:cubicBezTo>
                <a:lnTo>
                  <a:pt x="10045430" y="1477664"/>
                </a:lnTo>
                <a:cubicBezTo>
                  <a:pt x="10404280" y="1536596"/>
                  <a:pt x="10685319" y="1815167"/>
                  <a:pt x="10735596" y="2165262"/>
                </a:cubicBezTo>
                <a:cubicBezTo>
                  <a:pt x="10735763" y="2165315"/>
                  <a:pt x="10735932" y="2165320"/>
                  <a:pt x="10736101" y="2165325"/>
                </a:cubicBezTo>
                <a:lnTo>
                  <a:pt x="10736641" y="2171962"/>
                </a:lnTo>
                <a:cubicBezTo>
                  <a:pt x="10741698" y="2201969"/>
                  <a:pt x="10744148" y="2232611"/>
                  <a:pt x="10744105" y="2263693"/>
                </a:cubicBezTo>
                <a:cubicBezTo>
                  <a:pt x="10745417" y="2269279"/>
                  <a:pt x="10745476" y="2274903"/>
                  <a:pt x="10745476" y="2280541"/>
                </a:cubicBezTo>
                <a:cubicBezTo>
                  <a:pt x="10745476" y="2284333"/>
                  <a:pt x="10745449" y="2288119"/>
                  <a:pt x="10744883" y="2291891"/>
                </a:cubicBezTo>
                <a:lnTo>
                  <a:pt x="10744384" y="2291858"/>
                </a:lnTo>
                <a:lnTo>
                  <a:pt x="10744358" y="2292349"/>
                </a:lnTo>
                <a:lnTo>
                  <a:pt x="10727240" y="2290736"/>
                </a:lnTo>
                <a:cubicBezTo>
                  <a:pt x="10694865" y="2290213"/>
                  <a:pt x="10662985" y="2287255"/>
                  <a:pt x="10631813" y="2281745"/>
                </a:cubicBezTo>
                <a:cubicBezTo>
                  <a:pt x="10626236" y="2282161"/>
                  <a:pt x="10620907" y="2281220"/>
                  <a:pt x="10615596" y="2280217"/>
                </a:cubicBezTo>
                <a:lnTo>
                  <a:pt x="10615480" y="2279078"/>
                </a:lnTo>
                <a:cubicBezTo>
                  <a:pt x="10256629" y="2220146"/>
                  <a:pt x="9975590" y="1941574"/>
                  <a:pt x="9925315" y="1591480"/>
                </a:cubicBezTo>
                <a:cubicBezTo>
                  <a:pt x="9925147" y="1591427"/>
                  <a:pt x="9924979" y="1591423"/>
                  <a:pt x="9924809" y="1591418"/>
                </a:cubicBezTo>
                <a:lnTo>
                  <a:pt x="9924271" y="1584794"/>
                </a:lnTo>
                <a:cubicBezTo>
                  <a:pt x="9919212" y="1554782"/>
                  <a:pt x="9916761" y="1524133"/>
                  <a:pt x="9916804" y="1493044"/>
                </a:cubicBezTo>
                <a:cubicBezTo>
                  <a:pt x="9915492" y="1487460"/>
                  <a:pt x="9915433" y="1481838"/>
                  <a:pt x="9915433" y="1476202"/>
                </a:cubicBezTo>
                <a:lnTo>
                  <a:pt x="9916027" y="1464852"/>
                </a:lnTo>
                <a:lnTo>
                  <a:pt x="9916525" y="1464884"/>
                </a:lnTo>
                <a:close/>
                <a:moveTo>
                  <a:pt x="9902763" y="1464394"/>
                </a:moveTo>
                <a:lnTo>
                  <a:pt x="9902789" y="1464884"/>
                </a:lnTo>
                <a:lnTo>
                  <a:pt x="9903287" y="1464852"/>
                </a:lnTo>
                <a:lnTo>
                  <a:pt x="9903881" y="1476202"/>
                </a:lnTo>
                <a:cubicBezTo>
                  <a:pt x="9903881" y="1481838"/>
                  <a:pt x="9903822" y="1487460"/>
                  <a:pt x="9902510" y="1493044"/>
                </a:cubicBezTo>
                <a:cubicBezTo>
                  <a:pt x="9902553" y="1524133"/>
                  <a:pt x="9900102" y="1554782"/>
                  <a:pt x="9895043" y="1584794"/>
                </a:cubicBezTo>
                <a:lnTo>
                  <a:pt x="9894505" y="1591418"/>
                </a:lnTo>
                <a:cubicBezTo>
                  <a:pt x="9894335" y="1591423"/>
                  <a:pt x="9894167" y="1591427"/>
                  <a:pt x="9893999" y="1591480"/>
                </a:cubicBezTo>
                <a:cubicBezTo>
                  <a:pt x="9843724" y="1941574"/>
                  <a:pt x="9562685" y="2220146"/>
                  <a:pt x="9203834" y="2279078"/>
                </a:cubicBezTo>
                <a:lnTo>
                  <a:pt x="9203718" y="2280217"/>
                </a:lnTo>
                <a:cubicBezTo>
                  <a:pt x="9198407" y="2281220"/>
                  <a:pt x="9193078" y="2282161"/>
                  <a:pt x="9187501" y="2281745"/>
                </a:cubicBezTo>
                <a:cubicBezTo>
                  <a:pt x="9156329" y="2287255"/>
                  <a:pt x="9124449" y="2290213"/>
                  <a:pt x="9092074" y="2290736"/>
                </a:cubicBezTo>
                <a:lnTo>
                  <a:pt x="9074956" y="2292349"/>
                </a:lnTo>
                <a:lnTo>
                  <a:pt x="9074930" y="2291858"/>
                </a:lnTo>
                <a:lnTo>
                  <a:pt x="9074431" y="2291891"/>
                </a:lnTo>
                <a:cubicBezTo>
                  <a:pt x="9073865" y="2288119"/>
                  <a:pt x="9073838" y="2284333"/>
                  <a:pt x="9073838" y="2280541"/>
                </a:cubicBezTo>
                <a:cubicBezTo>
                  <a:pt x="9073838" y="2274903"/>
                  <a:pt x="9073897" y="2269279"/>
                  <a:pt x="9075209" y="2263693"/>
                </a:cubicBezTo>
                <a:cubicBezTo>
                  <a:pt x="9075166" y="2232611"/>
                  <a:pt x="9077616" y="2201969"/>
                  <a:pt x="9082673" y="2171962"/>
                </a:cubicBezTo>
                <a:lnTo>
                  <a:pt x="9083213" y="2165325"/>
                </a:lnTo>
                <a:cubicBezTo>
                  <a:pt x="9083382" y="2165320"/>
                  <a:pt x="9083551" y="2165315"/>
                  <a:pt x="9083718" y="2165262"/>
                </a:cubicBezTo>
                <a:cubicBezTo>
                  <a:pt x="9133995" y="1815167"/>
                  <a:pt x="9415034" y="1536596"/>
                  <a:pt x="9773884" y="1477664"/>
                </a:cubicBezTo>
                <a:lnTo>
                  <a:pt x="9774001" y="1476525"/>
                </a:lnTo>
                <a:cubicBezTo>
                  <a:pt x="9779310" y="1475523"/>
                  <a:pt x="9784638" y="1474582"/>
                  <a:pt x="9790214" y="1474998"/>
                </a:cubicBezTo>
                <a:cubicBezTo>
                  <a:pt x="9821397" y="1469485"/>
                  <a:pt x="9853290" y="1466527"/>
                  <a:pt x="9885676" y="1466004"/>
                </a:cubicBezTo>
                <a:close/>
                <a:moveTo>
                  <a:pt x="8224400" y="1464394"/>
                </a:moveTo>
                <a:lnTo>
                  <a:pt x="8241488" y="1466004"/>
                </a:lnTo>
                <a:cubicBezTo>
                  <a:pt x="8273873" y="1466527"/>
                  <a:pt x="8305766" y="1469485"/>
                  <a:pt x="8336949" y="1474998"/>
                </a:cubicBezTo>
                <a:cubicBezTo>
                  <a:pt x="8342525" y="1474582"/>
                  <a:pt x="8347853" y="1475523"/>
                  <a:pt x="8353162" y="1476525"/>
                </a:cubicBezTo>
                <a:lnTo>
                  <a:pt x="8353279" y="1477664"/>
                </a:lnTo>
                <a:cubicBezTo>
                  <a:pt x="8712129" y="1536596"/>
                  <a:pt x="8993168" y="1815167"/>
                  <a:pt x="9043444" y="2165262"/>
                </a:cubicBezTo>
                <a:cubicBezTo>
                  <a:pt x="9043612" y="2165315"/>
                  <a:pt x="9043781" y="2165320"/>
                  <a:pt x="9043950" y="2165325"/>
                </a:cubicBezTo>
                <a:lnTo>
                  <a:pt x="9044490" y="2171962"/>
                </a:lnTo>
                <a:cubicBezTo>
                  <a:pt x="9049547" y="2201969"/>
                  <a:pt x="9051997" y="2232611"/>
                  <a:pt x="9051954" y="2263693"/>
                </a:cubicBezTo>
                <a:cubicBezTo>
                  <a:pt x="9053266" y="2269279"/>
                  <a:pt x="9053325" y="2274903"/>
                  <a:pt x="9053325" y="2280541"/>
                </a:cubicBezTo>
                <a:cubicBezTo>
                  <a:pt x="9053325" y="2284333"/>
                  <a:pt x="9053298" y="2288119"/>
                  <a:pt x="9052732" y="2291891"/>
                </a:cubicBezTo>
                <a:lnTo>
                  <a:pt x="9052233" y="2291858"/>
                </a:lnTo>
                <a:lnTo>
                  <a:pt x="9052207" y="2292349"/>
                </a:lnTo>
                <a:lnTo>
                  <a:pt x="9035089" y="2290736"/>
                </a:lnTo>
                <a:cubicBezTo>
                  <a:pt x="9002714" y="2290213"/>
                  <a:pt x="8970834" y="2287255"/>
                  <a:pt x="8939662" y="2281745"/>
                </a:cubicBezTo>
                <a:cubicBezTo>
                  <a:pt x="8934085" y="2282161"/>
                  <a:pt x="8928756" y="2281220"/>
                  <a:pt x="8923445" y="2280217"/>
                </a:cubicBezTo>
                <a:lnTo>
                  <a:pt x="8923329" y="2279078"/>
                </a:lnTo>
                <a:cubicBezTo>
                  <a:pt x="8564478" y="2220146"/>
                  <a:pt x="8283439" y="1941574"/>
                  <a:pt x="8233164" y="1591480"/>
                </a:cubicBezTo>
                <a:cubicBezTo>
                  <a:pt x="8232996" y="1591427"/>
                  <a:pt x="8232828" y="1591423"/>
                  <a:pt x="8232658" y="1591418"/>
                </a:cubicBezTo>
                <a:lnTo>
                  <a:pt x="8232120" y="1584794"/>
                </a:lnTo>
                <a:cubicBezTo>
                  <a:pt x="8227061" y="1554782"/>
                  <a:pt x="8224611" y="1524133"/>
                  <a:pt x="8224653" y="1493044"/>
                </a:cubicBezTo>
                <a:cubicBezTo>
                  <a:pt x="8223341" y="1487460"/>
                  <a:pt x="8223282" y="1481838"/>
                  <a:pt x="8223282" y="1476202"/>
                </a:cubicBezTo>
                <a:lnTo>
                  <a:pt x="8223876" y="1464852"/>
                </a:lnTo>
                <a:lnTo>
                  <a:pt x="8224374" y="1464884"/>
                </a:lnTo>
                <a:close/>
                <a:moveTo>
                  <a:pt x="8210612" y="1464394"/>
                </a:moveTo>
                <a:lnTo>
                  <a:pt x="8210638" y="1464884"/>
                </a:lnTo>
                <a:lnTo>
                  <a:pt x="8211136" y="1464852"/>
                </a:lnTo>
                <a:lnTo>
                  <a:pt x="8211730" y="1476202"/>
                </a:lnTo>
                <a:cubicBezTo>
                  <a:pt x="8211730" y="1481838"/>
                  <a:pt x="8211672" y="1487460"/>
                  <a:pt x="8210360" y="1493044"/>
                </a:cubicBezTo>
                <a:cubicBezTo>
                  <a:pt x="8210402" y="1524133"/>
                  <a:pt x="8207951" y="1554782"/>
                  <a:pt x="8202893" y="1584794"/>
                </a:cubicBezTo>
                <a:lnTo>
                  <a:pt x="8202354" y="1591418"/>
                </a:lnTo>
                <a:cubicBezTo>
                  <a:pt x="8202185" y="1591423"/>
                  <a:pt x="8202016" y="1591427"/>
                  <a:pt x="8201849" y="1591480"/>
                </a:cubicBezTo>
                <a:cubicBezTo>
                  <a:pt x="8151573" y="1941574"/>
                  <a:pt x="7870534" y="2220146"/>
                  <a:pt x="7511683" y="2279078"/>
                </a:cubicBezTo>
                <a:lnTo>
                  <a:pt x="7511567" y="2280217"/>
                </a:lnTo>
                <a:cubicBezTo>
                  <a:pt x="7506256" y="2281220"/>
                  <a:pt x="7500927" y="2282161"/>
                  <a:pt x="7495350" y="2281745"/>
                </a:cubicBezTo>
                <a:cubicBezTo>
                  <a:pt x="7464178" y="2287255"/>
                  <a:pt x="7432298" y="2290213"/>
                  <a:pt x="7399924" y="2290736"/>
                </a:cubicBezTo>
                <a:lnTo>
                  <a:pt x="7382805" y="2292349"/>
                </a:lnTo>
                <a:lnTo>
                  <a:pt x="7382779" y="2291858"/>
                </a:lnTo>
                <a:lnTo>
                  <a:pt x="7382280" y="2291891"/>
                </a:lnTo>
                <a:cubicBezTo>
                  <a:pt x="7381714" y="2288119"/>
                  <a:pt x="7381687" y="2284333"/>
                  <a:pt x="7381687" y="2280541"/>
                </a:cubicBezTo>
                <a:cubicBezTo>
                  <a:pt x="7381687" y="2274903"/>
                  <a:pt x="7381746" y="2269279"/>
                  <a:pt x="7383058" y="2263693"/>
                </a:cubicBezTo>
                <a:cubicBezTo>
                  <a:pt x="7383016" y="2232611"/>
                  <a:pt x="7385465" y="2201969"/>
                  <a:pt x="7390522" y="2171962"/>
                </a:cubicBezTo>
                <a:lnTo>
                  <a:pt x="7391062" y="2165325"/>
                </a:lnTo>
                <a:cubicBezTo>
                  <a:pt x="7391231" y="2165320"/>
                  <a:pt x="7391400" y="2165315"/>
                  <a:pt x="7391568" y="2165262"/>
                </a:cubicBezTo>
                <a:cubicBezTo>
                  <a:pt x="7441844" y="1815167"/>
                  <a:pt x="7722883" y="1536596"/>
                  <a:pt x="8081734" y="1477664"/>
                </a:cubicBezTo>
                <a:lnTo>
                  <a:pt x="8081851" y="1476525"/>
                </a:lnTo>
                <a:cubicBezTo>
                  <a:pt x="8087159" y="1475523"/>
                  <a:pt x="8092487" y="1474582"/>
                  <a:pt x="8098063" y="1474998"/>
                </a:cubicBezTo>
                <a:cubicBezTo>
                  <a:pt x="8129247" y="1469485"/>
                  <a:pt x="8161139" y="1466527"/>
                  <a:pt x="8193525" y="1466004"/>
                </a:cubicBezTo>
                <a:close/>
                <a:moveTo>
                  <a:pt x="6532249" y="1464394"/>
                </a:moveTo>
                <a:lnTo>
                  <a:pt x="6549337" y="1466004"/>
                </a:lnTo>
                <a:cubicBezTo>
                  <a:pt x="6581722" y="1466527"/>
                  <a:pt x="6613615" y="1469485"/>
                  <a:pt x="6644798" y="1474998"/>
                </a:cubicBezTo>
                <a:cubicBezTo>
                  <a:pt x="6650374" y="1474582"/>
                  <a:pt x="6655702" y="1475523"/>
                  <a:pt x="6661011" y="1476525"/>
                </a:cubicBezTo>
                <a:lnTo>
                  <a:pt x="6661128" y="1477664"/>
                </a:lnTo>
                <a:cubicBezTo>
                  <a:pt x="7019978" y="1536596"/>
                  <a:pt x="7301017" y="1815167"/>
                  <a:pt x="7351294" y="2165262"/>
                </a:cubicBezTo>
                <a:cubicBezTo>
                  <a:pt x="7351461" y="2165315"/>
                  <a:pt x="7351631" y="2165320"/>
                  <a:pt x="7351799" y="2165325"/>
                </a:cubicBezTo>
                <a:lnTo>
                  <a:pt x="7352340" y="2171962"/>
                </a:lnTo>
                <a:cubicBezTo>
                  <a:pt x="7357396" y="2201969"/>
                  <a:pt x="7359846" y="2232611"/>
                  <a:pt x="7359804" y="2263693"/>
                </a:cubicBezTo>
                <a:cubicBezTo>
                  <a:pt x="7361116" y="2269279"/>
                  <a:pt x="7361174" y="2274903"/>
                  <a:pt x="7361174" y="2280541"/>
                </a:cubicBezTo>
                <a:cubicBezTo>
                  <a:pt x="7361174" y="2284333"/>
                  <a:pt x="7361147" y="2288119"/>
                  <a:pt x="7360581" y="2291891"/>
                </a:cubicBezTo>
                <a:lnTo>
                  <a:pt x="7360082" y="2291858"/>
                </a:lnTo>
                <a:lnTo>
                  <a:pt x="7360056" y="2292349"/>
                </a:lnTo>
                <a:lnTo>
                  <a:pt x="7342938" y="2290736"/>
                </a:lnTo>
                <a:cubicBezTo>
                  <a:pt x="7310564" y="2290213"/>
                  <a:pt x="7278683" y="2287255"/>
                  <a:pt x="7247511" y="2281745"/>
                </a:cubicBezTo>
                <a:cubicBezTo>
                  <a:pt x="7241934" y="2282161"/>
                  <a:pt x="7236605" y="2281220"/>
                  <a:pt x="7231295" y="2280217"/>
                </a:cubicBezTo>
                <a:lnTo>
                  <a:pt x="7231179" y="2279078"/>
                </a:lnTo>
                <a:cubicBezTo>
                  <a:pt x="6872327" y="2220146"/>
                  <a:pt x="6591288" y="1941574"/>
                  <a:pt x="6541013" y="1591480"/>
                </a:cubicBezTo>
                <a:cubicBezTo>
                  <a:pt x="6540845" y="1591427"/>
                  <a:pt x="6540677" y="1591423"/>
                  <a:pt x="6540507" y="1591418"/>
                </a:cubicBezTo>
                <a:lnTo>
                  <a:pt x="6539969" y="1584794"/>
                </a:lnTo>
                <a:cubicBezTo>
                  <a:pt x="6534910" y="1554782"/>
                  <a:pt x="6532460" y="1524133"/>
                  <a:pt x="6532502" y="1493044"/>
                </a:cubicBezTo>
                <a:cubicBezTo>
                  <a:pt x="6531190" y="1487460"/>
                  <a:pt x="6531131" y="1481838"/>
                  <a:pt x="6531131" y="1476202"/>
                </a:cubicBezTo>
                <a:lnTo>
                  <a:pt x="6531725" y="1464852"/>
                </a:lnTo>
                <a:lnTo>
                  <a:pt x="6532223" y="1464884"/>
                </a:lnTo>
                <a:close/>
                <a:moveTo>
                  <a:pt x="6518461" y="1464394"/>
                </a:moveTo>
                <a:lnTo>
                  <a:pt x="6518487" y="1464884"/>
                </a:lnTo>
                <a:lnTo>
                  <a:pt x="6518985" y="1464852"/>
                </a:lnTo>
                <a:lnTo>
                  <a:pt x="6519579" y="1476202"/>
                </a:lnTo>
                <a:cubicBezTo>
                  <a:pt x="6519579" y="1481838"/>
                  <a:pt x="6519520" y="1487460"/>
                  <a:pt x="6518208" y="1493044"/>
                </a:cubicBezTo>
                <a:cubicBezTo>
                  <a:pt x="6518250" y="1524133"/>
                  <a:pt x="6515800" y="1554782"/>
                  <a:pt x="6510741" y="1584794"/>
                </a:cubicBezTo>
                <a:lnTo>
                  <a:pt x="6510203" y="1591418"/>
                </a:lnTo>
                <a:cubicBezTo>
                  <a:pt x="6510033" y="1591423"/>
                  <a:pt x="6509865" y="1591427"/>
                  <a:pt x="6509697" y="1591480"/>
                </a:cubicBezTo>
                <a:cubicBezTo>
                  <a:pt x="6459422" y="1941574"/>
                  <a:pt x="6178383" y="2220146"/>
                  <a:pt x="5819531" y="2279078"/>
                </a:cubicBezTo>
                <a:lnTo>
                  <a:pt x="5819415" y="2280217"/>
                </a:lnTo>
                <a:cubicBezTo>
                  <a:pt x="5814105" y="2281220"/>
                  <a:pt x="5808776" y="2282161"/>
                  <a:pt x="5803199" y="2281745"/>
                </a:cubicBezTo>
                <a:cubicBezTo>
                  <a:pt x="5772027" y="2287255"/>
                  <a:pt x="5740146" y="2290213"/>
                  <a:pt x="5707772" y="2290736"/>
                </a:cubicBezTo>
                <a:lnTo>
                  <a:pt x="5690654" y="2292349"/>
                </a:lnTo>
                <a:lnTo>
                  <a:pt x="5690628" y="2291858"/>
                </a:lnTo>
                <a:lnTo>
                  <a:pt x="5690129" y="2291891"/>
                </a:lnTo>
                <a:cubicBezTo>
                  <a:pt x="5689563" y="2288119"/>
                  <a:pt x="5689536" y="2284333"/>
                  <a:pt x="5689536" y="2280541"/>
                </a:cubicBezTo>
                <a:cubicBezTo>
                  <a:pt x="5689536" y="2274903"/>
                  <a:pt x="5689594" y="2269279"/>
                  <a:pt x="5690906" y="2263693"/>
                </a:cubicBezTo>
                <a:cubicBezTo>
                  <a:pt x="5690864" y="2232611"/>
                  <a:pt x="5693314" y="2201969"/>
                  <a:pt x="5698370" y="2171962"/>
                </a:cubicBezTo>
                <a:lnTo>
                  <a:pt x="5698911" y="2165325"/>
                </a:lnTo>
                <a:cubicBezTo>
                  <a:pt x="5699079" y="2165320"/>
                  <a:pt x="5699249" y="2165315"/>
                  <a:pt x="5699416" y="2165262"/>
                </a:cubicBezTo>
                <a:cubicBezTo>
                  <a:pt x="5749693" y="1815167"/>
                  <a:pt x="6030732" y="1536596"/>
                  <a:pt x="6389582" y="1477664"/>
                </a:cubicBezTo>
                <a:lnTo>
                  <a:pt x="6389699" y="1476525"/>
                </a:lnTo>
                <a:cubicBezTo>
                  <a:pt x="6395008" y="1475523"/>
                  <a:pt x="6400336" y="1474582"/>
                  <a:pt x="6405912" y="1474998"/>
                </a:cubicBezTo>
                <a:cubicBezTo>
                  <a:pt x="6437095" y="1469485"/>
                  <a:pt x="6468988" y="1466527"/>
                  <a:pt x="6501373" y="1466004"/>
                </a:cubicBezTo>
                <a:close/>
                <a:moveTo>
                  <a:pt x="4840098" y="1464394"/>
                </a:moveTo>
                <a:lnTo>
                  <a:pt x="4857185" y="1466004"/>
                </a:lnTo>
                <a:cubicBezTo>
                  <a:pt x="4889571" y="1466527"/>
                  <a:pt x="4921463" y="1469485"/>
                  <a:pt x="4952647" y="1474998"/>
                </a:cubicBezTo>
                <a:cubicBezTo>
                  <a:pt x="4958223" y="1474582"/>
                  <a:pt x="4963551" y="1475523"/>
                  <a:pt x="4968859" y="1476525"/>
                </a:cubicBezTo>
                <a:lnTo>
                  <a:pt x="4968976" y="1477664"/>
                </a:lnTo>
                <a:cubicBezTo>
                  <a:pt x="5327827" y="1536596"/>
                  <a:pt x="5608866" y="1815167"/>
                  <a:pt x="5659142" y="2165262"/>
                </a:cubicBezTo>
                <a:cubicBezTo>
                  <a:pt x="5659310" y="2165315"/>
                  <a:pt x="5659479" y="2165320"/>
                  <a:pt x="5659648" y="2165325"/>
                </a:cubicBezTo>
                <a:lnTo>
                  <a:pt x="5660188" y="2171962"/>
                </a:lnTo>
                <a:cubicBezTo>
                  <a:pt x="5665245" y="2201969"/>
                  <a:pt x="5667694" y="2232611"/>
                  <a:pt x="5667652" y="2263693"/>
                </a:cubicBezTo>
                <a:cubicBezTo>
                  <a:pt x="5668964" y="2269279"/>
                  <a:pt x="5669023" y="2274903"/>
                  <a:pt x="5669023" y="2280541"/>
                </a:cubicBezTo>
                <a:cubicBezTo>
                  <a:pt x="5669023" y="2284333"/>
                  <a:pt x="5668996" y="2288119"/>
                  <a:pt x="5668430" y="2291891"/>
                </a:cubicBezTo>
                <a:lnTo>
                  <a:pt x="5667931" y="2291858"/>
                </a:lnTo>
                <a:lnTo>
                  <a:pt x="5667905" y="2292349"/>
                </a:lnTo>
                <a:lnTo>
                  <a:pt x="5650786" y="2290736"/>
                </a:lnTo>
                <a:cubicBezTo>
                  <a:pt x="5618412" y="2290213"/>
                  <a:pt x="5586532" y="2287255"/>
                  <a:pt x="5555360" y="2281745"/>
                </a:cubicBezTo>
                <a:cubicBezTo>
                  <a:pt x="5549783" y="2282161"/>
                  <a:pt x="5544454" y="2281220"/>
                  <a:pt x="5539143" y="2280217"/>
                </a:cubicBezTo>
                <a:lnTo>
                  <a:pt x="5539027" y="2279078"/>
                </a:lnTo>
                <a:cubicBezTo>
                  <a:pt x="5180176" y="2220146"/>
                  <a:pt x="4899137" y="1941574"/>
                  <a:pt x="4848861" y="1591480"/>
                </a:cubicBezTo>
                <a:cubicBezTo>
                  <a:pt x="4848694" y="1591427"/>
                  <a:pt x="4848525" y="1591423"/>
                  <a:pt x="4848356" y="1591418"/>
                </a:cubicBezTo>
                <a:lnTo>
                  <a:pt x="4847817" y="1584794"/>
                </a:lnTo>
                <a:cubicBezTo>
                  <a:pt x="4842759" y="1554782"/>
                  <a:pt x="4840308" y="1524133"/>
                  <a:pt x="4840350" y="1493044"/>
                </a:cubicBezTo>
                <a:cubicBezTo>
                  <a:pt x="4839038" y="1487460"/>
                  <a:pt x="4838980" y="1481838"/>
                  <a:pt x="4838980" y="1476202"/>
                </a:cubicBezTo>
                <a:lnTo>
                  <a:pt x="4839574" y="1464852"/>
                </a:lnTo>
                <a:lnTo>
                  <a:pt x="4840072" y="1464884"/>
                </a:lnTo>
                <a:close/>
                <a:moveTo>
                  <a:pt x="4826310" y="1464394"/>
                </a:moveTo>
                <a:lnTo>
                  <a:pt x="4826336" y="1464884"/>
                </a:lnTo>
                <a:lnTo>
                  <a:pt x="4826834" y="1464852"/>
                </a:lnTo>
                <a:lnTo>
                  <a:pt x="4827428" y="1476202"/>
                </a:lnTo>
                <a:cubicBezTo>
                  <a:pt x="4827428" y="1481838"/>
                  <a:pt x="4827369" y="1487460"/>
                  <a:pt x="4826057" y="1493044"/>
                </a:cubicBezTo>
                <a:cubicBezTo>
                  <a:pt x="4826099" y="1524133"/>
                  <a:pt x="4823649" y="1554782"/>
                  <a:pt x="4818590" y="1584794"/>
                </a:cubicBezTo>
                <a:lnTo>
                  <a:pt x="4818052" y="1591418"/>
                </a:lnTo>
                <a:cubicBezTo>
                  <a:pt x="4817882" y="1591423"/>
                  <a:pt x="4817714" y="1591427"/>
                  <a:pt x="4817546" y="1591480"/>
                </a:cubicBezTo>
                <a:cubicBezTo>
                  <a:pt x="4767271" y="1941574"/>
                  <a:pt x="4486232" y="2220146"/>
                  <a:pt x="4127381" y="2279078"/>
                </a:cubicBezTo>
                <a:lnTo>
                  <a:pt x="4127264" y="2280217"/>
                </a:lnTo>
                <a:cubicBezTo>
                  <a:pt x="4121954" y="2281220"/>
                  <a:pt x="4116625" y="2282161"/>
                  <a:pt x="4111048" y="2281745"/>
                </a:cubicBezTo>
                <a:cubicBezTo>
                  <a:pt x="4079876" y="2287255"/>
                  <a:pt x="4047996" y="2290213"/>
                  <a:pt x="4015621" y="2290736"/>
                </a:cubicBezTo>
                <a:lnTo>
                  <a:pt x="3998503" y="2292349"/>
                </a:lnTo>
                <a:lnTo>
                  <a:pt x="3998477" y="2291858"/>
                </a:lnTo>
                <a:lnTo>
                  <a:pt x="3997978" y="2291891"/>
                </a:lnTo>
                <a:cubicBezTo>
                  <a:pt x="3997412" y="2288119"/>
                  <a:pt x="3997385" y="2284333"/>
                  <a:pt x="3997385" y="2280541"/>
                </a:cubicBezTo>
                <a:cubicBezTo>
                  <a:pt x="3997385" y="2274903"/>
                  <a:pt x="3997443" y="2269279"/>
                  <a:pt x="3998755" y="2263693"/>
                </a:cubicBezTo>
                <a:cubicBezTo>
                  <a:pt x="3998713" y="2232611"/>
                  <a:pt x="4001163" y="2201969"/>
                  <a:pt x="4006219" y="2171962"/>
                </a:cubicBezTo>
                <a:lnTo>
                  <a:pt x="4006760" y="2165325"/>
                </a:lnTo>
                <a:cubicBezTo>
                  <a:pt x="4006928" y="2165320"/>
                  <a:pt x="4007098" y="2165315"/>
                  <a:pt x="4007265" y="2165262"/>
                </a:cubicBezTo>
                <a:cubicBezTo>
                  <a:pt x="4057542" y="1815167"/>
                  <a:pt x="4338581" y="1536596"/>
                  <a:pt x="4697431" y="1477664"/>
                </a:cubicBezTo>
                <a:lnTo>
                  <a:pt x="4697548" y="1476525"/>
                </a:lnTo>
                <a:cubicBezTo>
                  <a:pt x="4702857" y="1475523"/>
                  <a:pt x="4708185" y="1474582"/>
                  <a:pt x="4713761" y="1474998"/>
                </a:cubicBezTo>
                <a:cubicBezTo>
                  <a:pt x="4744944" y="1469485"/>
                  <a:pt x="4776837" y="1466527"/>
                  <a:pt x="4809222" y="1466004"/>
                </a:cubicBezTo>
                <a:close/>
                <a:moveTo>
                  <a:pt x="3147947" y="1464394"/>
                </a:moveTo>
                <a:lnTo>
                  <a:pt x="3165034" y="1466004"/>
                </a:lnTo>
                <a:cubicBezTo>
                  <a:pt x="3197420" y="1466527"/>
                  <a:pt x="3229312" y="1469485"/>
                  <a:pt x="3260496" y="1474998"/>
                </a:cubicBezTo>
                <a:cubicBezTo>
                  <a:pt x="3266072" y="1474582"/>
                  <a:pt x="3271400" y="1475523"/>
                  <a:pt x="3276708" y="1476525"/>
                </a:cubicBezTo>
                <a:lnTo>
                  <a:pt x="3276826" y="1477664"/>
                </a:lnTo>
                <a:cubicBezTo>
                  <a:pt x="3635676" y="1536596"/>
                  <a:pt x="3916715" y="1815167"/>
                  <a:pt x="3966991" y="2165262"/>
                </a:cubicBezTo>
                <a:cubicBezTo>
                  <a:pt x="3967159" y="2165315"/>
                  <a:pt x="3967328" y="2165320"/>
                  <a:pt x="3967497" y="2165325"/>
                </a:cubicBezTo>
                <a:lnTo>
                  <a:pt x="3968037" y="2171962"/>
                </a:lnTo>
                <a:cubicBezTo>
                  <a:pt x="3973094" y="2201969"/>
                  <a:pt x="3975543" y="2232611"/>
                  <a:pt x="3975501" y="2263693"/>
                </a:cubicBezTo>
                <a:cubicBezTo>
                  <a:pt x="3976813" y="2269279"/>
                  <a:pt x="3976872" y="2274903"/>
                  <a:pt x="3976872" y="2280541"/>
                </a:cubicBezTo>
                <a:cubicBezTo>
                  <a:pt x="3976872" y="2284333"/>
                  <a:pt x="3976845" y="2288119"/>
                  <a:pt x="3976279" y="2291891"/>
                </a:cubicBezTo>
                <a:lnTo>
                  <a:pt x="3975780" y="2291858"/>
                </a:lnTo>
                <a:lnTo>
                  <a:pt x="3975754" y="2292349"/>
                </a:lnTo>
                <a:lnTo>
                  <a:pt x="3958635" y="2290736"/>
                </a:lnTo>
                <a:cubicBezTo>
                  <a:pt x="3926261" y="2290213"/>
                  <a:pt x="3894381" y="2287255"/>
                  <a:pt x="3863209" y="2281745"/>
                </a:cubicBezTo>
                <a:cubicBezTo>
                  <a:pt x="3857632" y="2282161"/>
                  <a:pt x="3852303" y="2281220"/>
                  <a:pt x="3846992" y="2280217"/>
                </a:cubicBezTo>
                <a:lnTo>
                  <a:pt x="3846876" y="2279078"/>
                </a:lnTo>
                <a:cubicBezTo>
                  <a:pt x="3488025" y="2220146"/>
                  <a:pt x="3206986" y="1941574"/>
                  <a:pt x="3156710" y="1591480"/>
                </a:cubicBezTo>
                <a:cubicBezTo>
                  <a:pt x="3156543" y="1591427"/>
                  <a:pt x="3156374" y="1591423"/>
                  <a:pt x="3156205" y="1591418"/>
                </a:cubicBezTo>
                <a:lnTo>
                  <a:pt x="3155667" y="1584794"/>
                </a:lnTo>
                <a:cubicBezTo>
                  <a:pt x="3150608" y="1554782"/>
                  <a:pt x="3148157" y="1524133"/>
                  <a:pt x="3148199" y="1493044"/>
                </a:cubicBezTo>
                <a:cubicBezTo>
                  <a:pt x="3146887" y="1487460"/>
                  <a:pt x="3146829" y="1481838"/>
                  <a:pt x="3146829" y="1476202"/>
                </a:cubicBezTo>
                <a:lnTo>
                  <a:pt x="3147423" y="1464852"/>
                </a:lnTo>
                <a:lnTo>
                  <a:pt x="3147921" y="1464884"/>
                </a:lnTo>
                <a:close/>
                <a:moveTo>
                  <a:pt x="3134159" y="1464394"/>
                </a:moveTo>
                <a:lnTo>
                  <a:pt x="3134185" y="1464884"/>
                </a:lnTo>
                <a:lnTo>
                  <a:pt x="3134683" y="1464852"/>
                </a:lnTo>
                <a:lnTo>
                  <a:pt x="3135277" y="1476202"/>
                </a:lnTo>
                <a:cubicBezTo>
                  <a:pt x="3135277" y="1481838"/>
                  <a:pt x="3135218" y="1487460"/>
                  <a:pt x="3133906" y="1493044"/>
                </a:cubicBezTo>
                <a:cubicBezTo>
                  <a:pt x="3133948" y="1524133"/>
                  <a:pt x="3131498" y="1554782"/>
                  <a:pt x="3126439" y="1584794"/>
                </a:cubicBezTo>
                <a:lnTo>
                  <a:pt x="3125901" y="1591418"/>
                </a:lnTo>
                <a:cubicBezTo>
                  <a:pt x="3125731" y="1591423"/>
                  <a:pt x="3125563" y="1591427"/>
                  <a:pt x="3125395" y="1591480"/>
                </a:cubicBezTo>
                <a:cubicBezTo>
                  <a:pt x="3075120" y="1941574"/>
                  <a:pt x="2794081" y="2220146"/>
                  <a:pt x="2435230" y="2279078"/>
                </a:cubicBezTo>
                <a:lnTo>
                  <a:pt x="2435113" y="2280217"/>
                </a:lnTo>
                <a:cubicBezTo>
                  <a:pt x="2429803" y="2281220"/>
                  <a:pt x="2424474" y="2282161"/>
                  <a:pt x="2418897" y="2281745"/>
                </a:cubicBezTo>
                <a:cubicBezTo>
                  <a:pt x="2387725" y="2287255"/>
                  <a:pt x="2355845" y="2290213"/>
                  <a:pt x="2323470" y="2290736"/>
                </a:cubicBezTo>
                <a:lnTo>
                  <a:pt x="2306352" y="2292349"/>
                </a:lnTo>
                <a:lnTo>
                  <a:pt x="2306326" y="2291858"/>
                </a:lnTo>
                <a:lnTo>
                  <a:pt x="2305827" y="2291891"/>
                </a:lnTo>
                <a:cubicBezTo>
                  <a:pt x="2305261" y="2288119"/>
                  <a:pt x="2305234" y="2284333"/>
                  <a:pt x="2305234" y="2280541"/>
                </a:cubicBezTo>
                <a:cubicBezTo>
                  <a:pt x="2305234" y="2274903"/>
                  <a:pt x="2305292" y="2269279"/>
                  <a:pt x="2306604" y="2263693"/>
                </a:cubicBezTo>
                <a:cubicBezTo>
                  <a:pt x="2306562" y="2232611"/>
                  <a:pt x="2309012" y="2201969"/>
                  <a:pt x="2314068" y="2171962"/>
                </a:cubicBezTo>
                <a:lnTo>
                  <a:pt x="2314609" y="2165325"/>
                </a:lnTo>
                <a:cubicBezTo>
                  <a:pt x="2314777" y="2165320"/>
                  <a:pt x="2314947" y="2165315"/>
                  <a:pt x="2315114" y="2165262"/>
                </a:cubicBezTo>
                <a:cubicBezTo>
                  <a:pt x="2365391" y="1815167"/>
                  <a:pt x="2646430" y="1536596"/>
                  <a:pt x="3005280" y="1477664"/>
                </a:cubicBezTo>
                <a:lnTo>
                  <a:pt x="3005397" y="1476525"/>
                </a:lnTo>
                <a:cubicBezTo>
                  <a:pt x="3010706" y="1475523"/>
                  <a:pt x="3016034" y="1474582"/>
                  <a:pt x="3021610" y="1474998"/>
                </a:cubicBezTo>
                <a:cubicBezTo>
                  <a:pt x="3052793" y="1469485"/>
                  <a:pt x="3084686" y="1466527"/>
                  <a:pt x="3117071" y="1466004"/>
                </a:cubicBezTo>
                <a:close/>
                <a:moveTo>
                  <a:pt x="1455796" y="1464394"/>
                </a:moveTo>
                <a:lnTo>
                  <a:pt x="1472883" y="1466004"/>
                </a:lnTo>
                <a:cubicBezTo>
                  <a:pt x="1505269" y="1466527"/>
                  <a:pt x="1537161" y="1469485"/>
                  <a:pt x="1568345" y="1474998"/>
                </a:cubicBezTo>
                <a:cubicBezTo>
                  <a:pt x="1573921" y="1474582"/>
                  <a:pt x="1579249" y="1475523"/>
                  <a:pt x="1584557" y="1476525"/>
                </a:cubicBezTo>
                <a:lnTo>
                  <a:pt x="1584675" y="1477664"/>
                </a:lnTo>
                <a:cubicBezTo>
                  <a:pt x="1943525" y="1536596"/>
                  <a:pt x="2224564" y="1815167"/>
                  <a:pt x="2274840" y="2165262"/>
                </a:cubicBezTo>
                <a:cubicBezTo>
                  <a:pt x="2275008" y="2165315"/>
                  <a:pt x="2275177" y="2165320"/>
                  <a:pt x="2275346" y="2165325"/>
                </a:cubicBezTo>
                <a:lnTo>
                  <a:pt x="2275886" y="2171962"/>
                </a:lnTo>
                <a:cubicBezTo>
                  <a:pt x="2280943" y="2201969"/>
                  <a:pt x="2283392" y="2232611"/>
                  <a:pt x="2283350" y="2263693"/>
                </a:cubicBezTo>
                <a:cubicBezTo>
                  <a:pt x="2284662" y="2269279"/>
                  <a:pt x="2284721" y="2274903"/>
                  <a:pt x="2284721" y="2280541"/>
                </a:cubicBezTo>
                <a:cubicBezTo>
                  <a:pt x="2284721" y="2284333"/>
                  <a:pt x="2284694" y="2288119"/>
                  <a:pt x="2284128" y="2291891"/>
                </a:cubicBezTo>
                <a:lnTo>
                  <a:pt x="2283629" y="2291858"/>
                </a:lnTo>
                <a:lnTo>
                  <a:pt x="2283603" y="2292349"/>
                </a:lnTo>
                <a:lnTo>
                  <a:pt x="2266484" y="2290736"/>
                </a:lnTo>
                <a:cubicBezTo>
                  <a:pt x="2234110" y="2290213"/>
                  <a:pt x="2202230" y="2287255"/>
                  <a:pt x="2171058" y="2281745"/>
                </a:cubicBezTo>
                <a:cubicBezTo>
                  <a:pt x="2165481" y="2282161"/>
                  <a:pt x="2160152" y="2281220"/>
                  <a:pt x="2154841" y="2280217"/>
                </a:cubicBezTo>
                <a:lnTo>
                  <a:pt x="2154725" y="2279078"/>
                </a:lnTo>
                <a:cubicBezTo>
                  <a:pt x="1795874" y="2220146"/>
                  <a:pt x="1514835" y="1941574"/>
                  <a:pt x="1464559" y="1591480"/>
                </a:cubicBezTo>
                <a:cubicBezTo>
                  <a:pt x="1464392" y="1591427"/>
                  <a:pt x="1464223" y="1591423"/>
                  <a:pt x="1464054" y="1591418"/>
                </a:cubicBezTo>
                <a:lnTo>
                  <a:pt x="1463515" y="1584794"/>
                </a:lnTo>
                <a:cubicBezTo>
                  <a:pt x="1458457" y="1554782"/>
                  <a:pt x="1456006" y="1524133"/>
                  <a:pt x="1456048" y="1493044"/>
                </a:cubicBezTo>
                <a:cubicBezTo>
                  <a:pt x="1454736" y="1487460"/>
                  <a:pt x="1454678" y="1481838"/>
                  <a:pt x="1454678" y="1476202"/>
                </a:cubicBezTo>
                <a:lnTo>
                  <a:pt x="1455272" y="1464852"/>
                </a:lnTo>
                <a:lnTo>
                  <a:pt x="1455770" y="1464884"/>
                </a:lnTo>
                <a:close/>
                <a:moveTo>
                  <a:pt x="1442008" y="1464394"/>
                </a:moveTo>
                <a:lnTo>
                  <a:pt x="1442034" y="1464884"/>
                </a:lnTo>
                <a:lnTo>
                  <a:pt x="1442532" y="1464852"/>
                </a:lnTo>
                <a:lnTo>
                  <a:pt x="1443126" y="1476202"/>
                </a:lnTo>
                <a:cubicBezTo>
                  <a:pt x="1443126" y="1481838"/>
                  <a:pt x="1443067" y="1487460"/>
                  <a:pt x="1441755" y="1493044"/>
                </a:cubicBezTo>
                <a:cubicBezTo>
                  <a:pt x="1441797" y="1524133"/>
                  <a:pt x="1439347" y="1554782"/>
                  <a:pt x="1434288" y="1584794"/>
                </a:cubicBezTo>
                <a:lnTo>
                  <a:pt x="1433750" y="1591418"/>
                </a:lnTo>
                <a:cubicBezTo>
                  <a:pt x="1433580" y="1591423"/>
                  <a:pt x="1433412" y="1591427"/>
                  <a:pt x="1433244" y="1591480"/>
                </a:cubicBezTo>
                <a:cubicBezTo>
                  <a:pt x="1382969" y="1941574"/>
                  <a:pt x="1101930" y="2220146"/>
                  <a:pt x="743079" y="2279078"/>
                </a:cubicBezTo>
                <a:lnTo>
                  <a:pt x="742962" y="2280217"/>
                </a:lnTo>
                <a:cubicBezTo>
                  <a:pt x="737652" y="2281220"/>
                  <a:pt x="732323" y="2282161"/>
                  <a:pt x="726746" y="2281745"/>
                </a:cubicBezTo>
                <a:cubicBezTo>
                  <a:pt x="695574" y="2287255"/>
                  <a:pt x="663693" y="2290213"/>
                  <a:pt x="631319" y="2290736"/>
                </a:cubicBezTo>
                <a:lnTo>
                  <a:pt x="614201" y="2292349"/>
                </a:lnTo>
                <a:lnTo>
                  <a:pt x="614175" y="2291858"/>
                </a:lnTo>
                <a:lnTo>
                  <a:pt x="613676" y="2291891"/>
                </a:lnTo>
                <a:cubicBezTo>
                  <a:pt x="613110" y="2288119"/>
                  <a:pt x="613083" y="2284333"/>
                  <a:pt x="613083" y="2280541"/>
                </a:cubicBezTo>
                <a:cubicBezTo>
                  <a:pt x="613083" y="2274903"/>
                  <a:pt x="613141" y="2269279"/>
                  <a:pt x="614453" y="2263693"/>
                </a:cubicBezTo>
                <a:cubicBezTo>
                  <a:pt x="614411" y="2232611"/>
                  <a:pt x="616861" y="2201969"/>
                  <a:pt x="621917" y="2171962"/>
                </a:cubicBezTo>
                <a:lnTo>
                  <a:pt x="622458" y="2165325"/>
                </a:lnTo>
                <a:cubicBezTo>
                  <a:pt x="622626" y="2165320"/>
                  <a:pt x="622796" y="2165315"/>
                  <a:pt x="622963" y="2165262"/>
                </a:cubicBezTo>
                <a:cubicBezTo>
                  <a:pt x="673240" y="1815167"/>
                  <a:pt x="954279" y="1536596"/>
                  <a:pt x="1313129" y="1477664"/>
                </a:cubicBezTo>
                <a:lnTo>
                  <a:pt x="1313246" y="1476525"/>
                </a:lnTo>
                <a:cubicBezTo>
                  <a:pt x="1318555" y="1475523"/>
                  <a:pt x="1323883" y="1474582"/>
                  <a:pt x="1329459" y="1474998"/>
                </a:cubicBezTo>
                <a:cubicBezTo>
                  <a:pt x="1360642" y="1469485"/>
                  <a:pt x="1392535" y="1466527"/>
                  <a:pt x="1424920" y="1466004"/>
                </a:cubicBezTo>
                <a:close/>
                <a:moveTo>
                  <a:pt x="10909360" y="750600"/>
                </a:moveTo>
                <a:cubicBezTo>
                  <a:pt x="10962636" y="1021506"/>
                  <a:pt x="11177479" y="1236303"/>
                  <a:pt x="11452669" y="1295446"/>
                </a:cubicBezTo>
                <a:cubicBezTo>
                  <a:pt x="11399394" y="1024540"/>
                  <a:pt x="11184550" y="809743"/>
                  <a:pt x="10909360" y="750600"/>
                </a:cubicBezTo>
                <a:close/>
                <a:moveTo>
                  <a:pt x="10602109" y="750600"/>
                </a:moveTo>
                <a:cubicBezTo>
                  <a:pt x="10326919" y="809743"/>
                  <a:pt x="10112075" y="1024540"/>
                  <a:pt x="10058800" y="1295446"/>
                </a:cubicBezTo>
                <a:cubicBezTo>
                  <a:pt x="10333990" y="1236303"/>
                  <a:pt x="10548833" y="1021506"/>
                  <a:pt x="10602109" y="750600"/>
                </a:cubicBezTo>
                <a:close/>
                <a:moveTo>
                  <a:pt x="9217207" y="750600"/>
                </a:moveTo>
                <a:cubicBezTo>
                  <a:pt x="9270483" y="1021506"/>
                  <a:pt x="9485326" y="1236303"/>
                  <a:pt x="9760516" y="1295446"/>
                </a:cubicBezTo>
                <a:cubicBezTo>
                  <a:pt x="9707241" y="1024540"/>
                  <a:pt x="9492397" y="809743"/>
                  <a:pt x="9217207" y="750600"/>
                </a:cubicBezTo>
                <a:close/>
                <a:moveTo>
                  <a:pt x="8909958" y="750600"/>
                </a:moveTo>
                <a:cubicBezTo>
                  <a:pt x="8634768" y="809743"/>
                  <a:pt x="8419924" y="1024540"/>
                  <a:pt x="8366649" y="1295446"/>
                </a:cubicBezTo>
                <a:cubicBezTo>
                  <a:pt x="8641839" y="1236303"/>
                  <a:pt x="8856682" y="1021506"/>
                  <a:pt x="8909958" y="750600"/>
                </a:cubicBezTo>
                <a:close/>
                <a:moveTo>
                  <a:pt x="7525056" y="750600"/>
                </a:moveTo>
                <a:cubicBezTo>
                  <a:pt x="7578332" y="1021506"/>
                  <a:pt x="7793175" y="1236303"/>
                  <a:pt x="8068365" y="1295446"/>
                </a:cubicBezTo>
                <a:cubicBezTo>
                  <a:pt x="8015090" y="1024540"/>
                  <a:pt x="7800246" y="809743"/>
                  <a:pt x="7525056" y="750600"/>
                </a:cubicBezTo>
                <a:close/>
                <a:moveTo>
                  <a:pt x="7217807" y="750600"/>
                </a:moveTo>
                <a:cubicBezTo>
                  <a:pt x="6942617" y="809743"/>
                  <a:pt x="6727773" y="1024540"/>
                  <a:pt x="6674498" y="1295446"/>
                </a:cubicBezTo>
                <a:cubicBezTo>
                  <a:pt x="6949688" y="1236303"/>
                  <a:pt x="7164531" y="1021506"/>
                  <a:pt x="7217807" y="750600"/>
                </a:cubicBezTo>
                <a:close/>
                <a:moveTo>
                  <a:pt x="5832905" y="750600"/>
                </a:moveTo>
                <a:cubicBezTo>
                  <a:pt x="5886181" y="1021506"/>
                  <a:pt x="6101024" y="1236303"/>
                  <a:pt x="6376214" y="1295446"/>
                </a:cubicBezTo>
                <a:cubicBezTo>
                  <a:pt x="6322939" y="1024540"/>
                  <a:pt x="6108095" y="809743"/>
                  <a:pt x="5832905" y="750600"/>
                </a:cubicBezTo>
                <a:close/>
                <a:moveTo>
                  <a:pt x="5525656" y="750600"/>
                </a:moveTo>
                <a:cubicBezTo>
                  <a:pt x="5250466" y="809743"/>
                  <a:pt x="5035622" y="1024540"/>
                  <a:pt x="4982347" y="1295446"/>
                </a:cubicBezTo>
                <a:cubicBezTo>
                  <a:pt x="5257537" y="1236303"/>
                  <a:pt x="5472380" y="1021506"/>
                  <a:pt x="5525656" y="750600"/>
                </a:cubicBezTo>
                <a:close/>
                <a:moveTo>
                  <a:pt x="4140754" y="750600"/>
                </a:moveTo>
                <a:cubicBezTo>
                  <a:pt x="4194030" y="1021506"/>
                  <a:pt x="4408873" y="1236303"/>
                  <a:pt x="4684063" y="1295446"/>
                </a:cubicBezTo>
                <a:cubicBezTo>
                  <a:pt x="4630788" y="1024540"/>
                  <a:pt x="4415944" y="809743"/>
                  <a:pt x="4140754" y="750600"/>
                </a:cubicBezTo>
                <a:close/>
                <a:moveTo>
                  <a:pt x="3833505" y="750600"/>
                </a:moveTo>
                <a:cubicBezTo>
                  <a:pt x="3558315" y="809743"/>
                  <a:pt x="3343471" y="1024540"/>
                  <a:pt x="3290196" y="1295446"/>
                </a:cubicBezTo>
                <a:cubicBezTo>
                  <a:pt x="3565386" y="1236303"/>
                  <a:pt x="3780229" y="1021506"/>
                  <a:pt x="3833505" y="750600"/>
                </a:cubicBezTo>
                <a:close/>
                <a:moveTo>
                  <a:pt x="2448603" y="750600"/>
                </a:moveTo>
                <a:cubicBezTo>
                  <a:pt x="2501879" y="1021506"/>
                  <a:pt x="2716722" y="1236303"/>
                  <a:pt x="2991912" y="1295446"/>
                </a:cubicBezTo>
                <a:cubicBezTo>
                  <a:pt x="2938637" y="1024540"/>
                  <a:pt x="2723793" y="809743"/>
                  <a:pt x="2448603" y="750600"/>
                </a:cubicBezTo>
                <a:close/>
                <a:moveTo>
                  <a:pt x="2141354" y="750600"/>
                </a:moveTo>
                <a:cubicBezTo>
                  <a:pt x="1866164" y="809743"/>
                  <a:pt x="1651320" y="1024540"/>
                  <a:pt x="1598045" y="1295446"/>
                </a:cubicBezTo>
                <a:cubicBezTo>
                  <a:pt x="1873235" y="1236303"/>
                  <a:pt x="2088078" y="1021506"/>
                  <a:pt x="2141354" y="750600"/>
                </a:cubicBezTo>
                <a:close/>
                <a:moveTo>
                  <a:pt x="756452" y="750600"/>
                </a:moveTo>
                <a:cubicBezTo>
                  <a:pt x="809728" y="1021506"/>
                  <a:pt x="1024571" y="1236303"/>
                  <a:pt x="1299761" y="1295446"/>
                </a:cubicBezTo>
                <a:cubicBezTo>
                  <a:pt x="1246486" y="1024540"/>
                  <a:pt x="1031642" y="809743"/>
                  <a:pt x="756452" y="750600"/>
                </a:cubicBezTo>
                <a:close/>
                <a:moveTo>
                  <a:pt x="12192000" y="647790"/>
                </a:moveTo>
                <a:lnTo>
                  <a:pt x="12192000" y="780838"/>
                </a:lnTo>
                <a:cubicBezTo>
                  <a:pt x="11966807" y="865550"/>
                  <a:pt x="11797421" y="1059155"/>
                  <a:pt x="11750953" y="1295446"/>
                </a:cubicBezTo>
                <a:cubicBezTo>
                  <a:pt x="11935988" y="1255679"/>
                  <a:pt x="12093739" y="1145540"/>
                  <a:pt x="12192000" y="994335"/>
                </a:cubicBezTo>
                <a:lnTo>
                  <a:pt x="12192000" y="1195909"/>
                </a:lnTo>
                <a:cubicBezTo>
                  <a:pt x="12071770" y="1314911"/>
                  <a:pt x="11914089" y="1397686"/>
                  <a:pt x="11737582" y="1426902"/>
                </a:cubicBezTo>
                <a:lnTo>
                  <a:pt x="11737466" y="1428050"/>
                </a:lnTo>
                <a:cubicBezTo>
                  <a:pt x="11732155" y="1429061"/>
                  <a:pt x="11726826" y="1430009"/>
                  <a:pt x="11721249" y="1429590"/>
                </a:cubicBezTo>
                <a:cubicBezTo>
                  <a:pt x="11690077" y="1435144"/>
                  <a:pt x="11658197" y="1438125"/>
                  <a:pt x="11625822" y="1438652"/>
                </a:cubicBezTo>
                <a:lnTo>
                  <a:pt x="11608704" y="1440278"/>
                </a:lnTo>
                <a:lnTo>
                  <a:pt x="11608678" y="1439783"/>
                </a:lnTo>
                <a:lnTo>
                  <a:pt x="11608179" y="1439816"/>
                </a:lnTo>
                <a:cubicBezTo>
                  <a:pt x="11607613" y="1436014"/>
                  <a:pt x="11607586" y="1432198"/>
                  <a:pt x="11607586" y="1428376"/>
                </a:cubicBezTo>
                <a:cubicBezTo>
                  <a:pt x="11607586" y="1422694"/>
                  <a:pt x="11607645" y="1417025"/>
                  <a:pt x="11608957" y="1411395"/>
                </a:cubicBezTo>
                <a:cubicBezTo>
                  <a:pt x="11608914" y="1380067"/>
                  <a:pt x="11611364" y="1349182"/>
                  <a:pt x="11616421" y="1318938"/>
                </a:cubicBezTo>
                <a:lnTo>
                  <a:pt x="11616961" y="1312248"/>
                </a:lnTo>
                <a:cubicBezTo>
                  <a:pt x="11617130" y="1312243"/>
                  <a:pt x="11617299" y="1312238"/>
                  <a:pt x="11617466" y="1312185"/>
                </a:cubicBezTo>
                <a:cubicBezTo>
                  <a:pt x="11662185" y="998329"/>
                  <a:pt x="11889463" y="741504"/>
                  <a:pt x="12192000" y="647790"/>
                </a:cubicBezTo>
                <a:close/>
                <a:moveTo>
                  <a:pt x="10767111" y="605769"/>
                </a:moveTo>
                <a:lnTo>
                  <a:pt x="10784198" y="607392"/>
                </a:lnTo>
                <a:cubicBezTo>
                  <a:pt x="10816584" y="607919"/>
                  <a:pt x="10848477" y="610900"/>
                  <a:pt x="10879660" y="616457"/>
                </a:cubicBezTo>
                <a:cubicBezTo>
                  <a:pt x="10885236" y="616038"/>
                  <a:pt x="10890564" y="616986"/>
                  <a:pt x="10895873" y="617996"/>
                </a:cubicBezTo>
                <a:lnTo>
                  <a:pt x="10895990" y="619144"/>
                </a:lnTo>
                <a:cubicBezTo>
                  <a:pt x="11254840" y="678542"/>
                  <a:pt x="11535879" y="959319"/>
                  <a:pt x="11586156" y="1312185"/>
                </a:cubicBezTo>
                <a:cubicBezTo>
                  <a:pt x="11586323" y="1312238"/>
                  <a:pt x="11586492" y="1312243"/>
                  <a:pt x="11586661" y="1312248"/>
                </a:cubicBezTo>
                <a:lnTo>
                  <a:pt x="11587201" y="1318938"/>
                </a:lnTo>
                <a:cubicBezTo>
                  <a:pt x="11592258" y="1349182"/>
                  <a:pt x="11594708" y="1380067"/>
                  <a:pt x="11594665" y="1411395"/>
                </a:cubicBezTo>
                <a:cubicBezTo>
                  <a:pt x="11595977" y="1417025"/>
                  <a:pt x="11596036" y="1422694"/>
                  <a:pt x="11596036" y="1428376"/>
                </a:cubicBezTo>
                <a:cubicBezTo>
                  <a:pt x="11596036" y="1432198"/>
                  <a:pt x="11596009" y="1436014"/>
                  <a:pt x="11595443" y="1439816"/>
                </a:cubicBezTo>
                <a:lnTo>
                  <a:pt x="11594944" y="1439783"/>
                </a:lnTo>
                <a:lnTo>
                  <a:pt x="11594918" y="1440278"/>
                </a:lnTo>
                <a:lnTo>
                  <a:pt x="11577800" y="1438652"/>
                </a:lnTo>
                <a:cubicBezTo>
                  <a:pt x="11545425" y="1438125"/>
                  <a:pt x="11513545" y="1435144"/>
                  <a:pt x="11482373" y="1429590"/>
                </a:cubicBezTo>
                <a:cubicBezTo>
                  <a:pt x="11476796" y="1430009"/>
                  <a:pt x="11471467" y="1429061"/>
                  <a:pt x="11466156" y="1428050"/>
                </a:cubicBezTo>
                <a:lnTo>
                  <a:pt x="11466040" y="1426902"/>
                </a:lnTo>
                <a:cubicBezTo>
                  <a:pt x="11107189" y="1367503"/>
                  <a:pt x="10826150" y="1086726"/>
                  <a:pt x="10775875" y="733861"/>
                </a:cubicBezTo>
                <a:cubicBezTo>
                  <a:pt x="10775707" y="733808"/>
                  <a:pt x="10775539" y="733803"/>
                  <a:pt x="10775369" y="733798"/>
                </a:cubicBezTo>
                <a:lnTo>
                  <a:pt x="10774831" y="727122"/>
                </a:lnTo>
                <a:cubicBezTo>
                  <a:pt x="10769772" y="696872"/>
                  <a:pt x="10767321" y="665981"/>
                  <a:pt x="10767364" y="634646"/>
                </a:cubicBezTo>
                <a:cubicBezTo>
                  <a:pt x="10766052" y="629018"/>
                  <a:pt x="10765993" y="623351"/>
                  <a:pt x="10765993" y="617670"/>
                </a:cubicBezTo>
                <a:lnTo>
                  <a:pt x="10766587" y="606230"/>
                </a:lnTo>
                <a:lnTo>
                  <a:pt x="10767085" y="606263"/>
                </a:lnTo>
                <a:close/>
                <a:moveTo>
                  <a:pt x="10744358" y="605769"/>
                </a:moveTo>
                <a:lnTo>
                  <a:pt x="10744384" y="606263"/>
                </a:lnTo>
                <a:lnTo>
                  <a:pt x="10744882" y="606230"/>
                </a:lnTo>
                <a:lnTo>
                  <a:pt x="10745476" y="617670"/>
                </a:lnTo>
                <a:cubicBezTo>
                  <a:pt x="10745476" y="623351"/>
                  <a:pt x="10745417" y="629018"/>
                  <a:pt x="10744105" y="634646"/>
                </a:cubicBezTo>
                <a:cubicBezTo>
                  <a:pt x="10744148" y="665981"/>
                  <a:pt x="10741697" y="696872"/>
                  <a:pt x="10736638" y="727122"/>
                </a:cubicBezTo>
                <a:lnTo>
                  <a:pt x="10736100" y="733798"/>
                </a:lnTo>
                <a:cubicBezTo>
                  <a:pt x="10735930" y="733803"/>
                  <a:pt x="10735762" y="733808"/>
                  <a:pt x="10735594" y="733861"/>
                </a:cubicBezTo>
                <a:cubicBezTo>
                  <a:pt x="10685319" y="1086726"/>
                  <a:pt x="10404280" y="1367503"/>
                  <a:pt x="10045429" y="1426902"/>
                </a:cubicBezTo>
                <a:lnTo>
                  <a:pt x="10045313" y="1428050"/>
                </a:lnTo>
                <a:cubicBezTo>
                  <a:pt x="10040002" y="1429061"/>
                  <a:pt x="10034673" y="1430009"/>
                  <a:pt x="10029096" y="1429590"/>
                </a:cubicBezTo>
                <a:cubicBezTo>
                  <a:pt x="9997924" y="1435144"/>
                  <a:pt x="9966044" y="1438125"/>
                  <a:pt x="9933669" y="1438652"/>
                </a:cubicBezTo>
                <a:lnTo>
                  <a:pt x="9916551" y="1440278"/>
                </a:lnTo>
                <a:lnTo>
                  <a:pt x="9916525" y="1439783"/>
                </a:lnTo>
                <a:lnTo>
                  <a:pt x="9916026" y="1439816"/>
                </a:lnTo>
                <a:cubicBezTo>
                  <a:pt x="9915460" y="1436014"/>
                  <a:pt x="9915433" y="1432198"/>
                  <a:pt x="9915433" y="1428376"/>
                </a:cubicBezTo>
                <a:cubicBezTo>
                  <a:pt x="9915433" y="1422694"/>
                  <a:pt x="9915492" y="1417025"/>
                  <a:pt x="9916804" y="1411395"/>
                </a:cubicBezTo>
                <a:cubicBezTo>
                  <a:pt x="9916761" y="1380067"/>
                  <a:pt x="9919211" y="1349182"/>
                  <a:pt x="9924268" y="1318938"/>
                </a:cubicBezTo>
                <a:lnTo>
                  <a:pt x="9924808" y="1312248"/>
                </a:lnTo>
                <a:cubicBezTo>
                  <a:pt x="9924977" y="1312243"/>
                  <a:pt x="9925146" y="1312238"/>
                  <a:pt x="9925314" y="1312185"/>
                </a:cubicBezTo>
                <a:cubicBezTo>
                  <a:pt x="9975590" y="959319"/>
                  <a:pt x="10256629" y="678542"/>
                  <a:pt x="10615479" y="619144"/>
                </a:cubicBezTo>
                <a:lnTo>
                  <a:pt x="10615596" y="617996"/>
                </a:lnTo>
                <a:cubicBezTo>
                  <a:pt x="10620905" y="616986"/>
                  <a:pt x="10626233" y="616038"/>
                  <a:pt x="10631809" y="616457"/>
                </a:cubicBezTo>
                <a:cubicBezTo>
                  <a:pt x="10662992" y="610900"/>
                  <a:pt x="10694885" y="607919"/>
                  <a:pt x="10727271" y="607392"/>
                </a:cubicBezTo>
                <a:close/>
                <a:moveTo>
                  <a:pt x="9074958" y="605769"/>
                </a:moveTo>
                <a:lnTo>
                  <a:pt x="9092045" y="607392"/>
                </a:lnTo>
                <a:cubicBezTo>
                  <a:pt x="9124431" y="607919"/>
                  <a:pt x="9156324" y="610900"/>
                  <a:pt x="9187507" y="616457"/>
                </a:cubicBezTo>
                <a:cubicBezTo>
                  <a:pt x="9193083" y="616038"/>
                  <a:pt x="9198411" y="616986"/>
                  <a:pt x="9203720" y="617996"/>
                </a:cubicBezTo>
                <a:lnTo>
                  <a:pt x="9203837" y="619144"/>
                </a:lnTo>
                <a:cubicBezTo>
                  <a:pt x="9562687" y="678542"/>
                  <a:pt x="9843726" y="959319"/>
                  <a:pt x="9894002" y="1312185"/>
                </a:cubicBezTo>
                <a:cubicBezTo>
                  <a:pt x="9894170" y="1312238"/>
                  <a:pt x="9894339" y="1312243"/>
                  <a:pt x="9894508" y="1312248"/>
                </a:cubicBezTo>
                <a:lnTo>
                  <a:pt x="9895048" y="1318938"/>
                </a:lnTo>
                <a:cubicBezTo>
                  <a:pt x="9900105" y="1349182"/>
                  <a:pt x="9902555" y="1380067"/>
                  <a:pt x="9902512" y="1411395"/>
                </a:cubicBezTo>
                <a:cubicBezTo>
                  <a:pt x="9903824" y="1417025"/>
                  <a:pt x="9903883" y="1422694"/>
                  <a:pt x="9903883" y="1428376"/>
                </a:cubicBezTo>
                <a:cubicBezTo>
                  <a:pt x="9903883" y="1432198"/>
                  <a:pt x="9903856" y="1436014"/>
                  <a:pt x="9903290" y="1439816"/>
                </a:cubicBezTo>
                <a:lnTo>
                  <a:pt x="9902791" y="1439783"/>
                </a:lnTo>
                <a:lnTo>
                  <a:pt x="9902765" y="1440278"/>
                </a:lnTo>
                <a:lnTo>
                  <a:pt x="9885647" y="1438652"/>
                </a:lnTo>
                <a:cubicBezTo>
                  <a:pt x="9853272" y="1438125"/>
                  <a:pt x="9821392" y="1435144"/>
                  <a:pt x="9790220" y="1429590"/>
                </a:cubicBezTo>
                <a:cubicBezTo>
                  <a:pt x="9784643" y="1430009"/>
                  <a:pt x="9779314" y="1429061"/>
                  <a:pt x="9774003" y="1428050"/>
                </a:cubicBezTo>
                <a:lnTo>
                  <a:pt x="9773887" y="1426902"/>
                </a:lnTo>
                <a:cubicBezTo>
                  <a:pt x="9415036" y="1367503"/>
                  <a:pt x="9133997" y="1086726"/>
                  <a:pt x="9083722" y="733861"/>
                </a:cubicBezTo>
                <a:cubicBezTo>
                  <a:pt x="9083554" y="733808"/>
                  <a:pt x="9083386" y="733803"/>
                  <a:pt x="9083216" y="733798"/>
                </a:cubicBezTo>
                <a:lnTo>
                  <a:pt x="9082678" y="727122"/>
                </a:lnTo>
                <a:cubicBezTo>
                  <a:pt x="9077619" y="696872"/>
                  <a:pt x="9075168" y="665981"/>
                  <a:pt x="9075211" y="634646"/>
                </a:cubicBezTo>
                <a:cubicBezTo>
                  <a:pt x="9073899" y="629018"/>
                  <a:pt x="9073840" y="623351"/>
                  <a:pt x="9073840" y="617670"/>
                </a:cubicBezTo>
                <a:lnTo>
                  <a:pt x="9074434" y="606230"/>
                </a:lnTo>
                <a:lnTo>
                  <a:pt x="9074932" y="606263"/>
                </a:lnTo>
                <a:close/>
                <a:moveTo>
                  <a:pt x="9052207" y="605769"/>
                </a:moveTo>
                <a:lnTo>
                  <a:pt x="9052233" y="606263"/>
                </a:lnTo>
                <a:lnTo>
                  <a:pt x="9052731" y="606230"/>
                </a:lnTo>
                <a:lnTo>
                  <a:pt x="9053325" y="617670"/>
                </a:lnTo>
                <a:cubicBezTo>
                  <a:pt x="9053325" y="623351"/>
                  <a:pt x="9053266" y="629018"/>
                  <a:pt x="9051954" y="634646"/>
                </a:cubicBezTo>
                <a:cubicBezTo>
                  <a:pt x="9051997" y="665981"/>
                  <a:pt x="9049546" y="696872"/>
                  <a:pt x="9044487" y="727122"/>
                </a:cubicBezTo>
                <a:lnTo>
                  <a:pt x="9043949" y="733798"/>
                </a:lnTo>
                <a:cubicBezTo>
                  <a:pt x="9043779" y="733803"/>
                  <a:pt x="9043611" y="733808"/>
                  <a:pt x="9043443" y="733861"/>
                </a:cubicBezTo>
                <a:cubicBezTo>
                  <a:pt x="8993168" y="1086726"/>
                  <a:pt x="8712129" y="1367503"/>
                  <a:pt x="8353278" y="1426902"/>
                </a:cubicBezTo>
                <a:lnTo>
                  <a:pt x="8353162" y="1428050"/>
                </a:lnTo>
                <a:cubicBezTo>
                  <a:pt x="8347851" y="1429061"/>
                  <a:pt x="8342522" y="1430009"/>
                  <a:pt x="8336945" y="1429590"/>
                </a:cubicBezTo>
                <a:cubicBezTo>
                  <a:pt x="8305773" y="1435144"/>
                  <a:pt x="8273893" y="1438125"/>
                  <a:pt x="8241519" y="1438652"/>
                </a:cubicBezTo>
                <a:lnTo>
                  <a:pt x="8224400" y="1440278"/>
                </a:lnTo>
                <a:lnTo>
                  <a:pt x="8224374" y="1439783"/>
                </a:lnTo>
                <a:lnTo>
                  <a:pt x="8223875" y="1439816"/>
                </a:lnTo>
                <a:cubicBezTo>
                  <a:pt x="8223309" y="1436014"/>
                  <a:pt x="8223282" y="1432198"/>
                  <a:pt x="8223282" y="1428376"/>
                </a:cubicBezTo>
                <a:cubicBezTo>
                  <a:pt x="8223282" y="1422694"/>
                  <a:pt x="8223341" y="1417025"/>
                  <a:pt x="8224653" y="1411395"/>
                </a:cubicBezTo>
                <a:cubicBezTo>
                  <a:pt x="8224611" y="1380067"/>
                  <a:pt x="8227060" y="1349182"/>
                  <a:pt x="8232117" y="1318938"/>
                </a:cubicBezTo>
                <a:lnTo>
                  <a:pt x="8232657" y="1312248"/>
                </a:lnTo>
                <a:cubicBezTo>
                  <a:pt x="8232826" y="1312243"/>
                  <a:pt x="8232995" y="1312238"/>
                  <a:pt x="8233163" y="1312185"/>
                </a:cubicBezTo>
                <a:cubicBezTo>
                  <a:pt x="8283439" y="959319"/>
                  <a:pt x="8564478" y="678542"/>
                  <a:pt x="8923328" y="619144"/>
                </a:cubicBezTo>
                <a:lnTo>
                  <a:pt x="8923445" y="617996"/>
                </a:lnTo>
                <a:cubicBezTo>
                  <a:pt x="8928754" y="616986"/>
                  <a:pt x="8934082" y="616038"/>
                  <a:pt x="8939658" y="616457"/>
                </a:cubicBezTo>
                <a:cubicBezTo>
                  <a:pt x="8970841" y="610900"/>
                  <a:pt x="9002734" y="607919"/>
                  <a:pt x="9035120" y="607392"/>
                </a:cubicBezTo>
                <a:close/>
                <a:moveTo>
                  <a:pt x="7382807" y="605769"/>
                </a:moveTo>
                <a:lnTo>
                  <a:pt x="7399895" y="607392"/>
                </a:lnTo>
                <a:cubicBezTo>
                  <a:pt x="7432280" y="607919"/>
                  <a:pt x="7464173" y="610900"/>
                  <a:pt x="7495356" y="616457"/>
                </a:cubicBezTo>
                <a:cubicBezTo>
                  <a:pt x="7500932" y="616038"/>
                  <a:pt x="7506260" y="616986"/>
                  <a:pt x="7511569" y="617996"/>
                </a:cubicBezTo>
                <a:lnTo>
                  <a:pt x="7511686" y="619144"/>
                </a:lnTo>
                <a:cubicBezTo>
                  <a:pt x="7870536" y="678542"/>
                  <a:pt x="8151575" y="959319"/>
                  <a:pt x="8201852" y="1312185"/>
                </a:cubicBezTo>
                <a:cubicBezTo>
                  <a:pt x="8202019" y="1312238"/>
                  <a:pt x="8202189" y="1312243"/>
                  <a:pt x="8202357" y="1312248"/>
                </a:cubicBezTo>
                <a:lnTo>
                  <a:pt x="8202898" y="1318938"/>
                </a:lnTo>
                <a:cubicBezTo>
                  <a:pt x="8207954" y="1349182"/>
                  <a:pt x="8210404" y="1380067"/>
                  <a:pt x="8210362" y="1411395"/>
                </a:cubicBezTo>
                <a:cubicBezTo>
                  <a:pt x="8211674" y="1417025"/>
                  <a:pt x="8211732" y="1422694"/>
                  <a:pt x="8211732" y="1428376"/>
                </a:cubicBezTo>
                <a:cubicBezTo>
                  <a:pt x="8211732" y="1432198"/>
                  <a:pt x="8211705" y="1436014"/>
                  <a:pt x="8211139" y="1439816"/>
                </a:cubicBezTo>
                <a:lnTo>
                  <a:pt x="8210640" y="1439783"/>
                </a:lnTo>
                <a:lnTo>
                  <a:pt x="8210614" y="1440278"/>
                </a:lnTo>
                <a:lnTo>
                  <a:pt x="8193496" y="1438652"/>
                </a:lnTo>
                <a:cubicBezTo>
                  <a:pt x="8161122" y="1438125"/>
                  <a:pt x="8129241" y="1435144"/>
                  <a:pt x="8098069" y="1429590"/>
                </a:cubicBezTo>
                <a:cubicBezTo>
                  <a:pt x="8092492" y="1430009"/>
                  <a:pt x="8087163" y="1429061"/>
                  <a:pt x="8081853" y="1428050"/>
                </a:cubicBezTo>
                <a:lnTo>
                  <a:pt x="8081737" y="1426902"/>
                </a:lnTo>
                <a:cubicBezTo>
                  <a:pt x="7722885" y="1367503"/>
                  <a:pt x="7441846" y="1086726"/>
                  <a:pt x="7391571" y="733861"/>
                </a:cubicBezTo>
                <a:cubicBezTo>
                  <a:pt x="7391403" y="733808"/>
                  <a:pt x="7391235" y="733803"/>
                  <a:pt x="7391065" y="733798"/>
                </a:cubicBezTo>
                <a:lnTo>
                  <a:pt x="7390527" y="727122"/>
                </a:lnTo>
                <a:cubicBezTo>
                  <a:pt x="7385468" y="696872"/>
                  <a:pt x="7383018" y="665981"/>
                  <a:pt x="7383060" y="634646"/>
                </a:cubicBezTo>
                <a:cubicBezTo>
                  <a:pt x="7381748" y="629018"/>
                  <a:pt x="7381689" y="623351"/>
                  <a:pt x="7381689" y="617670"/>
                </a:cubicBezTo>
                <a:lnTo>
                  <a:pt x="7382283" y="606230"/>
                </a:lnTo>
                <a:lnTo>
                  <a:pt x="7382781" y="606263"/>
                </a:lnTo>
                <a:close/>
                <a:moveTo>
                  <a:pt x="5690656" y="605769"/>
                </a:moveTo>
                <a:lnTo>
                  <a:pt x="5707743" y="607392"/>
                </a:lnTo>
                <a:cubicBezTo>
                  <a:pt x="5740129" y="607919"/>
                  <a:pt x="5772021" y="610900"/>
                  <a:pt x="5803205" y="616457"/>
                </a:cubicBezTo>
                <a:cubicBezTo>
                  <a:pt x="5808781" y="616038"/>
                  <a:pt x="5814109" y="616986"/>
                  <a:pt x="5819417" y="617996"/>
                </a:cubicBezTo>
                <a:lnTo>
                  <a:pt x="5819534" y="619144"/>
                </a:lnTo>
                <a:cubicBezTo>
                  <a:pt x="6178385" y="678542"/>
                  <a:pt x="6459424" y="959319"/>
                  <a:pt x="6509700" y="1312185"/>
                </a:cubicBezTo>
                <a:cubicBezTo>
                  <a:pt x="6509868" y="1312238"/>
                  <a:pt x="6510037" y="1312243"/>
                  <a:pt x="6510206" y="1312248"/>
                </a:cubicBezTo>
                <a:lnTo>
                  <a:pt x="6510746" y="1318938"/>
                </a:lnTo>
                <a:cubicBezTo>
                  <a:pt x="6515803" y="1349182"/>
                  <a:pt x="6518252" y="1380067"/>
                  <a:pt x="6518210" y="1411395"/>
                </a:cubicBezTo>
                <a:cubicBezTo>
                  <a:pt x="6519522" y="1417025"/>
                  <a:pt x="6519581" y="1422694"/>
                  <a:pt x="6519581" y="1428376"/>
                </a:cubicBezTo>
                <a:cubicBezTo>
                  <a:pt x="6519581" y="1432198"/>
                  <a:pt x="6519554" y="1436014"/>
                  <a:pt x="6518988" y="1439816"/>
                </a:cubicBezTo>
                <a:lnTo>
                  <a:pt x="6518489" y="1439783"/>
                </a:lnTo>
                <a:lnTo>
                  <a:pt x="6518463" y="1440278"/>
                </a:lnTo>
                <a:lnTo>
                  <a:pt x="6501344" y="1438652"/>
                </a:lnTo>
                <a:cubicBezTo>
                  <a:pt x="6468970" y="1438125"/>
                  <a:pt x="6437090" y="1435144"/>
                  <a:pt x="6405918" y="1429590"/>
                </a:cubicBezTo>
                <a:cubicBezTo>
                  <a:pt x="6400341" y="1430009"/>
                  <a:pt x="6395012" y="1429061"/>
                  <a:pt x="6389701" y="1428050"/>
                </a:cubicBezTo>
                <a:lnTo>
                  <a:pt x="6389585" y="1426902"/>
                </a:lnTo>
                <a:cubicBezTo>
                  <a:pt x="6030734" y="1367503"/>
                  <a:pt x="5749695" y="1086726"/>
                  <a:pt x="5699419" y="733861"/>
                </a:cubicBezTo>
                <a:cubicBezTo>
                  <a:pt x="5699252" y="733808"/>
                  <a:pt x="5699083" y="733803"/>
                  <a:pt x="5698914" y="733798"/>
                </a:cubicBezTo>
                <a:lnTo>
                  <a:pt x="5698375" y="727122"/>
                </a:lnTo>
                <a:cubicBezTo>
                  <a:pt x="5693317" y="696872"/>
                  <a:pt x="5690866" y="665981"/>
                  <a:pt x="5690908" y="634646"/>
                </a:cubicBezTo>
                <a:cubicBezTo>
                  <a:pt x="5689596" y="629018"/>
                  <a:pt x="5689538" y="623351"/>
                  <a:pt x="5689538" y="617670"/>
                </a:cubicBezTo>
                <a:lnTo>
                  <a:pt x="5690132" y="606230"/>
                </a:lnTo>
                <a:lnTo>
                  <a:pt x="5690630" y="606263"/>
                </a:lnTo>
                <a:close/>
                <a:moveTo>
                  <a:pt x="5667905" y="605769"/>
                </a:moveTo>
                <a:lnTo>
                  <a:pt x="5667931" y="606263"/>
                </a:lnTo>
                <a:lnTo>
                  <a:pt x="5668429" y="606230"/>
                </a:lnTo>
                <a:lnTo>
                  <a:pt x="5669023" y="617670"/>
                </a:lnTo>
                <a:cubicBezTo>
                  <a:pt x="5669023" y="623351"/>
                  <a:pt x="5668964" y="629018"/>
                  <a:pt x="5667652" y="634646"/>
                </a:cubicBezTo>
                <a:cubicBezTo>
                  <a:pt x="5667694" y="665981"/>
                  <a:pt x="5665244" y="696872"/>
                  <a:pt x="5660185" y="727122"/>
                </a:cubicBezTo>
                <a:lnTo>
                  <a:pt x="5659647" y="733798"/>
                </a:lnTo>
                <a:cubicBezTo>
                  <a:pt x="5659477" y="733803"/>
                  <a:pt x="5659309" y="733808"/>
                  <a:pt x="5659141" y="733861"/>
                </a:cubicBezTo>
                <a:cubicBezTo>
                  <a:pt x="5608866" y="1086726"/>
                  <a:pt x="5327827" y="1367503"/>
                  <a:pt x="4968975" y="1426902"/>
                </a:cubicBezTo>
                <a:lnTo>
                  <a:pt x="4968859" y="1428050"/>
                </a:lnTo>
                <a:cubicBezTo>
                  <a:pt x="4963549" y="1429061"/>
                  <a:pt x="4958220" y="1430009"/>
                  <a:pt x="4952643" y="1429590"/>
                </a:cubicBezTo>
                <a:cubicBezTo>
                  <a:pt x="4921471" y="1435144"/>
                  <a:pt x="4889590" y="1438125"/>
                  <a:pt x="4857216" y="1438652"/>
                </a:cubicBezTo>
                <a:lnTo>
                  <a:pt x="4840098" y="1440278"/>
                </a:lnTo>
                <a:lnTo>
                  <a:pt x="4840072" y="1439783"/>
                </a:lnTo>
                <a:lnTo>
                  <a:pt x="4839573" y="1439816"/>
                </a:lnTo>
                <a:cubicBezTo>
                  <a:pt x="4839007" y="1436014"/>
                  <a:pt x="4838980" y="1432198"/>
                  <a:pt x="4838980" y="1428376"/>
                </a:cubicBezTo>
                <a:cubicBezTo>
                  <a:pt x="4838980" y="1422694"/>
                  <a:pt x="4839038" y="1417025"/>
                  <a:pt x="4840350" y="1411395"/>
                </a:cubicBezTo>
                <a:cubicBezTo>
                  <a:pt x="4840308" y="1380067"/>
                  <a:pt x="4842758" y="1349182"/>
                  <a:pt x="4847814" y="1318938"/>
                </a:cubicBezTo>
                <a:lnTo>
                  <a:pt x="4848355" y="1312248"/>
                </a:lnTo>
                <a:cubicBezTo>
                  <a:pt x="4848523" y="1312243"/>
                  <a:pt x="4848693" y="1312238"/>
                  <a:pt x="4848860" y="1312185"/>
                </a:cubicBezTo>
                <a:cubicBezTo>
                  <a:pt x="4899137" y="959319"/>
                  <a:pt x="5180176" y="678542"/>
                  <a:pt x="5539026" y="619144"/>
                </a:cubicBezTo>
                <a:lnTo>
                  <a:pt x="5539143" y="617996"/>
                </a:lnTo>
                <a:cubicBezTo>
                  <a:pt x="5544452" y="616986"/>
                  <a:pt x="5549780" y="616038"/>
                  <a:pt x="5555356" y="616457"/>
                </a:cubicBezTo>
                <a:cubicBezTo>
                  <a:pt x="5586539" y="610900"/>
                  <a:pt x="5618432" y="607919"/>
                  <a:pt x="5650817" y="607392"/>
                </a:cubicBezTo>
                <a:close/>
                <a:moveTo>
                  <a:pt x="3998505" y="605769"/>
                </a:moveTo>
                <a:lnTo>
                  <a:pt x="4015592" y="607392"/>
                </a:lnTo>
                <a:cubicBezTo>
                  <a:pt x="4047978" y="607919"/>
                  <a:pt x="4079870" y="610900"/>
                  <a:pt x="4111054" y="616457"/>
                </a:cubicBezTo>
                <a:cubicBezTo>
                  <a:pt x="4116630" y="616038"/>
                  <a:pt x="4121958" y="616986"/>
                  <a:pt x="4127266" y="617996"/>
                </a:cubicBezTo>
                <a:lnTo>
                  <a:pt x="4127384" y="619144"/>
                </a:lnTo>
                <a:cubicBezTo>
                  <a:pt x="4486234" y="678542"/>
                  <a:pt x="4767273" y="959319"/>
                  <a:pt x="4817549" y="1312185"/>
                </a:cubicBezTo>
                <a:cubicBezTo>
                  <a:pt x="4817717" y="1312238"/>
                  <a:pt x="4817886" y="1312243"/>
                  <a:pt x="4818055" y="1312248"/>
                </a:cubicBezTo>
                <a:lnTo>
                  <a:pt x="4818595" y="1318938"/>
                </a:lnTo>
                <a:cubicBezTo>
                  <a:pt x="4823652" y="1349182"/>
                  <a:pt x="4826101" y="1380067"/>
                  <a:pt x="4826059" y="1411395"/>
                </a:cubicBezTo>
                <a:cubicBezTo>
                  <a:pt x="4827371" y="1417025"/>
                  <a:pt x="4827430" y="1422694"/>
                  <a:pt x="4827430" y="1428376"/>
                </a:cubicBezTo>
                <a:cubicBezTo>
                  <a:pt x="4827430" y="1432198"/>
                  <a:pt x="4827403" y="1436014"/>
                  <a:pt x="4826837" y="1439816"/>
                </a:cubicBezTo>
                <a:lnTo>
                  <a:pt x="4826338" y="1439783"/>
                </a:lnTo>
                <a:lnTo>
                  <a:pt x="4826312" y="1440278"/>
                </a:lnTo>
                <a:lnTo>
                  <a:pt x="4809193" y="1438652"/>
                </a:lnTo>
                <a:cubicBezTo>
                  <a:pt x="4776819" y="1438125"/>
                  <a:pt x="4744939" y="1435144"/>
                  <a:pt x="4713767" y="1429590"/>
                </a:cubicBezTo>
                <a:cubicBezTo>
                  <a:pt x="4708190" y="1430009"/>
                  <a:pt x="4702861" y="1429061"/>
                  <a:pt x="4697550" y="1428050"/>
                </a:cubicBezTo>
                <a:lnTo>
                  <a:pt x="4697434" y="1426902"/>
                </a:lnTo>
                <a:cubicBezTo>
                  <a:pt x="4338583" y="1367503"/>
                  <a:pt x="4057544" y="1086726"/>
                  <a:pt x="4007268" y="733861"/>
                </a:cubicBezTo>
                <a:cubicBezTo>
                  <a:pt x="4007101" y="733808"/>
                  <a:pt x="4006932" y="733803"/>
                  <a:pt x="4006763" y="733798"/>
                </a:cubicBezTo>
                <a:lnTo>
                  <a:pt x="4006225" y="727122"/>
                </a:lnTo>
                <a:cubicBezTo>
                  <a:pt x="4001166" y="696872"/>
                  <a:pt x="3998715" y="665981"/>
                  <a:pt x="3998757" y="634646"/>
                </a:cubicBezTo>
                <a:cubicBezTo>
                  <a:pt x="3997445" y="629018"/>
                  <a:pt x="3997387" y="623351"/>
                  <a:pt x="3997387" y="617670"/>
                </a:cubicBezTo>
                <a:lnTo>
                  <a:pt x="3997981" y="606230"/>
                </a:lnTo>
                <a:lnTo>
                  <a:pt x="3998479" y="606263"/>
                </a:lnTo>
                <a:close/>
                <a:moveTo>
                  <a:pt x="3975754" y="605769"/>
                </a:moveTo>
                <a:lnTo>
                  <a:pt x="3975780" y="606263"/>
                </a:lnTo>
                <a:lnTo>
                  <a:pt x="3976278" y="606230"/>
                </a:lnTo>
                <a:lnTo>
                  <a:pt x="3976872" y="617670"/>
                </a:lnTo>
                <a:cubicBezTo>
                  <a:pt x="3976872" y="623351"/>
                  <a:pt x="3976813" y="629018"/>
                  <a:pt x="3975501" y="634646"/>
                </a:cubicBezTo>
                <a:cubicBezTo>
                  <a:pt x="3975543" y="665981"/>
                  <a:pt x="3973093" y="696872"/>
                  <a:pt x="3968034" y="727122"/>
                </a:cubicBezTo>
                <a:lnTo>
                  <a:pt x="3967496" y="733798"/>
                </a:lnTo>
                <a:cubicBezTo>
                  <a:pt x="3967326" y="733803"/>
                  <a:pt x="3967158" y="733808"/>
                  <a:pt x="3966990" y="733861"/>
                </a:cubicBezTo>
                <a:cubicBezTo>
                  <a:pt x="3916715" y="1086726"/>
                  <a:pt x="3635676" y="1367503"/>
                  <a:pt x="3276825" y="1426902"/>
                </a:cubicBezTo>
                <a:lnTo>
                  <a:pt x="3276708" y="1428050"/>
                </a:lnTo>
                <a:cubicBezTo>
                  <a:pt x="3271398" y="1429061"/>
                  <a:pt x="3266069" y="1430009"/>
                  <a:pt x="3260492" y="1429590"/>
                </a:cubicBezTo>
                <a:cubicBezTo>
                  <a:pt x="3229320" y="1435144"/>
                  <a:pt x="3197440" y="1438125"/>
                  <a:pt x="3165065" y="1438652"/>
                </a:cubicBezTo>
                <a:lnTo>
                  <a:pt x="3147947" y="1440278"/>
                </a:lnTo>
                <a:lnTo>
                  <a:pt x="3147921" y="1439783"/>
                </a:lnTo>
                <a:lnTo>
                  <a:pt x="3147422" y="1439816"/>
                </a:lnTo>
                <a:cubicBezTo>
                  <a:pt x="3146856" y="1436014"/>
                  <a:pt x="3146829" y="1432198"/>
                  <a:pt x="3146829" y="1428376"/>
                </a:cubicBezTo>
                <a:cubicBezTo>
                  <a:pt x="3146829" y="1422694"/>
                  <a:pt x="3146887" y="1417025"/>
                  <a:pt x="3148199" y="1411395"/>
                </a:cubicBezTo>
                <a:cubicBezTo>
                  <a:pt x="3148157" y="1380067"/>
                  <a:pt x="3150607" y="1349182"/>
                  <a:pt x="3155663" y="1318938"/>
                </a:cubicBezTo>
                <a:lnTo>
                  <a:pt x="3156204" y="1312248"/>
                </a:lnTo>
                <a:cubicBezTo>
                  <a:pt x="3156372" y="1312243"/>
                  <a:pt x="3156542" y="1312238"/>
                  <a:pt x="3156709" y="1312185"/>
                </a:cubicBezTo>
                <a:cubicBezTo>
                  <a:pt x="3206986" y="959319"/>
                  <a:pt x="3488025" y="678542"/>
                  <a:pt x="3846875" y="619144"/>
                </a:cubicBezTo>
                <a:lnTo>
                  <a:pt x="3846992" y="617996"/>
                </a:lnTo>
                <a:cubicBezTo>
                  <a:pt x="3852301" y="616986"/>
                  <a:pt x="3857629" y="616038"/>
                  <a:pt x="3863205" y="616457"/>
                </a:cubicBezTo>
                <a:cubicBezTo>
                  <a:pt x="3894388" y="610900"/>
                  <a:pt x="3926281" y="607919"/>
                  <a:pt x="3958666" y="607392"/>
                </a:cubicBezTo>
                <a:close/>
                <a:moveTo>
                  <a:pt x="2306354" y="605769"/>
                </a:moveTo>
                <a:lnTo>
                  <a:pt x="2323441" y="607392"/>
                </a:lnTo>
                <a:cubicBezTo>
                  <a:pt x="2355827" y="607919"/>
                  <a:pt x="2387719" y="610900"/>
                  <a:pt x="2418903" y="616457"/>
                </a:cubicBezTo>
                <a:cubicBezTo>
                  <a:pt x="2424479" y="616038"/>
                  <a:pt x="2429807" y="616986"/>
                  <a:pt x="2435115" y="617996"/>
                </a:cubicBezTo>
                <a:lnTo>
                  <a:pt x="2435233" y="619144"/>
                </a:lnTo>
                <a:cubicBezTo>
                  <a:pt x="2794083" y="678542"/>
                  <a:pt x="3075122" y="959319"/>
                  <a:pt x="3125398" y="1312185"/>
                </a:cubicBezTo>
                <a:cubicBezTo>
                  <a:pt x="3125566" y="1312238"/>
                  <a:pt x="3125735" y="1312243"/>
                  <a:pt x="3125904" y="1312248"/>
                </a:cubicBezTo>
                <a:lnTo>
                  <a:pt x="3126444" y="1318938"/>
                </a:lnTo>
                <a:cubicBezTo>
                  <a:pt x="3131501" y="1349182"/>
                  <a:pt x="3133950" y="1380067"/>
                  <a:pt x="3133908" y="1411395"/>
                </a:cubicBezTo>
                <a:cubicBezTo>
                  <a:pt x="3135220" y="1417025"/>
                  <a:pt x="3135279" y="1422694"/>
                  <a:pt x="3135279" y="1428376"/>
                </a:cubicBezTo>
                <a:cubicBezTo>
                  <a:pt x="3135279" y="1432198"/>
                  <a:pt x="3135252" y="1436014"/>
                  <a:pt x="3134686" y="1439816"/>
                </a:cubicBezTo>
                <a:lnTo>
                  <a:pt x="3134187" y="1439783"/>
                </a:lnTo>
                <a:lnTo>
                  <a:pt x="3134161" y="1440278"/>
                </a:lnTo>
                <a:lnTo>
                  <a:pt x="3117042" y="1438652"/>
                </a:lnTo>
                <a:cubicBezTo>
                  <a:pt x="3084668" y="1438125"/>
                  <a:pt x="3052788" y="1435144"/>
                  <a:pt x="3021616" y="1429590"/>
                </a:cubicBezTo>
                <a:cubicBezTo>
                  <a:pt x="3016039" y="1430009"/>
                  <a:pt x="3010710" y="1429061"/>
                  <a:pt x="3005399" y="1428050"/>
                </a:cubicBezTo>
                <a:lnTo>
                  <a:pt x="3005283" y="1426902"/>
                </a:lnTo>
                <a:cubicBezTo>
                  <a:pt x="2646432" y="1367503"/>
                  <a:pt x="2365393" y="1086726"/>
                  <a:pt x="2315117" y="733861"/>
                </a:cubicBezTo>
                <a:cubicBezTo>
                  <a:pt x="2314950" y="733808"/>
                  <a:pt x="2314781" y="733803"/>
                  <a:pt x="2314612" y="733798"/>
                </a:cubicBezTo>
                <a:lnTo>
                  <a:pt x="2314074" y="727122"/>
                </a:lnTo>
                <a:cubicBezTo>
                  <a:pt x="2309015" y="696872"/>
                  <a:pt x="2306564" y="665981"/>
                  <a:pt x="2306606" y="634646"/>
                </a:cubicBezTo>
                <a:cubicBezTo>
                  <a:pt x="2305294" y="629018"/>
                  <a:pt x="2305236" y="623351"/>
                  <a:pt x="2305236" y="617670"/>
                </a:cubicBezTo>
                <a:lnTo>
                  <a:pt x="2305830" y="606230"/>
                </a:lnTo>
                <a:lnTo>
                  <a:pt x="2306328" y="606263"/>
                </a:lnTo>
                <a:close/>
                <a:moveTo>
                  <a:pt x="2283603" y="605769"/>
                </a:moveTo>
                <a:lnTo>
                  <a:pt x="2283629" y="606263"/>
                </a:lnTo>
                <a:lnTo>
                  <a:pt x="2284127" y="606230"/>
                </a:lnTo>
                <a:lnTo>
                  <a:pt x="2284721" y="617670"/>
                </a:lnTo>
                <a:cubicBezTo>
                  <a:pt x="2284721" y="623351"/>
                  <a:pt x="2284662" y="629018"/>
                  <a:pt x="2283350" y="634646"/>
                </a:cubicBezTo>
                <a:cubicBezTo>
                  <a:pt x="2283392" y="665981"/>
                  <a:pt x="2280942" y="696872"/>
                  <a:pt x="2275883" y="727122"/>
                </a:cubicBezTo>
                <a:lnTo>
                  <a:pt x="2275345" y="733798"/>
                </a:lnTo>
                <a:cubicBezTo>
                  <a:pt x="2275175" y="733803"/>
                  <a:pt x="2275007" y="733808"/>
                  <a:pt x="2274839" y="733861"/>
                </a:cubicBezTo>
                <a:cubicBezTo>
                  <a:pt x="2224564" y="1086726"/>
                  <a:pt x="1943525" y="1367503"/>
                  <a:pt x="1584673" y="1426902"/>
                </a:cubicBezTo>
                <a:lnTo>
                  <a:pt x="1584557" y="1428050"/>
                </a:lnTo>
                <a:cubicBezTo>
                  <a:pt x="1579247" y="1429061"/>
                  <a:pt x="1573918" y="1430009"/>
                  <a:pt x="1568341" y="1429590"/>
                </a:cubicBezTo>
                <a:cubicBezTo>
                  <a:pt x="1537169" y="1435144"/>
                  <a:pt x="1505289" y="1438125"/>
                  <a:pt x="1472914" y="1438652"/>
                </a:cubicBezTo>
                <a:lnTo>
                  <a:pt x="1455796" y="1440278"/>
                </a:lnTo>
                <a:lnTo>
                  <a:pt x="1455770" y="1439783"/>
                </a:lnTo>
                <a:lnTo>
                  <a:pt x="1455271" y="1439816"/>
                </a:lnTo>
                <a:cubicBezTo>
                  <a:pt x="1454705" y="1436014"/>
                  <a:pt x="1454678" y="1432198"/>
                  <a:pt x="1454678" y="1428376"/>
                </a:cubicBezTo>
                <a:cubicBezTo>
                  <a:pt x="1454678" y="1422694"/>
                  <a:pt x="1454736" y="1417025"/>
                  <a:pt x="1456048" y="1411395"/>
                </a:cubicBezTo>
                <a:cubicBezTo>
                  <a:pt x="1456006" y="1380067"/>
                  <a:pt x="1458456" y="1349182"/>
                  <a:pt x="1463513" y="1318938"/>
                </a:cubicBezTo>
                <a:lnTo>
                  <a:pt x="1464053" y="1312248"/>
                </a:lnTo>
                <a:cubicBezTo>
                  <a:pt x="1464221" y="1312243"/>
                  <a:pt x="1464391" y="1312238"/>
                  <a:pt x="1464558" y="1312185"/>
                </a:cubicBezTo>
                <a:cubicBezTo>
                  <a:pt x="1514835" y="959319"/>
                  <a:pt x="1795874" y="678542"/>
                  <a:pt x="2154724" y="619144"/>
                </a:cubicBezTo>
                <a:lnTo>
                  <a:pt x="2154841" y="617996"/>
                </a:lnTo>
                <a:cubicBezTo>
                  <a:pt x="2160150" y="616986"/>
                  <a:pt x="2165478" y="616038"/>
                  <a:pt x="2171054" y="616457"/>
                </a:cubicBezTo>
                <a:cubicBezTo>
                  <a:pt x="2202237" y="610900"/>
                  <a:pt x="2234130" y="607919"/>
                  <a:pt x="2266515" y="607392"/>
                </a:cubicBezTo>
                <a:close/>
                <a:moveTo>
                  <a:pt x="614203" y="605769"/>
                </a:moveTo>
                <a:lnTo>
                  <a:pt x="631290" y="607392"/>
                </a:lnTo>
                <a:cubicBezTo>
                  <a:pt x="663676" y="607919"/>
                  <a:pt x="695568" y="610900"/>
                  <a:pt x="726752" y="616457"/>
                </a:cubicBezTo>
                <a:cubicBezTo>
                  <a:pt x="732328" y="616038"/>
                  <a:pt x="737656" y="616986"/>
                  <a:pt x="742964" y="617996"/>
                </a:cubicBezTo>
                <a:lnTo>
                  <a:pt x="743081" y="619144"/>
                </a:lnTo>
                <a:cubicBezTo>
                  <a:pt x="1101932" y="678542"/>
                  <a:pt x="1382971" y="959319"/>
                  <a:pt x="1433247" y="1312185"/>
                </a:cubicBezTo>
                <a:cubicBezTo>
                  <a:pt x="1433415" y="1312238"/>
                  <a:pt x="1433584" y="1312243"/>
                  <a:pt x="1433753" y="1312248"/>
                </a:cubicBezTo>
                <a:lnTo>
                  <a:pt x="1434293" y="1318938"/>
                </a:lnTo>
                <a:cubicBezTo>
                  <a:pt x="1439350" y="1349182"/>
                  <a:pt x="1441799" y="1380067"/>
                  <a:pt x="1441757" y="1411395"/>
                </a:cubicBezTo>
                <a:cubicBezTo>
                  <a:pt x="1443069" y="1417025"/>
                  <a:pt x="1443128" y="1422694"/>
                  <a:pt x="1443128" y="1428376"/>
                </a:cubicBezTo>
                <a:cubicBezTo>
                  <a:pt x="1443128" y="1432198"/>
                  <a:pt x="1443101" y="1436014"/>
                  <a:pt x="1442535" y="1439816"/>
                </a:cubicBezTo>
                <a:lnTo>
                  <a:pt x="1442036" y="1439783"/>
                </a:lnTo>
                <a:lnTo>
                  <a:pt x="1442010" y="1440278"/>
                </a:lnTo>
                <a:lnTo>
                  <a:pt x="1424891" y="1438652"/>
                </a:lnTo>
                <a:cubicBezTo>
                  <a:pt x="1392517" y="1438125"/>
                  <a:pt x="1360637" y="1435144"/>
                  <a:pt x="1329465" y="1429590"/>
                </a:cubicBezTo>
                <a:cubicBezTo>
                  <a:pt x="1323888" y="1430009"/>
                  <a:pt x="1318559" y="1429061"/>
                  <a:pt x="1313248" y="1428050"/>
                </a:cubicBezTo>
                <a:lnTo>
                  <a:pt x="1313132" y="1426902"/>
                </a:lnTo>
                <a:cubicBezTo>
                  <a:pt x="954281" y="1367503"/>
                  <a:pt x="673242" y="1086726"/>
                  <a:pt x="622966" y="733861"/>
                </a:cubicBezTo>
                <a:cubicBezTo>
                  <a:pt x="622799" y="733808"/>
                  <a:pt x="622630" y="733803"/>
                  <a:pt x="622461" y="733798"/>
                </a:cubicBezTo>
                <a:lnTo>
                  <a:pt x="621923" y="727122"/>
                </a:lnTo>
                <a:cubicBezTo>
                  <a:pt x="616864" y="696872"/>
                  <a:pt x="614413" y="665981"/>
                  <a:pt x="614455" y="634646"/>
                </a:cubicBezTo>
                <a:cubicBezTo>
                  <a:pt x="613143" y="629018"/>
                  <a:pt x="613085" y="623351"/>
                  <a:pt x="613085" y="617670"/>
                </a:cubicBezTo>
                <a:lnTo>
                  <a:pt x="613679" y="606230"/>
                </a:lnTo>
                <a:lnTo>
                  <a:pt x="614177" y="606263"/>
                </a:lnTo>
                <a:close/>
                <a:moveTo>
                  <a:pt x="7360056" y="605769"/>
                </a:moveTo>
                <a:lnTo>
                  <a:pt x="7360082" y="606263"/>
                </a:lnTo>
                <a:lnTo>
                  <a:pt x="7360580" y="606230"/>
                </a:lnTo>
                <a:lnTo>
                  <a:pt x="7361174" y="617670"/>
                </a:lnTo>
                <a:cubicBezTo>
                  <a:pt x="7361174" y="623351"/>
                  <a:pt x="7361116" y="629018"/>
                  <a:pt x="7359804" y="634646"/>
                </a:cubicBezTo>
                <a:cubicBezTo>
                  <a:pt x="7359846" y="665981"/>
                  <a:pt x="7357395" y="696872"/>
                  <a:pt x="7352337" y="727122"/>
                </a:cubicBezTo>
                <a:lnTo>
                  <a:pt x="7351798" y="733798"/>
                </a:lnTo>
                <a:cubicBezTo>
                  <a:pt x="7351629" y="733803"/>
                  <a:pt x="7351460" y="733808"/>
                  <a:pt x="7351293" y="733861"/>
                </a:cubicBezTo>
                <a:cubicBezTo>
                  <a:pt x="7301017" y="1086726"/>
                  <a:pt x="7019978" y="1367503"/>
                  <a:pt x="6661127" y="1426902"/>
                </a:cubicBezTo>
                <a:lnTo>
                  <a:pt x="6661011" y="1428050"/>
                </a:lnTo>
                <a:cubicBezTo>
                  <a:pt x="6655700" y="1429061"/>
                  <a:pt x="6650371" y="1430009"/>
                  <a:pt x="6644794" y="1429590"/>
                </a:cubicBezTo>
                <a:cubicBezTo>
                  <a:pt x="6613622" y="1435144"/>
                  <a:pt x="6581742" y="1438125"/>
                  <a:pt x="6549368" y="1438652"/>
                </a:cubicBezTo>
                <a:lnTo>
                  <a:pt x="6532249" y="1440278"/>
                </a:lnTo>
                <a:lnTo>
                  <a:pt x="6532223" y="1439783"/>
                </a:lnTo>
                <a:lnTo>
                  <a:pt x="6531724" y="1439816"/>
                </a:lnTo>
                <a:cubicBezTo>
                  <a:pt x="6531158" y="1436014"/>
                  <a:pt x="6531131" y="1432198"/>
                  <a:pt x="6531131" y="1428376"/>
                </a:cubicBezTo>
                <a:cubicBezTo>
                  <a:pt x="6531131" y="1422694"/>
                  <a:pt x="6531190" y="1417025"/>
                  <a:pt x="6532502" y="1411395"/>
                </a:cubicBezTo>
                <a:cubicBezTo>
                  <a:pt x="6532460" y="1380067"/>
                  <a:pt x="6534909" y="1349182"/>
                  <a:pt x="6539966" y="1318938"/>
                </a:cubicBezTo>
                <a:lnTo>
                  <a:pt x="6540506" y="1312248"/>
                </a:lnTo>
                <a:cubicBezTo>
                  <a:pt x="6540675" y="1312243"/>
                  <a:pt x="6540844" y="1312238"/>
                  <a:pt x="6541012" y="1312185"/>
                </a:cubicBezTo>
                <a:cubicBezTo>
                  <a:pt x="6591288" y="959319"/>
                  <a:pt x="6872327" y="678542"/>
                  <a:pt x="7231178" y="619144"/>
                </a:cubicBezTo>
                <a:lnTo>
                  <a:pt x="7231295" y="617996"/>
                </a:lnTo>
                <a:cubicBezTo>
                  <a:pt x="7236603" y="616986"/>
                  <a:pt x="7241931" y="616038"/>
                  <a:pt x="7247507" y="616457"/>
                </a:cubicBezTo>
                <a:cubicBezTo>
                  <a:pt x="7278691" y="610900"/>
                  <a:pt x="7310583" y="607919"/>
                  <a:pt x="7342969" y="607392"/>
                </a:cubicBezTo>
                <a:close/>
                <a:moveTo>
                  <a:pt x="591452" y="605769"/>
                </a:moveTo>
                <a:lnTo>
                  <a:pt x="591478" y="606263"/>
                </a:lnTo>
                <a:lnTo>
                  <a:pt x="591976" y="606230"/>
                </a:lnTo>
                <a:lnTo>
                  <a:pt x="592570" y="617670"/>
                </a:lnTo>
                <a:cubicBezTo>
                  <a:pt x="592570" y="623351"/>
                  <a:pt x="592511" y="629018"/>
                  <a:pt x="591199" y="634646"/>
                </a:cubicBezTo>
                <a:cubicBezTo>
                  <a:pt x="591242" y="665981"/>
                  <a:pt x="588791" y="696872"/>
                  <a:pt x="583732" y="727122"/>
                </a:cubicBezTo>
                <a:lnTo>
                  <a:pt x="583194" y="733798"/>
                </a:lnTo>
                <a:cubicBezTo>
                  <a:pt x="583024" y="733803"/>
                  <a:pt x="582856" y="733808"/>
                  <a:pt x="582689" y="733861"/>
                </a:cubicBezTo>
                <a:cubicBezTo>
                  <a:pt x="537576" y="1050490"/>
                  <a:pt x="306662" y="1309076"/>
                  <a:pt x="0" y="1400276"/>
                </a:cubicBezTo>
                <a:lnTo>
                  <a:pt x="0" y="1267938"/>
                </a:lnTo>
                <a:cubicBezTo>
                  <a:pt x="229298" y="1185101"/>
                  <a:pt x="402181" y="989705"/>
                  <a:pt x="449203" y="750600"/>
                </a:cubicBezTo>
                <a:cubicBezTo>
                  <a:pt x="258971" y="791484"/>
                  <a:pt x="97576" y="906749"/>
                  <a:pt x="0" y="1064489"/>
                </a:cubicBezTo>
                <a:lnTo>
                  <a:pt x="0" y="857695"/>
                </a:lnTo>
                <a:cubicBezTo>
                  <a:pt x="121484" y="734788"/>
                  <a:pt x="282199" y="649000"/>
                  <a:pt x="462573" y="619144"/>
                </a:cubicBezTo>
                <a:lnTo>
                  <a:pt x="462690" y="617996"/>
                </a:lnTo>
                <a:cubicBezTo>
                  <a:pt x="467999" y="616986"/>
                  <a:pt x="473327" y="616038"/>
                  <a:pt x="478903" y="616457"/>
                </a:cubicBezTo>
                <a:cubicBezTo>
                  <a:pt x="510086" y="610900"/>
                  <a:pt x="541979" y="607919"/>
                  <a:pt x="574365" y="607392"/>
                </a:cubicBezTo>
                <a:close/>
                <a:moveTo>
                  <a:pt x="11969013" y="0"/>
                </a:moveTo>
                <a:lnTo>
                  <a:pt x="12180097" y="0"/>
                </a:lnTo>
                <a:cubicBezTo>
                  <a:pt x="12184579" y="2797"/>
                  <a:pt x="12188307" y="6390"/>
                  <a:pt x="12192000" y="10016"/>
                </a:cubicBezTo>
                <a:lnTo>
                  <a:pt x="12192000" y="210008"/>
                </a:lnTo>
                <a:cubicBezTo>
                  <a:pt x="12135666" y="124006"/>
                  <a:pt x="12059786" y="51396"/>
                  <a:pt x="11969013" y="0"/>
                </a:cubicBezTo>
                <a:close/>
                <a:moveTo>
                  <a:pt x="11640695" y="0"/>
                </a:moveTo>
                <a:lnTo>
                  <a:pt x="11775234" y="0"/>
                </a:lnTo>
                <a:cubicBezTo>
                  <a:pt x="11842228" y="193636"/>
                  <a:pt x="11995970" y="348667"/>
                  <a:pt x="12192000" y="421829"/>
                </a:cubicBezTo>
                <a:lnTo>
                  <a:pt x="12192000" y="553832"/>
                </a:lnTo>
                <a:cubicBezTo>
                  <a:pt x="11924422" y="471599"/>
                  <a:pt x="11715712" y="262771"/>
                  <a:pt x="11640695" y="0"/>
                </a:cubicBezTo>
                <a:close/>
                <a:moveTo>
                  <a:pt x="11023379" y="0"/>
                </a:moveTo>
                <a:lnTo>
                  <a:pt x="11232088" y="0"/>
                </a:lnTo>
                <a:cubicBezTo>
                  <a:pt x="11066618" y="98005"/>
                  <a:pt x="10947209" y="260867"/>
                  <a:pt x="10909358" y="451830"/>
                </a:cubicBezTo>
                <a:cubicBezTo>
                  <a:pt x="11153410" y="399791"/>
                  <a:pt x="11350000" y="226290"/>
                  <a:pt x="11427896" y="0"/>
                </a:cubicBezTo>
                <a:lnTo>
                  <a:pt x="11561912" y="0"/>
                </a:lnTo>
                <a:cubicBezTo>
                  <a:pt x="11477134" y="299826"/>
                  <a:pt x="11217862" y="529393"/>
                  <a:pt x="10895987" y="582253"/>
                </a:cubicBezTo>
                <a:lnTo>
                  <a:pt x="10895871" y="583392"/>
                </a:lnTo>
                <a:cubicBezTo>
                  <a:pt x="10890560" y="584395"/>
                  <a:pt x="10885231" y="585336"/>
                  <a:pt x="10879654" y="584920"/>
                </a:cubicBezTo>
                <a:cubicBezTo>
                  <a:pt x="10848482" y="590430"/>
                  <a:pt x="10816602" y="593388"/>
                  <a:pt x="10784227" y="593911"/>
                </a:cubicBezTo>
                <a:lnTo>
                  <a:pt x="10767109" y="595524"/>
                </a:lnTo>
                <a:lnTo>
                  <a:pt x="10767083" y="595033"/>
                </a:lnTo>
                <a:lnTo>
                  <a:pt x="10766584" y="595066"/>
                </a:lnTo>
                <a:cubicBezTo>
                  <a:pt x="10766018" y="591293"/>
                  <a:pt x="10765991" y="587507"/>
                  <a:pt x="10765991" y="583715"/>
                </a:cubicBezTo>
                <a:cubicBezTo>
                  <a:pt x="10765991" y="578078"/>
                  <a:pt x="10766050" y="572454"/>
                  <a:pt x="10767362" y="566868"/>
                </a:cubicBezTo>
                <a:cubicBezTo>
                  <a:pt x="10767319" y="535786"/>
                  <a:pt x="10769769" y="505143"/>
                  <a:pt x="10774826" y="475137"/>
                </a:cubicBezTo>
                <a:lnTo>
                  <a:pt x="10775366" y="468500"/>
                </a:lnTo>
                <a:cubicBezTo>
                  <a:pt x="10775535" y="468495"/>
                  <a:pt x="10775704" y="468490"/>
                  <a:pt x="10775872" y="468437"/>
                </a:cubicBezTo>
                <a:cubicBezTo>
                  <a:pt x="10802174" y="285283"/>
                  <a:pt x="10891635" y="121704"/>
                  <a:pt x="11023379" y="0"/>
                </a:cubicBezTo>
                <a:close/>
                <a:moveTo>
                  <a:pt x="9949555" y="0"/>
                </a:moveTo>
                <a:lnTo>
                  <a:pt x="10083571" y="0"/>
                </a:lnTo>
                <a:cubicBezTo>
                  <a:pt x="10161467" y="226290"/>
                  <a:pt x="10358057" y="399791"/>
                  <a:pt x="10602109" y="451830"/>
                </a:cubicBezTo>
                <a:cubicBezTo>
                  <a:pt x="10564258" y="260867"/>
                  <a:pt x="10444849" y="98005"/>
                  <a:pt x="10279379" y="0"/>
                </a:cubicBezTo>
                <a:lnTo>
                  <a:pt x="10488089" y="0"/>
                </a:lnTo>
                <a:cubicBezTo>
                  <a:pt x="10619833" y="121704"/>
                  <a:pt x="10709293" y="285283"/>
                  <a:pt x="10735596" y="468437"/>
                </a:cubicBezTo>
                <a:cubicBezTo>
                  <a:pt x="10735763" y="468490"/>
                  <a:pt x="10735932" y="468495"/>
                  <a:pt x="10736101" y="468500"/>
                </a:cubicBezTo>
                <a:lnTo>
                  <a:pt x="10736641" y="475137"/>
                </a:lnTo>
                <a:cubicBezTo>
                  <a:pt x="10741698" y="505143"/>
                  <a:pt x="10744148" y="535786"/>
                  <a:pt x="10744105" y="566868"/>
                </a:cubicBezTo>
                <a:cubicBezTo>
                  <a:pt x="10745417" y="572454"/>
                  <a:pt x="10745476" y="578078"/>
                  <a:pt x="10745476" y="583715"/>
                </a:cubicBezTo>
                <a:cubicBezTo>
                  <a:pt x="10745476" y="587507"/>
                  <a:pt x="10745449" y="591293"/>
                  <a:pt x="10744883" y="595066"/>
                </a:cubicBezTo>
                <a:lnTo>
                  <a:pt x="10744384" y="595033"/>
                </a:lnTo>
                <a:lnTo>
                  <a:pt x="10744358" y="595524"/>
                </a:lnTo>
                <a:lnTo>
                  <a:pt x="10727240" y="593911"/>
                </a:lnTo>
                <a:cubicBezTo>
                  <a:pt x="10694865" y="593388"/>
                  <a:pt x="10662985" y="590430"/>
                  <a:pt x="10631813" y="584920"/>
                </a:cubicBezTo>
                <a:cubicBezTo>
                  <a:pt x="10626236" y="585336"/>
                  <a:pt x="10620907" y="584395"/>
                  <a:pt x="10615596" y="583392"/>
                </a:cubicBezTo>
                <a:lnTo>
                  <a:pt x="10615480" y="582253"/>
                </a:lnTo>
                <a:cubicBezTo>
                  <a:pt x="10293605" y="529393"/>
                  <a:pt x="10034333" y="299826"/>
                  <a:pt x="9949555" y="0"/>
                </a:cubicBezTo>
                <a:close/>
                <a:moveTo>
                  <a:pt x="9331225" y="0"/>
                </a:moveTo>
                <a:lnTo>
                  <a:pt x="9539935" y="0"/>
                </a:lnTo>
                <a:cubicBezTo>
                  <a:pt x="9374465" y="98005"/>
                  <a:pt x="9255056" y="260867"/>
                  <a:pt x="9217205" y="451830"/>
                </a:cubicBezTo>
                <a:cubicBezTo>
                  <a:pt x="9461257" y="399791"/>
                  <a:pt x="9657847" y="226290"/>
                  <a:pt x="9735743" y="0"/>
                </a:cubicBezTo>
                <a:lnTo>
                  <a:pt x="9869759" y="0"/>
                </a:lnTo>
                <a:cubicBezTo>
                  <a:pt x="9784981" y="299826"/>
                  <a:pt x="9525709" y="529393"/>
                  <a:pt x="9203834" y="582253"/>
                </a:cubicBezTo>
                <a:lnTo>
                  <a:pt x="9203718" y="583392"/>
                </a:lnTo>
                <a:cubicBezTo>
                  <a:pt x="9198407" y="584395"/>
                  <a:pt x="9193078" y="585336"/>
                  <a:pt x="9187501" y="584920"/>
                </a:cubicBezTo>
                <a:cubicBezTo>
                  <a:pt x="9156329" y="590430"/>
                  <a:pt x="9124449" y="593388"/>
                  <a:pt x="9092074" y="593911"/>
                </a:cubicBezTo>
                <a:lnTo>
                  <a:pt x="9074956" y="595524"/>
                </a:lnTo>
                <a:lnTo>
                  <a:pt x="9074930" y="595033"/>
                </a:lnTo>
                <a:lnTo>
                  <a:pt x="9074431" y="595066"/>
                </a:lnTo>
                <a:cubicBezTo>
                  <a:pt x="9073865" y="591293"/>
                  <a:pt x="9073838" y="587507"/>
                  <a:pt x="9073838" y="583715"/>
                </a:cubicBezTo>
                <a:cubicBezTo>
                  <a:pt x="9073838" y="578078"/>
                  <a:pt x="9073897" y="572454"/>
                  <a:pt x="9075209" y="566868"/>
                </a:cubicBezTo>
                <a:cubicBezTo>
                  <a:pt x="9075166" y="535786"/>
                  <a:pt x="9077616" y="505143"/>
                  <a:pt x="9082673" y="475137"/>
                </a:cubicBezTo>
                <a:lnTo>
                  <a:pt x="9083213" y="468500"/>
                </a:lnTo>
                <a:cubicBezTo>
                  <a:pt x="9083382" y="468495"/>
                  <a:pt x="9083551" y="468490"/>
                  <a:pt x="9083718" y="468437"/>
                </a:cubicBezTo>
                <a:cubicBezTo>
                  <a:pt x="9110021" y="285283"/>
                  <a:pt x="9199481" y="121704"/>
                  <a:pt x="9331225" y="0"/>
                </a:cubicBezTo>
                <a:close/>
                <a:moveTo>
                  <a:pt x="8257405" y="0"/>
                </a:moveTo>
                <a:lnTo>
                  <a:pt x="8391420" y="0"/>
                </a:lnTo>
                <a:cubicBezTo>
                  <a:pt x="8469316" y="226290"/>
                  <a:pt x="8665906" y="399791"/>
                  <a:pt x="8909958" y="451830"/>
                </a:cubicBezTo>
                <a:cubicBezTo>
                  <a:pt x="8872107" y="260867"/>
                  <a:pt x="8752698" y="98005"/>
                  <a:pt x="8587228" y="0"/>
                </a:cubicBezTo>
                <a:lnTo>
                  <a:pt x="8795937" y="0"/>
                </a:lnTo>
                <a:cubicBezTo>
                  <a:pt x="8927681" y="121704"/>
                  <a:pt x="9017142" y="285283"/>
                  <a:pt x="9043444" y="468437"/>
                </a:cubicBezTo>
                <a:cubicBezTo>
                  <a:pt x="9043612" y="468490"/>
                  <a:pt x="9043781" y="468495"/>
                  <a:pt x="9043950" y="468500"/>
                </a:cubicBezTo>
                <a:lnTo>
                  <a:pt x="9044490" y="475137"/>
                </a:lnTo>
                <a:cubicBezTo>
                  <a:pt x="9049547" y="505143"/>
                  <a:pt x="9051997" y="535786"/>
                  <a:pt x="9051954" y="566868"/>
                </a:cubicBezTo>
                <a:cubicBezTo>
                  <a:pt x="9053266" y="572454"/>
                  <a:pt x="9053325" y="578078"/>
                  <a:pt x="9053325" y="583715"/>
                </a:cubicBezTo>
                <a:cubicBezTo>
                  <a:pt x="9053325" y="587507"/>
                  <a:pt x="9053298" y="591293"/>
                  <a:pt x="9052732" y="595066"/>
                </a:cubicBezTo>
                <a:lnTo>
                  <a:pt x="9052233" y="595033"/>
                </a:lnTo>
                <a:lnTo>
                  <a:pt x="9052207" y="595524"/>
                </a:lnTo>
                <a:lnTo>
                  <a:pt x="9035089" y="593911"/>
                </a:lnTo>
                <a:cubicBezTo>
                  <a:pt x="9002714" y="593388"/>
                  <a:pt x="8970834" y="590430"/>
                  <a:pt x="8939662" y="584920"/>
                </a:cubicBezTo>
                <a:cubicBezTo>
                  <a:pt x="8934085" y="585336"/>
                  <a:pt x="8928756" y="584395"/>
                  <a:pt x="8923445" y="583392"/>
                </a:cubicBezTo>
                <a:lnTo>
                  <a:pt x="8923329" y="582253"/>
                </a:lnTo>
                <a:cubicBezTo>
                  <a:pt x="8601454" y="529393"/>
                  <a:pt x="8342182" y="299826"/>
                  <a:pt x="8257405" y="0"/>
                </a:cubicBezTo>
                <a:close/>
                <a:moveTo>
                  <a:pt x="7639075" y="0"/>
                </a:moveTo>
                <a:lnTo>
                  <a:pt x="7847784" y="0"/>
                </a:lnTo>
                <a:cubicBezTo>
                  <a:pt x="7682314" y="98005"/>
                  <a:pt x="7562905" y="260867"/>
                  <a:pt x="7525054" y="451830"/>
                </a:cubicBezTo>
                <a:cubicBezTo>
                  <a:pt x="7769107" y="399791"/>
                  <a:pt x="7965696" y="226290"/>
                  <a:pt x="8043592" y="0"/>
                </a:cubicBezTo>
                <a:lnTo>
                  <a:pt x="8177609" y="0"/>
                </a:lnTo>
                <a:cubicBezTo>
                  <a:pt x="8092830" y="299826"/>
                  <a:pt x="7833558" y="529393"/>
                  <a:pt x="7511683" y="582253"/>
                </a:cubicBezTo>
                <a:lnTo>
                  <a:pt x="7511567" y="583392"/>
                </a:lnTo>
                <a:cubicBezTo>
                  <a:pt x="7506256" y="584395"/>
                  <a:pt x="7500927" y="585336"/>
                  <a:pt x="7495350" y="584920"/>
                </a:cubicBezTo>
                <a:cubicBezTo>
                  <a:pt x="7464178" y="590430"/>
                  <a:pt x="7432298" y="593388"/>
                  <a:pt x="7399924" y="593911"/>
                </a:cubicBezTo>
                <a:lnTo>
                  <a:pt x="7382805" y="595524"/>
                </a:lnTo>
                <a:lnTo>
                  <a:pt x="7382779" y="595033"/>
                </a:lnTo>
                <a:lnTo>
                  <a:pt x="7382280" y="595066"/>
                </a:lnTo>
                <a:cubicBezTo>
                  <a:pt x="7381714" y="591293"/>
                  <a:pt x="7381687" y="587507"/>
                  <a:pt x="7381687" y="583715"/>
                </a:cubicBezTo>
                <a:cubicBezTo>
                  <a:pt x="7381687" y="578078"/>
                  <a:pt x="7381746" y="572454"/>
                  <a:pt x="7383058" y="566868"/>
                </a:cubicBezTo>
                <a:cubicBezTo>
                  <a:pt x="7383016" y="535786"/>
                  <a:pt x="7385465" y="505143"/>
                  <a:pt x="7390522" y="475137"/>
                </a:cubicBezTo>
                <a:lnTo>
                  <a:pt x="7391062" y="468500"/>
                </a:lnTo>
                <a:cubicBezTo>
                  <a:pt x="7391231" y="468495"/>
                  <a:pt x="7391400" y="468490"/>
                  <a:pt x="7391568" y="468437"/>
                </a:cubicBezTo>
                <a:cubicBezTo>
                  <a:pt x="7417870" y="285283"/>
                  <a:pt x="7507331" y="121703"/>
                  <a:pt x="7639075" y="0"/>
                </a:cubicBezTo>
                <a:close/>
                <a:moveTo>
                  <a:pt x="6565254" y="0"/>
                </a:moveTo>
                <a:lnTo>
                  <a:pt x="6699270" y="0"/>
                </a:lnTo>
                <a:cubicBezTo>
                  <a:pt x="6777166" y="226290"/>
                  <a:pt x="6973755" y="399791"/>
                  <a:pt x="7217807" y="451830"/>
                </a:cubicBezTo>
                <a:cubicBezTo>
                  <a:pt x="7179956" y="260867"/>
                  <a:pt x="7060547" y="98005"/>
                  <a:pt x="6895077" y="0"/>
                </a:cubicBezTo>
                <a:lnTo>
                  <a:pt x="7103787" y="0"/>
                </a:lnTo>
                <a:cubicBezTo>
                  <a:pt x="7235531" y="121704"/>
                  <a:pt x="7324992" y="285283"/>
                  <a:pt x="7351294" y="468437"/>
                </a:cubicBezTo>
                <a:cubicBezTo>
                  <a:pt x="7351461" y="468490"/>
                  <a:pt x="7351631" y="468495"/>
                  <a:pt x="7351799" y="468500"/>
                </a:cubicBezTo>
                <a:lnTo>
                  <a:pt x="7352340" y="475137"/>
                </a:lnTo>
                <a:cubicBezTo>
                  <a:pt x="7357396" y="505143"/>
                  <a:pt x="7359846" y="535786"/>
                  <a:pt x="7359804" y="566868"/>
                </a:cubicBezTo>
                <a:cubicBezTo>
                  <a:pt x="7361116" y="572454"/>
                  <a:pt x="7361174" y="578078"/>
                  <a:pt x="7361174" y="583715"/>
                </a:cubicBezTo>
                <a:cubicBezTo>
                  <a:pt x="7361174" y="587507"/>
                  <a:pt x="7361147" y="591293"/>
                  <a:pt x="7360581" y="595066"/>
                </a:cubicBezTo>
                <a:lnTo>
                  <a:pt x="7360082" y="595033"/>
                </a:lnTo>
                <a:lnTo>
                  <a:pt x="7360056" y="595524"/>
                </a:lnTo>
                <a:lnTo>
                  <a:pt x="7342938" y="593911"/>
                </a:lnTo>
                <a:cubicBezTo>
                  <a:pt x="7310564" y="593388"/>
                  <a:pt x="7278683" y="590430"/>
                  <a:pt x="7247511" y="584920"/>
                </a:cubicBezTo>
                <a:cubicBezTo>
                  <a:pt x="7241934" y="585336"/>
                  <a:pt x="7236605" y="584395"/>
                  <a:pt x="7231295" y="583392"/>
                </a:cubicBezTo>
                <a:lnTo>
                  <a:pt x="7231179" y="582253"/>
                </a:lnTo>
                <a:cubicBezTo>
                  <a:pt x="6909304" y="529393"/>
                  <a:pt x="6650032" y="299826"/>
                  <a:pt x="6565254" y="0"/>
                </a:cubicBezTo>
                <a:close/>
                <a:moveTo>
                  <a:pt x="5946924" y="0"/>
                </a:moveTo>
                <a:lnTo>
                  <a:pt x="6155633" y="0"/>
                </a:lnTo>
                <a:cubicBezTo>
                  <a:pt x="5990163" y="98005"/>
                  <a:pt x="5870754" y="260867"/>
                  <a:pt x="5832903" y="451830"/>
                </a:cubicBezTo>
                <a:cubicBezTo>
                  <a:pt x="6076956" y="399791"/>
                  <a:pt x="6273545" y="226290"/>
                  <a:pt x="6351441" y="0"/>
                </a:cubicBezTo>
                <a:lnTo>
                  <a:pt x="6485457" y="0"/>
                </a:lnTo>
                <a:cubicBezTo>
                  <a:pt x="6400679" y="299826"/>
                  <a:pt x="6141407" y="529393"/>
                  <a:pt x="5819531" y="582253"/>
                </a:cubicBezTo>
                <a:lnTo>
                  <a:pt x="5819415" y="583392"/>
                </a:lnTo>
                <a:cubicBezTo>
                  <a:pt x="5814105" y="584395"/>
                  <a:pt x="5808776" y="585336"/>
                  <a:pt x="5803199" y="584920"/>
                </a:cubicBezTo>
                <a:cubicBezTo>
                  <a:pt x="5772027" y="590430"/>
                  <a:pt x="5740146" y="593388"/>
                  <a:pt x="5707772" y="593911"/>
                </a:cubicBezTo>
                <a:lnTo>
                  <a:pt x="5690654" y="595524"/>
                </a:lnTo>
                <a:lnTo>
                  <a:pt x="5690628" y="595033"/>
                </a:lnTo>
                <a:lnTo>
                  <a:pt x="5690129" y="595066"/>
                </a:lnTo>
                <a:cubicBezTo>
                  <a:pt x="5689563" y="591293"/>
                  <a:pt x="5689536" y="587507"/>
                  <a:pt x="5689536" y="583715"/>
                </a:cubicBezTo>
                <a:cubicBezTo>
                  <a:pt x="5689536" y="578078"/>
                  <a:pt x="5689594" y="572454"/>
                  <a:pt x="5690906" y="566868"/>
                </a:cubicBezTo>
                <a:cubicBezTo>
                  <a:pt x="5690864" y="535786"/>
                  <a:pt x="5693314" y="505143"/>
                  <a:pt x="5698370" y="475137"/>
                </a:cubicBezTo>
                <a:lnTo>
                  <a:pt x="5698911" y="468500"/>
                </a:lnTo>
                <a:cubicBezTo>
                  <a:pt x="5699079" y="468495"/>
                  <a:pt x="5699249" y="468490"/>
                  <a:pt x="5699416" y="468437"/>
                </a:cubicBezTo>
                <a:cubicBezTo>
                  <a:pt x="5725719" y="285283"/>
                  <a:pt x="5815180" y="121704"/>
                  <a:pt x="5946924" y="0"/>
                </a:cubicBezTo>
                <a:close/>
                <a:moveTo>
                  <a:pt x="4873102" y="0"/>
                </a:moveTo>
                <a:lnTo>
                  <a:pt x="5007119" y="0"/>
                </a:lnTo>
                <a:cubicBezTo>
                  <a:pt x="5085015" y="226291"/>
                  <a:pt x="5281604" y="399791"/>
                  <a:pt x="5525656" y="451830"/>
                </a:cubicBezTo>
                <a:cubicBezTo>
                  <a:pt x="5487805" y="260867"/>
                  <a:pt x="5368397" y="98005"/>
                  <a:pt x="5202927" y="0"/>
                </a:cubicBezTo>
                <a:lnTo>
                  <a:pt x="5411635" y="0"/>
                </a:lnTo>
                <a:cubicBezTo>
                  <a:pt x="5543380" y="121703"/>
                  <a:pt x="5632840" y="285283"/>
                  <a:pt x="5659142" y="468437"/>
                </a:cubicBezTo>
                <a:cubicBezTo>
                  <a:pt x="5659310" y="468490"/>
                  <a:pt x="5659479" y="468495"/>
                  <a:pt x="5659648" y="468499"/>
                </a:cubicBezTo>
                <a:lnTo>
                  <a:pt x="5660188" y="475137"/>
                </a:lnTo>
                <a:cubicBezTo>
                  <a:pt x="5665245" y="505143"/>
                  <a:pt x="5667694" y="535786"/>
                  <a:pt x="5667652" y="566868"/>
                </a:cubicBezTo>
                <a:cubicBezTo>
                  <a:pt x="5668964" y="572454"/>
                  <a:pt x="5669023" y="578078"/>
                  <a:pt x="5669023" y="583715"/>
                </a:cubicBezTo>
                <a:cubicBezTo>
                  <a:pt x="5669023" y="587508"/>
                  <a:pt x="5668996" y="591293"/>
                  <a:pt x="5668430" y="595066"/>
                </a:cubicBezTo>
                <a:lnTo>
                  <a:pt x="5667931" y="595033"/>
                </a:lnTo>
                <a:lnTo>
                  <a:pt x="5667905" y="595524"/>
                </a:lnTo>
                <a:lnTo>
                  <a:pt x="5650786" y="593911"/>
                </a:lnTo>
                <a:cubicBezTo>
                  <a:pt x="5618412" y="593388"/>
                  <a:pt x="5586532" y="590430"/>
                  <a:pt x="5555360" y="584920"/>
                </a:cubicBezTo>
                <a:cubicBezTo>
                  <a:pt x="5549783" y="585336"/>
                  <a:pt x="5544454" y="584395"/>
                  <a:pt x="5539143" y="583392"/>
                </a:cubicBezTo>
                <a:lnTo>
                  <a:pt x="5539027" y="582253"/>
                </a:lnTo>
                <a:cubicBezTo>
                  <a:pt x="5217153" y="529393"/>
                  <a:pt x="4957881" y="299826"/>
                  <a:pt x="4873102" y="0"/>
                </a:cubicBezTo>
                <a:close/>
                <a:moveTo>
                  <a:pt x="4254773" y="0"/>
                </a:moveTo>
                <a:lnTo>
                  <a:pt x="4463482" y="0"/>
                </a:lnTo>
                <a:cubicBezTo>
                  <a:pt x="4298012" y="98005"/>
                  <a:pt x="4178603" y="260867"/>
                  <a:pt x="4140752" y="451830"/>
                </a:cubicBezTo>
                <a:cubicBezTo>
                  <a:pt x="4384804" y="399791"/>
                  <a:pt x="4581394" y="226291"/>
                  <a:pt x="4659290" y="0"/>
                </a:cubicBezTo>
                <a:lnTo>
                  <a:pt x="4793306" y="0"/>
                </a:lnTo>
                <a:cubicBezTo>
                  <a:pt x="4708528" y="299826"/>
                  <a:pt x="4449256" y="529393"/>
                  <a:pt x="4127381" y="582253"/>
                </a:cubicBezTo>
                <a:lnTo>
                  <a:pt x="4127264" y="583392"/>
                </a:lnTo>
                <a:cubicBezTo>
                  <a:pt x="4121954" y="584395"/>
                  <a:pt x="4116625" y="585336"/>
                  <a:pt x="4111048" y="584920"/>
                </a:cubicBezTo>
                <a:cubicBezTo>
                  <a:pt x="4079876" y="590430"/>
                  <a:pt x="4047996" y="593388"/>
                  <a:pt x="4015621" y="593911"/>
                </a:cubicBezTo>
                <a:lnTo>
                  <a:pt x="3998503" y="595524"/>
                </a:lnTo>
                <a:lnTo>
                  <a:pt x="3998477" y="595033"/>
                </a:lnTo>
                <a:lnTo>
                  <a:pt x="3997978" y="595066"/>
                </a:lnTo>
                <a:cubicBezTo>
                  <a:pt x="3997412" y="591293"/>
                  <a:pt x="3997385" y="587507"/>
                  <a:pt x="3997385" y="583715"/>
                </a:cubicBezTo>
                <a:cubicBezTo>
                  <a:pt x="3997385" y="578078"/>
                  <a:pt x="3997443" y="572454"/>
                  <a:pt x="3998755" y="566868"/>
                </a:cubicBezTo>
                <a:cubicBezTo>
                  <a:pt x="3998713" y="535786"/>
                  <a:pt x="4001163" y="505143"/>
                  <a:pt x="4006219" y="475137"/>
                </a:cubicBezTo>
                <a:lnTo>
                  <a:pt x="4006760" y="468499"/>
                </a:lnTo>
                <a:cubicBezTo>
                  <a:pt x="4006928" y="468495"/>
                  <a:pt x="4007098" y="468490"/>
                  <a:pt x="4007265" y="468437"/>
                </a:cubicBezTo>
                <a:cubicBezTo>
                  <a:pt x="4033568" y="285283"/>
                  <a:pt x="4123028" y="121703"/>
                  <a:pt x="4254773" y="0"/>
                </a:cubicBezTo>
                <a:close/>
                <a:moveTo>
                  <a:pt x="3180951" y="0"/>
                </a:moveTo>
                <a:lnTo>
                  <a:pt x="3314968" y="0"/>
                </a:lnTo>
                <a:cubicBezTo>
                  <a:pt x="3392864" y="226291"/>
                  <a:pt x="3589453" y="399791"/>
                  <a:pt x="3833505" y="451830"/>
                </a:cubicBezTo>
                <a:cubicBezTo>
                  <a:pt x="3795654" y="260867"/>
                  <a:pt x="3676245" y="98005"/>
                  <a:pt x="3510776" y="0"/>
                </a:cubicBezTo>
                <a:lnTo>
                  <a:pt x="3719484" y="0"/>
                </a:lnTo>
                <a:cubicBezTo>
                  <a:pt x="3851229" y="121703"/>
                  <a:pt x="3940689" y="285283"/>
                  <a:pt x="3966991" y="468437"/>
                </a:cubicBezTo>
                <a:cubicBezTo>
                  <a:pt x="3967159" y="468490"/>
                  <a:pt x="3967328" y="468495"/>
                  <a:pt x="3967497" y="468499"/>
                </a:cubicBezTo>
                <a:lnTo>
                  <a:pt x="3968037" y="475137"/>
                </a:lnTo>
                <a:cubicBezTo>
                  <a:pt x="3973094" y="505143"/>
                  <a:pt x="3975543" y="535786"/>
                  <a:pt x="3975501" y="566868"/>
                </a:cubicBezTo>
                <a:cubicBezTo>
                  <a:pt x="3976813" y="572454"/>
                  <a:pt x="3976872" y="578078"/>
                  <a:pt x="3976872" y="583715"/>
                </a:cubicBezTo>
                <a:cubicBezTo>
                  <a:pt x="3976872" y="587508"/>
                  <a:pt x="3976845" y="591293"/>
                  <a:pt x="3976279" y="595066"/>
                </a:cubicBezTo>
                <a:lnTo>
                  <a:pt x="3975780" y="595033"/>
                </a:lnTo>
                <a:lnTo>
                  <a:pt x="3975754" y="595524"/>
                </a:lnTo>
                <a:lnTo>
                  <a:pt x="3958635" y="593911"/>
                </a:lnTo>
                <a:cubicBezTo>
                  <a:pt x="3926261" y="593388"/>
                  <a:pt x="3894381" y="590430"/>
                  <a:pt x="3863209" y="584920"/>
                </a:cubicBezTo>
                <a:cubicBezTo>
                  <a:pt x="3857632" y="585336"/>
                  <a:pt x="3852303" y="584395"/>
                  <a:pt x="3846992" y="583392"/>
                </a:cubicBezTo>
                <a:lnTo>
                  <a:pt x="3846876" y="582253"/>
                </a:lnTo>
                <a:cubicBezTo>
                  <a:pt x="3525002" y="529393"/>
                  <a:pt x="3265729" y="299826"/>
                  <a:pt x="3180951" y="0"/>
                </a:cubicBezTo>
                <a:close/>
                <a:moveTo>
                  <a:pt x="2562622" y="0"/>
                </a:moveTo>
                <a:lnTo>
                  <a:pt x="2771330" y="0"/>
                </a:lnTo>
                <a:cubicBezTo>
                  <a:pt x="2605861" y="98005"/>
                  <a:pt x="2486452" y="260867"/>
                  <a:pt x="2448601" y="451830"/>
                </a:cubicBezTo>
                <a:cubicBezTo>
                  <a:pt x="2692653" y="399791"/>
                  <a:pt x="2889242" y="226291"/>
                  <a:pt x="2967139" y="0"/>
                </a:cubicBezTo>
                <a:lnTo>
                  <a:pt x="3101155" y="0"/>
                </a:lnTo>
                <a:cubicBezTo>
                  <a:pt x="3016377" y="299826"/>
                  <a:pt x="2757105" y="529393"/>
                  <a:pt x="2435230" y="582253"/>
                </a:cubicBezTo>
                <a:lnTo>
                  <a:pt x="2435113" y="583392"/>
                </a:lnTo>
                <a:cubicBezTo>
                  <a:pt x="2429803" y="584395"/>
                  <a:pt x="2424474" y="585336"/>
                  <a:pt x="2418897" y="584920"/>
                </a:cubicBezTo>
                <a:cubicBezTo>
                  <a:pt x="2387725" y="590430"/>
                  <a:pt x="2355845" y="593388"/>
                  <a:pt x="2323470" y="593911"/>
                </a:cubicBezTo>
                <a:lnTo>
                  <a:pt x="2306352" y="595524"/>
                </a:lnTo>
                <a:lnTo>
                  <a:pt x="2306326" y="595033"/>
                </a:lnTo>
                <a:lnTo>
                  <a:pt x="2305827" y="595066"/>
                </a:lnTo>
                <a:cubicBezTo>
                  <a:pt x="2305261" y="591293"/>
                  <a:pt x="2305234" y="587507"/>
                  <a:pt x="2305234" y="583715"/>
                </a:cubicBezTo>
                <a:cubicBezTo>
                  <a:pt x="2305234" y="578078"/>
                  <a:pt x="2305292" y="572454"/>
                  <a:pt x="2306604" y="566868"/>
                </a:cubicBezTo>
                <a:cubicBezTo>
                  <a:pt x="2306562" y="535786"/>
                  <a:pt x="2309012" y="505143"/>
                  <a:pt x="2314068" y="475137"/>
                </a:cubicBezTo>
                <a:lnTo>
                  <a:pt x="2314609" y="468499"/>
                </a:lnTo>
                <a:cubicBezTo>
                  <a:pt x="2314777" y="468495"/>
                  <a:pt x="2314947" y="468490"/>
                  <a:pt x="2315114" y="468437"/>
                </a:cubicBezTo>
                <a:cubicBezTo>
                  <a:pt x="2341417" y="285283"/>
                  <a:pt x="2430877" y="121704"/>
                  <a:pt x="2562622" y="0"/>
                </a:cubicBezTo>
                <a:close/>
                <a:moveTo>
                  <a:pt x="1488800" y="0"/>
                </a:moveTo>
                <a:lnTo>
                  <a:pt x="1622816" y="0"/>
                </a:lnTo>
                <a:cubicBezTo>
                  <a:pt x="1700712" y="226290"/>
                  <a:pt x="1897302" y="399791"/>
                  <a:pt x="2141354" y="451830"/>
                </a:cubicBezTo>
                <a:cubicBezTo>
                  <a:pt x="2103503" y="260867"/>
                  <a:pt x="1984094" y="98005"/>
                  <a:pt x="1818624" y="0"/>
                </a:cubicBezTo>
                <a:lnTo>
                  <a:pt x="2027333" y="0"/>
                </a:lnTo>
                <a:cubicBezTo>
                  <a:pt x="2159078" y="121703"/>
                  <a:pt x="2248538" y="285283"/>
                  <a:pt x="2274840" y="468437"/>
                </a:cubicBezTo>
                <a:cubicBezTo>
                  <a:pt x="2275008" y="468490"/>
                  <a:pt x="2275177" y="468495"/>
                  <a:pt x="2275346" y="468500"/>
                </a:cubicBezTo>
                <a:lnTo>
                  <a:pt x="2275886" y="475137"/>
                </a:lnTo>
                <a:cubicBezTo>
                  <a:pt x="2280943" y="505143"/>
                  <a:pt x="2283392" y="535786"/>
                  <a:pt x="2283350" y="566868"/>
                </a:cubicBezTo>
                <a:cubicBezTo>
                  <a:pt x="2284662" y="572454"/>
                  <a:pt x="2284721" y="578078"/>
                  <a:pt x="2284721" y="583715"/>
                </a:cubicBezTo>
                <a:cubicBezTo>
                  <a:pt x="2284721" y="587508"/>
                  <a:pt x="2284694" y="591293"/>
                  <a:pt x="2284128" y="595066"/>
                </a:cubicBezTo>
                <a:lnTo>
                  <a:pt x="2283629" y="595033"/>
                </a:lnTo>
                <a:lnTo>
                  <a:pt x="2283603" y="595524"/>
                </a:lnTo>
                <a:lnTo>
                  <a:pt x="2266484" y="593911"/>
                </a:lnTo>
                <a:cubicBezTo>
                  <a:pt x="2234110" y="593388"/>
                  <a:pt x="2202230" y="590430"/>
                  <a:pt x="2171058" y="584920"/>
                </a:cubicBezTo>
                <a:cubicBezTo>
                  <a:pt x="2165481" y="585336"/>
                  <a:pt x="2160152" y="584395"/>
                  <a:pt x="2154841" y="583392"/>
                </a:cubicBezTo>
                <a:lnTo>
                  <a:pt x="2154725" y="582253"/>
                </a:lnTo>
                <a:cubicBezTo>
                  <a:pt x="1832850" y="529393"/>
                  <a:pt x="1573578" y="299826"/>
                  <a:pt x="1488800" y="0"/>
                </a:cubicBezTo>
                <a:close/>
                <a:moveTo>
                  <a:pt x="870471" y="0"/>
                </a:moveTo>
                <a:lnTo>
                  <a:pt x="1079179" y="0"/>
                </a:lnTo>
                <a:cubicBezTo>
                  <a:pt x="913710" y="98005"/>
                  <a:pt x="794301" y="260867"/>
                  <a:pt x="756450" y="451830"/>
                </a:cubicBezTo>
                <a:cubicBezTo>
                  <a:pt x="1000502" y="399791"/>
                  <a:pt x="1197091" y="226291"/>
                  <a:pt x="1274988" y="0"/>
                </a:cubicBezTo>
                <a:lnTo>
                  <a:pt x="1409004" y="0"/>
                </a:lnTo>
                <a:cubicBezTo>
                  <a:pt x="1324226" y="299826"/>
                  <a:pt x="1064954" y="529393"/>
                  <a:pt x="743078" y="582253"/>
                </a:cubicBezTo>
                <a:lnTo>
                  <a:pt x="742962" y="583392"/>
                </a:lnTo>
                <a:cubicBezTo>
                  <a:pt x="737652" y="584395"/>
                  <a:pt x="732323" y="585336"/>
                  <a:pt x="726746" y="584920"/>
                </a:cubicBezTo>
                <a:cubicBezTo>
                  <a:pt x="695574" y="590430"/>
                  <a:pt x="663693" y="593388"/>
                  <a:pt x="631319" y="593911"/>
                </a:cubicBezTo>
                <a:lnTo>
                  <a:pt x="614201" y="595524"/>
                </a:lnTo>
                <a:lnTo>
                  <a:pt x="614175" y="595033"/>
                </a:lnTo>
                <a:lnTo>
                  <a:pt x="613676" y="595066"/>
                </a:lnTo>
                <a:cubicBezTo>
                  <a:pt x="613110" y="591293"/>
                  <a:pt x="613083" y="587507"/>
                  <a:pt x="613083" y="583715"/>
                </a:cubicBezTo>
                <a:cubicBezTo>
                  <a:pt x="613083" y="578078"/>
                  <a:pt x="613141" y="572454"/>
                  <a:pt x="614453" y="566868"/>
                </a:cubicBezTo>
                <a:cubicBezTo>
                  <a:pt x="614411" y="535786"/>
                  <a:pt x="616861" y="505143"/>
                  <a:pt x="621918" y="475137"/>
                </a:cubicBezTo>
                <a:lnTo>
                  <a:pt x="622458" y="468499"/>
                </a:lnTo>
                <a:cubicBezTo>
                  <a:pt x="622626" y="468495"/>
                  <a:pt x="622796" y="468490"/>
                  <a:pt x="622963" y="468437"/>
                </a:cubicBezTo>
                <a:cubicBezTo>
                  <a:pt x="649266" y="285283"/>
                  <a:pt x="738726" y="121703"/>
                  <a:pt x="870471" y="0"/>
                </a:cubicBezTo>
                <a:close/>
                <a:moveTo>
                  <a:pt x="126374" y="0"/>
                </a:moveTo>
                <a:lnTo>
                  <a:pt x="334376" y="0"/>
                </a:lnTo>
                <a:cubicBezTo>
                  <a:pt x="466684" y="121261"/>
                  <a:pt x="556352" y="285035"/>
                  <a:pt x="582690" y="468437"/>
                </a:cubicBezTo>
                <a:cubicBezTo>
                  <a:pt x="582857" y="468490"/>
                  <a:pt x="583026" y="468495"/>
                  <a:pt x="583195" y="468499"/>
                </a:cubicBezTo>
                <a:lnTo>
                  <a:pt x="583735" y="475137"/>
                </a:lnTo>
                <a:cubicBezTo>
                  <a:pt x="588792" y="505143"/>
                  <a:pt x="591242" y="535786"/>
                  <a:pt x="591199" y="566868"/>
                </a:cubicBezTo>
                <a:cubicBezTo>
                  <a:pt x="592511" y="572454"/>
                  <a:pt x="592570" y="578078"/>
                  <a:pt x="592570" y="583715"/>
                </a:cubicBezTo>
                <a:cubicBezTo>
                  <a:pt x="592570" y="587507"/>
                  <a:pt x="592543" y="591293"/>
                  <a:pt x="591977" y="595066"/>
                </a:cubicBezTo>
                <a:lnTo>
                  <a:pt x="591478" y="595033"/>
                </a:lnTo>
                <a:lnTo>
                  <a:pt x="591452" y="595524"/>
                </a:lnTo>
                <a:lnTo>
                  <a:pt x="574334" y="593911"/>
                </a:lnTo>
                <a:cubicBezTo>
                  <a:pt x="541959" y="593388"/>
                  <a:pt x="510079" y="590430"/>
                  <a:pt x="478907" y="584920"/>
                </a:cubicBezTo>
                <a:cubicBezTo>
                  <a:pt x="473330" y="585336"/>
                  <a:pt x="468001" y="584395"/>
                  <a:pt x="462690" y="583392"/>
                </a:cubicBezTo>
                <a:lnTo>
                  <a:pt x="462574" y="582253"/>
                </a:lnTo>
                <a:cubicBezTo>
                  <a:pt x="282200" y="552631"/>
                  <a:pt x="121485" y="467518"/>
                  <a:pt x="0" y="345575"/>
                </a:cubicBezTo>
                <a:lnTo>
                  <a:pt x="0" y="140406"/>
                </a:lnTo>
                <a:cubicBezTo>
                  <a:pt x="97584" y="296912"/>
                  <a:pt x="258975" y="411268"/>
                  <a:pt x="449203" y="451830"/>
                </a:cubicBezTo>
                <a:cubicBezTo>
                  <a:pt x="411344" y="260824"/>
                  <a:pt x="291889" y="97931"/>
                  <a:pt x="126374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4960137"/>
            <a:ext cx="7772400" cy="1463040"/>
          </a:xfrm>
        </p:spPr>
        <p:txBody>
          <a:bodyPr anchor="ctr">
            <a:normAutofit/>
          </a:bodyPr>
          <a:lstStyle>
            <a:lvl1pPr algn="r">
              <a:defRPr sz="5000" b="0" spc="200" baseline="0"/>
            </a:lvl1pPr>
          </a:lstStyle>
          <a:p>
            <a:r>
              <a:rPr lang="fr-FR" smtClean="0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610600" y="4960137"/>
            <a:ext cx="3200400" cy="1463040"/>
          </a:xfrm>
        </p:spPr>
        <p:txBody>
          <a:bodyPr lIns="91440" rIns="91440" anchor="ctr">
            <a:norm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1800">
                <a:solidFill>
                  <a:schemeClr val="tx1">
                    <a:lumMod val="95000"/>
                    <a:lumOff val="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618D06-63C6-413F-8C58-5CC4A692B195}" type="datetimeFigureOut">
              <a:rPr lang="fr-FR" smtClean="0"/>
              <a:pPr/>
              <a:t>21/08/2015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CEC920-7DF2-4DE4-B6BE-E3664A8F93F2}" type="slidenum">
              <a:rPr lang="fr-FR" smtClean="0"/>
              <a:pPr/>
              <a:t>‹N°›</a:t>
            </a:fld>
            <a:endParaRPr lang="fr-FR"/>
          </a:p>
        </p:txBody>
      </p:sp>
      <p:cxnSp>
        <p:nvCxnSpPr>
          <p:cNvPr id="8" name="Straight Connector 7"/>
          <p:cNvCxnSpPr/>
          <p:nvPr/>
        </p:nvCxnSpPr>
        <p:spPr>
          <a:xfrm flipV="1">
            <a:off x="8386843" y="5264106"/>
            <a:ext cx="0" cy="914400"/>
          </a:xfrm>
          <a:prstGeom prst="line">
            <a:avLst/>
          </a:prstGeom>
          <a:ln w="19050">
            <a:solidFill>
              <a:schemeClr val="accent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089277893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24128" y="585216"/>
            <a:ext cx="9720072" cy="1499616"/>
          </a:xfrm>
        </p:spPr>
        <p:txBody>
          <a:bodyPr/>
          <a:lstStyle/>
          <a:p>
            <a:r>
              <a:rPr lang="fr-FR" smtClean="0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024127" y="2286000"/>
            <a:ext cx="4754880" cy="4023360"/>
          </a:xfrm>
        </p:spPr>
        <p:txBody>
          <a:bodyPr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989320" y="2286000"/>
            <a:ext cx="4754880" cy="4023360"/>
          </a:xfrm>
        </p:spPr>
        <p:txBody>
          <a:bodyPr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618D06-63C6-413F-8C58-5CC4A692B195}" type="datetimeFigureOut">
              <a:rPr lang="fr-FR" smtClean="0"/>
              <a:pPr/>
              <a:t>21/08/2015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CEC920-7DF2-4DE4-B6BE-E3664A8F93F2}" type="slidenum">
              <a:rPr lang="fr-FR" smtClean="0"/>
              <a:pPr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230762696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24128" y="2179636"/>
            <a:ext cx="4754880" cy="822960"/>
          </a:xfrm>
        </p:spPr>
        <p:txBody>
          <a:bodyPr lIns="137160" rIns="137160" anchor="ctr">
            <a:normAutofit/>
          </a:bodyPr>
          <a:lstStyle>
            <a:lvl1pPr marL="0" indent="0">
              <a:spcBef>
                <a:spcPts val="0"/>
              </a:spcBef>
              <a:spcAft>
                <a:spcPts val="0"/>
              </a:spcAft>
              <a:buNone/>
              <a:defRPr sz="2300" b="0" cap="none" baseline="0">
                <a:solidFill>
                  <a:schemeClr val="accent1"/>
                </a:solidFill>
                <a:latin typeface="+mn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24128" y="2967788"/>
            <a:ext cx="4754880" cy="3341572"/>
          </a:xfrm>
        </p:spPr>
        <p:txBody>
          <a:bodyPr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990888" y="2179636"/>
            <a:ext cx="4754880" cy="822960"/>
          </a:xfrm>
        </p:spPr>
        <p:txBody>
          <a:bodyPr lIns="137160" rIns="137160" anchor="ctr">
            <a:normAutofit/>
          </a:bodyPr>
          <a:lstStyle>
            <a:lvl1pPr marL="0" indent="0">
              <a:spcBef>
                <a:spcPts val="0"/>
              </a:spcBef>
              <a:spcAft>
                <a:spcPts val="0"/>
              </a:spcAft>
              <a:buNone/>
              <a:defRPr lang="en-US" sz="2300" b="0" kern="1200" cap="none" baseline="0" dirty="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marL="0" lvl="0" indent="0" algn="l" defTabSz="914400" rtl="0" eaLnBrk="1" latinLnBrk="0" hangingPunct="1">
              <a:lnSpc>
                <a:spcPct val="90000"/>
              </a:lnSpc>
              <a:spcBef>
                <a:spcPts val="1800"/>
              </a:spcBef>
              <a:buNone/>
            </a:pPr>
            <a:r>
              <a:rPr lang="fr-FR" smtClean="0"/>
              <a:t>Modifiez les styles du texte du masque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990888" y="2967788"/>
            <a:ext cx="4754880" cy="3341572"/>
          </a:xfrm>
        </p:spPr>
        <p:txBody>
          <a:bodyPr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618D06-63C6-413F-8C58-5CC4A692B195}" type="datetimeFigureOut">
              <a:rPr lang="fr-FR" smtClean="0"/>
              <a:pPr/>
              <a:t>21/08/2015</a:t>
            </a:fld>
            <a:endParaRPr lang="fr-FR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CEC920-7DF2-4DE4-B6BE-E3664A8F93F2}" type="slidenum">
              <a:rPr lang="fr-FR" smtClean="0"/>
              <a:pPr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652641212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618D06-63C6-413F-8C58-5CC4A692B195}" type="datetimeFigureOut">
              <a:rPr lang="fr-FR" smtClean="0"/>
              <a:pPr/>
              <a:t>21/08/2015</a:t>
            </a:fld>
            <a:endParaRPr lang="fr-FR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CEC920-7DF2-4DE4-B6BE-E3664A8F93F2}" type="slidenum">
              <a:rPr lang="fr-FR" smtClean="0"/>
              <a:pPr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212313608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618D06-63C6-413F-8C58-5CC4A692B195}" type="datetimeFigureOut">
              <a:rPr lang="fr-FR" smtClean="0"/>
              <a:pPr/>
              <a:t>21/08/2015</a:t>
            </a:fld>
            <a:endParaRPr lang="fr-FR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CEC920-7DF2-4DE4-B6BE-E3664A8F93F2}" type="slidenum">
              <a:rPr lang="fr-FR" smtClean="0"/>
              <a:pPr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92857313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>
          <a:xfrm>
            <a:off x="1024128" y="471509"/>
            <a:ext cx="4389120" cy="1737360"/>
          </a:xfrm>
        </p:spPr>
        <p:txBody>
          <a:bodyPr>
            <a:noAutofit/>
          </a:bodyPr>
          <a:lstStyle>
            <a:lvl1pPr>
              <a:lnSpc>
                <a:spcPct val="80000"/>
              </a:lnSpc>
              <a:defRPr sz="4000"/>
            </a:lvl1pPr>
          </a:lstStyle>
          <a:p>
            <a:r>
              <a:rPr lang="fr-FR" smtClean="0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715000" y="822960"/>
            <a:ext cx="5678424" cy="518464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24128" y="2257506"/>
            <a:ext cx="4389120" cy="3762294"/>
          </a:xfrm>
        </p:spPr>
        <p:txBody>
          <a:bodyPr lIns="91440" rIns="91440">
            <a:normAutofit/>
          </a:bodyPr>
          <a:lstStyle>
            <a:lvl1pPr marL="0" indent="0">
              <a:lnSpc>
                <a:spcPct val="108000"/>
              </a:lnSpc>
              <a:spcBef>
                <a:spcPts val="600"/>
              </a:spcBef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618D06-63C6-413F-8C58-5CC4A692B195}" type="datetimeFigureOut">
              <a:rPr lang="fr-FR" smtClean="0"/>
              <a:pPr/>
              <a:t>21/08/2015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CEC920-7DF2-4DE4-B6BE-E3664A8F93F2}" type="slidenum">
              <a:rPr lang="fr-FR" smtClean="0"/>
              <a:pPr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554261241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4960138"/>
            <a:ext cx="7772400" cy="1463040"/>
          </a:xfrm>
        </p:spPr>
        <p:txBody>
          <a:bodyPr anchor="ctr">
            <a:normAutofit/>
          </a:bodyPr>
          <a:lstStyle>
            <a:lvl1pPr algn="r">
              <a:defRPr sz="5000" spc="200" baseline="0"/>
            </a:lvl1pPr>
          </a:lstStyle>
          <a:p>
            <a:r>
              <a:rPr lang="fr-FR" smtClean="0"/>
              <a:t>Modifiez le style du titre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0" y="-1"/>
            <a:ext cx="12188952" cy="4572000"/>
          </a:xfrm>
          <a:solidFill>
            <a:schemeClr val="accent1">
              <a:lumMod val="60000"/>
              <a:lumOff val="40000"/>
            </a:schemeClr>
          </a:solidFill>
        </p:spPr>
        <p:txBody>
          <a:bodyPr lIns="457200" tIns="365760" rIns="45720" bIns="45720"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fr-FR" smtClean="0"/>
              <a:t>Cliquez sur l'icône pour ajouter une image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610600" y="4960138"/>
            <a:ext cx="3200400" cy="1463040"/>
          </a:xfrm>
        </p:spPr>
        <p:txBody>
          <a:bodyPr lIns="91440" rIns="91440" anchor="ctr">
            <a:norm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1800">
                <a:solidFill>
                  <a:schemeClr val="tx1">
                    <a:lumMod val="95000"/>
                    <a:lumOff val="5000"/>
                  </a:schemeClr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618D06-63C6-413F-8C58-5CC4A692B195}" type="datetimeFigureOut">
              <a:rPr lang="fr-FR" smtClean="0"/>
              <a:pPr/>
              <a:t>21/08/2015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CEC920-7DF2-4DE4-B6BE-E3664A8F93F2}" type="slidenum">
              <a:rPr lang="fr-FR" smtClean="0"/>
              <a:pPr/>
              <a:t>‹N°›</a:t>
            </a:fld>
            <a:endParaRPr lang="fr-FR"/>
          </a:p>
        </p:txBody>
      </p:sp>
      <p:cxnSp>
        <p:nvCxnSpPr>
          <p:cNvPr id="8" name="Straight Connector 7"/>
          <p:cNvCxnSpPr/>
          <p:nvPr/>
        </p:nvCxnSpPr>
        <p:spPr>
          <a:xfrm flipV="1">
            <a:off x="8386843" y="5264106"/>
            <a:ext cx="0" cy="914400"/>
          </a:xfrm>
          <a:prstGeom prst="line">
            <a:avLst/>
          </a:prstGeom>
          <a:ln w="1905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748923653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618D06-63C6-413F-8C58-5CC4A692B195}" type="datetimeFigureOut">
              <a:rPr lang="fr-FR" smtClean="0"/>
              <a:pPr/>
              <a:t>21/08/2015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CEC920-7DF2-4DE4-B6BE-E3664A8F93F2}" type="slidenum">
              <a:rPr lang="fr-FR" smtClean="0"/>
              <a:pPr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618504940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1" y="762000"/>
            <a:ext cx="2628900" cy="5410200"/>
          </a:xfrm>
        </p:spPr>
        <p:txBody>
          <a:bodyPr vert="eaVert" lIns="45720" tIns="91440" rIns="45720" bIns="91440"/>
          <a:lstStyle/>
          <a:p>
            <a:r>
              <a:rPr lang="fr-FR" smtClean="0"/>
              <a:t>Modifiez le style du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990601" y="762000"/>
            <a:ext cx="7581900" cy="5410200"/>
          </a:xfrm>
        </p:spPr>
        <p:txBody>
          <a:bodyPr vert="eaVert"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618D06-63C6-413F-8C58-5CC4A692B195}" type="datetimeFigureOut">
              <a:rPr lang="fr-FR" smtClean="0"/>
              <a:pPr/>
              <a:t>21/08/2015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CEC920-7DF2-4DE4-B6BE-E3664A8F93F2}" type="slidenum">
              <a:rPr lang="fr-FR" smtClean="0"/>
              <a:pPr/>
              <a:t>‹N°›</a:t>
            </a:fld>
            <a:endParaRPr lang="fr-FR"/>
          </a:p>
        </p:txBody>
      </p:sp>
      <p:cxnSp>
        <p:nvCxnSpPr>
          <p:cNvPr id="7" name="Straight Connector 6"/>
          <p:cNvCxnSpPr/>
          <p:nvPr/>
        </p:nvCxnSpPr>
        <p:spPr>
          <a:xfrm rot="5400000" flipV="1">
            <a:off x="10058400" y="59263"/>
            <a:ext cx="0" cy="914400"/>
          </a:xfrm>
          <a:prstGeom prst="line">
            <a:avLst/>
          </a:prstGeom>
          <a:ln w="1905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459691340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/>
          <p:cNvSpPr/>
          <p:nvPr/>
        </p:nvSpPr>
        <p:spPr>
          <a:xfrm>
            <a:off x="0" y="0"/>
            <a:ext cx="12192000" cy="4572001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1" name="Oval 5"/>
          <p:cNvSpPr/>
          <p:nvPr/>
        </p:nvSpPr>
        <p:spPr>
          <a:xfrm>
            <a:off x="-1" y="0"/>
            <a:ext cx="12192000" cy="4572001"/>
          </a:xfrm>
          <a:custGeom>
            <a:avLst/>
            <a:gdLst/>
            <a:ahLst/>
            <a:cxnLst/>
            <a:rect l="l" t="t" r="r" b="b"/>
            <a:pathLst>
              <a:path w="12192000" h="4572001">
                <a:moveTo>
                  <a:pt x="12192000" y="4387986"/>
                </a:moveTo>
                <a:lnTo>
                  <a:pt x="12192000" y="4572001"/>
                </a:lnTo>
                <a:lnTo>
                  <a:pt x="12013927" y="4572001"/>
                </a:lnTo>
                <a:cubicBezTo>
                  <a:pt x="12084901" y="4522707"/>
                  <a:pt x="12145198" y="4460004"/>
                  <a:pt x="12192000" y="4387986"/>
                </a:cubicBezTo>
                <a:close/>
                <a:moveTo>
                  <a:pt x="12192000" y="4041440"/>
                </a:moveTo>
                <a:lnTo>
                  <a:pt x="12192000" y="4174488"/>
                </a:lnTo>
                <a:cubicBezTo>
                  <a:pt x="12005469" y="4244657"/>
                  <a:pt x="11857227" y="4389538"/>
                  <a:pt x="11786673" y="4572001"/>
                </a:cubicBezTo>
                <a:lnTo>
                  <a:pt x="11649784" y="4572001"/>
                </a:lnTo>
                <a:cubicBezTo>
                  <a:pt x="11730542" y="4320085"/>
                  <a:pt x="11933879" y="4121396"/>
                  <a:pt x="12192000" y="4041440"/>
                </a:cubicBezTo>
                <a:close/>
                <a:moveTo>
                  <a:pt x="10767111" y="3999419"/>
                </a:moveTo>
                <a:lnTo>
                  <a:pt x="10784198" y="4001042"/>
                </a:lnTo>
                <a:cubicBezTo>
                  <a:pt x="10816584" y="4001569"/>
                  <a:pt x="10848477" y="4004550"/>
                  <a:pt x="10879660" y="4010107"/>
                </a:cubicBezTo>
                <a:cubicBezTo>
                  <a:pt x="10885236" y="4009688"/>
                  <a:pt x="10890564" y="4010636"/>
                  <a:pt x="10895873" y="4011646"/>
                </a:cubicBezTo>
                <a:lnTo>
                  <a:pt x="10895990" y="4012794"/>
                </a:lnTo>
                <a:cubicBezTo>
                  <a:pt x="11208069" y="4064450"/>
                  <a:pt x="11461298" y="4283539"/>
                  <a:pt x="11554662" y="4572001"/>
                </a:cubicBezTo>
                <a:lnTo>
                  <a:pt x="11417114" y="4572001"/>
                </a:lnTo>
                <a:cubicBezTo>
                  <a:pt x="11333731" y="4357380"/>
                  <a:pt x="11143362" y="4194541"/>
                  <a:pt x="10909360" y="4144250"/>
                </a:cubicBezTo>
                <a:cubicBezTo>
                  <a:pt x="10943854" y="4319651"/>
                  <a:pt x="11046077" y="4471530"/>
                  <a:pt x="11189175" y="4572001"/>
                </a:cubicBezTo>
                <a:lnTo>
                  <a:pt x="10994934" y="4572001"/>
                </a:lnTo>
                <a:cubicBezTo>
                  <a:pt x="10878802" y="4452596"/>
                  <a:pt x="10800240" y="4298519"/>
                  <a:pt x="10775875" y="4127511"/>
                </a:cubicBezTo>
                <a:cubicBezTo>
                  <a:pt x="10775707" y="4127458"/>
                  <a:pt x="10775539" y="4127453"/>
                  <a:pt x="10775369" y="4127448"/>
                </a:cubicBezTo>
                <a:lnTo>
                  <a:pt x="10774831" y="4120772"/>
                </a:lnTo>
                <a:cubicBezTo>
                  <a:pt x="10769772" y="4090522"/>
                  <a:pt x="10767321" y="4059631"/>
                  <a:pt x="10767364" y="4028296"/>
                </a:cubicBezTo>
                <a:cubicBezTo>
                  <a:pt x="10766052" y="4022668"/>
                  <a:pt x="10765993" y="4017001"/>
                  <a:pt x="10765993" y="4011320"/>
                </a:cubicBezTo>
                <a:lnTo>
                  <a:pt x="10766587" y="3999880"/>
                </a:lnTo>
                <a:lnTo>
                  <a:pt x="10767085" y="3999913"/>
                </a:lnTo>
                <a:close/>
                <a:moveTo>
                  <a:pt x="10744358" y="3999419"/>
                </a:moveTo>
                <a:lnTo>
                  <a:pt x="10744384" y="3999913"/>
                </a:lnTo>
                <a:lnTo>
                  <a:pt x="10744882" y="3999880"/>
                </a:lnTo>
                <a:lnTo>
                  <a:pt x="10745476" y="4011320"/>
                </a:lnTo>
                <a:cubicBezTo>
                  <a:pt x="10745476" y="4017001"/>
                  <a:pt x="10745417" y="4022668"/>
                  <a:pt x="10744105" y="4028296"/>
                </a:cubicBezTo>
                <a:cubicBezTo>
                  <a:pt x="10744148" y="4059631"/>
                  <a:pt x="10741697" y="4090522"/>
                  <a:pt x="10736638" y="4120772"/>
                </a:cubicBezTo>
                <a:lnTo>
                  <a:pt x="10736100" y="4127448"/>
                </a:lnTo>
                <a:cubicBezTo>
                  <a:pt x="10735930" y="4127453"/>
                  <a:pt x="10735762" y="4127458"/>
                  <a:pt x="10735594" y="4127511"/>
                </a:cubicBezTo>
                <a:cubicBezTo>
                  <a:pt x="10711229" y="4298519"/>
                  <a:pt x="10632667" y="4452596"/>
                  <a:pt x="10516535" y="4572001"/>
                </a:cubicBezTo>
                <a:lnTo>
                  <a:pt x="10322294" y="4572001"/>
                </a:lnTo>
                <a:cubicBezTo>
                  <a:pt x="10465392" y="4471530"/>
                  <a:pt x="10567615" y="4319650"/>
                  <a:pt x="10602109" y="4144250"/>
                </a:cubicBezTo>
                <a:cubicBezTo>
                  <a:pt x="10368107" y="4194541"/>
                  <a:pt x="10177738" y="4357380"/>
                  <a:pt x="10094355" y="4572001"/>
                </a:cubicBezTo>
                <a:lnTo>
                  <a:pt x="9956808" y="4572001"/>
                </a:lnTo>
                <a:cubicBezTo>
                  <a:pt x="10050171" y="4283539"/>
                  <a:pt x="10303400" y="4064450"/>
                  <a:pt x="10615479" y="4012794"/>
                </a:cubicBezTo>
                <a:lnTo>
                  <a:pt x="10615596" y="4011646"/>
                </a:lnTo>
                <a:cubicBezTo>
                  <a:pt x="10620905" y="4010636"/>
                  <a:pt x="10626233" y="4009688"/>
                  <a:pt x="10631809" y="4010107"/>
                </a:cubicBezTo>
                <a:cubicBezTo>
                  <a:pt x="10662992" y="4004550"/>
                  <a:pt x="10694885" y="4001569"/>
                  <a:pt x="10727271" y="4001042"/>
                </a:cubicBezTo>
                <a:close/>
                <a:moveTo>
                  <a:pt x="9074958" y="3999419"/>
                </a:moveTo>
                <a:lnTo>
                  <a:pt x="9092045" y="4001042"/>
                </a:lnTo>
                <a:cubicBezTo>
                  <a:pt x="9124431" y="4001569"/>
                  <a:pt x="9156324" y="4004550"/>
                  <a:pt x="9187507" y="4010107"/>
                </a:cubicBezTo>
                <a:cubicBezTo>
                  <a:pt x="9193083" y="4009688"/>
                  <a:pt x="9198411" y="4010636"/>
                  <a:pt x="9203720" y="4011646"/>
                </a:cubicBezTo>
                <a:lnTo>
                  <a:pt x="9203837" y="4012794"/>
                </a:lnTo>
                <a:cubicBezTo>
                  <a:pt x="9515916" y="4064450"/>
                  <a:pt x="9769145" y="4283539"/>
                  <a:pt x="9862508" y="4572001"/>
                </a:cubicBezTo>
                <a:lnTo>
                  <a:pt x="9724961" y="4572001"/>
                </a:lnTo>
                <a:cubicBezTo>
                  <a:pt x="9641578" y="4357380"/>
                  <a:pt x="9451209" y="4194541"/>
                  <a:pt x="9217207" y="4144250"/>
                </a:cubicBezTo>
                <a:cubicBezTo>
                  <a:pt x="9251701" y="4319651"/>
                  <a:pt x="9353924" y="4471530"/>
                  <a:pt x="9497022" y="4572001"/>
                </a:cubicBezTo>
                <a:lnTo>
                  <a:pt x="9302781" y="4572001"/>
                </a:lnTo>
                <a:cubicBezTo>
                  <a:pt x="9186649" y="4452596"/>
                  <a:pt x="9108087" y="4298519"/>
                  <a:pt x="9083722" y="4127511"/>
                </a:cubicBezTo>
                <a:cubicBezTo>
                  <a:pt x="9083554" y="4127458"/>
                  <a:pt x="9083386" y="4127453"/>
                  <a:pt x="9083216" y="4127448"/>
                </a:cubicBezTo>
                <a:lnTo>
                  <a:pt x="9082678" y="4120772"/>
                </a:lnTo>
                <a:cubicBezTo>
                  <a:pt x="9077619" y="4090522"/>
                  <a:pt x="9075168" y="4059631"/>
                  <a:pt x="9075211" y="4028296"/>
                </a:cubicBezTo>
                <a:cubicBezTo>
                  <a:pt x="9073899" y="4022668"/>
                  <a:pt x="9073840" y="4017001"/>
                  <a:pt x="9073840" y="4011320"/>
                </a:cubicBezTo>
                <a:lnTo>
                  <a:pt x="9074434" y="3999880"/>
                </a:lnTo>
                <a:lnTo>
                  <a:pt x="9074932" y="3999913"/>
                </a:lnTo>
                <a:close/>
                <a:moveTo>
                  <a:pt x="9052207" y="3999419"/>
                </a:moveTo>
                <a:lnTo>
                  <a:pt x="9052233" y="3999913"/>
                </a:lnTo>
                <a:lnTo>
                  <a:pt x="9052731" y="3999880"/>
                </a:lnTo>
                <a:lnTo>
                  <a:pt x="9053325" y="4011320"/>
                </a:lnTo>
                <a:cubicBezTo>
                  <a:pt x="9053325" y="4017001"/>
                  <a:pt x="9053266" y="4022668"/>
                  <a:pt x="9051954" y="4028296"/>
                </a:cubicBezTo>
                <a:cubicBezTo>
                  <a:pt x="9051997" y="4059631"/>
                  <a:pt x="9049546" y="4090522"/>
                  <a:pt x="9044487" y="4120772"/>
                </a:cubicBezTo>
                <a:lnTo>
                  <a:pt x="9043949" y="4127448"/>
                </a:lnTo>
                <a:cubicBezTo>
                  <a:pt x="9043779" y="4127453"/>
                  <a:pt x="9043611" y="4127458"/>
                  <a:pt x="9043443" y="4127511"/>
                </a:cubicBezTo>
                <a:cubicBezTo>
                  <a:pt x="9019078" y="4298519"/>
                  <a:pt x="8940516" y="4452596"/>
                  <a:pt x="8824384" y="4572001"/>
                </a:cubicBezTo>
                <a:lnTo>
                  <a:pt x="8630143" y="4572001"/>
                </a:lnTo>
                <a:cubicBezTo>
                  <a:pt x="8773241" y="4471530"/>
                  <a:pt x="8875464" y="4319651"/>
                  <a:pt x="8909958" y="4144250"/>
                </a:cubicBezTo>
                <a:cubicBezTo>
                  <a:pt x="8675956" y="4194541"/>
                  <a:pt x="8485587" y="4357380"/>
                  <a:pt x="8402204" y="4572001"/>
                </a:cubicBezTo>
                <a:lnTo>
                  <a:pt x="8264656" y="4572001"/>
                </a:lnTo>
                <a:cubicBezTo>
                  <a:pt x="8358019" y="4283539"/>
                  <a:pt x="8611249" y="4064450"/>
                  <a:pt x="8923328" y="4012794"/>
                </a:cubicBezTo>
                <a:lnTo>
                  <a:pt x="8923445" y="4011646"/>
                </a:lnTo>
                <a:cubicBezTo>
                  <a:pt x="8928754" y="4010636"/>
                  <a:pt x="8934082" y="4009688"/>
                  <a:pt x="8939658" y="4010107"/>
                </a:cubicBezTo>
                <a:cubicBezTo>
                  <a:pt x="8970841" y="4004550"/>
                  <a:pt x="9002734" y="4001569"/>
                  <a:pt x="9035120" y="4001042"/>
                </a:cubicBezTo>
                <a:close/>
                <a:moveTo>
                  <a:pt x="7382807" y="3999419"/>
                </a:moveTo>
                <a:lnTo>
                  <a:pt x="7399895" y="4001042"/>
                </a:lnTo>
                <a:cubicBezTo>
                  <a:pt x="7432280" y="4001569"/>
                  <a:pt x="7464173" y="4004550"/>
                  <a:pt x="7495356" y="4010107"/>
                </a:cubicBezTo>
                <a:cubicBezTo>
                  <a:pt x="7500932" y="4009688"/>
                  <a:pt x="7506260" y="4010636"/>
                  <a:pt x="7511569" y="4011646"/>
                </a:cubicBezTo>
                <a:lnTo>
                  <a:pt x="7511686" y="4012794"/>
                </a:lnTo>
                <a:cubicBezTo>
                  <a:pt x="7823765" y="4064450"/>
                  <a:pt x="8076994" y="4283539"/>
                  <a:pt x="8170358" y="4572001"/>
                </a:cubicBezTo>
                <a:lnTo>
                  <a:pt x="8032809" y="4572001"/>
                </a:lnTo>
                <a:cubicBezTo>
                  <a:pt x="7949426" y="4357380"/>
                  <a:pt x="7759058" y="4194541"/>
                  <a:pt x="7525056" y="4144250"/>
                </a:cubicBezTo>
                <a:cubicBezTo>
                  <a:pt x="7559550" y="4319650"/>
                  <a:pt x="7661773" y="4471530"/>
                  <a:pt x="7804870" y="4572001"/>
                </a:cubicBezTo>
                <a:lnTo>
                  <a:pt x="7610630" y="4572001"/>
                </a:lnTo>
                <a:cubicBezTo>
                  <a:pt x="7494498" y="4452596"/>
                  <a:pt x="7415935" y="4298519"/>
                  <a:pt x="7391571" y="4127511"/>
                </a:cubicBezTo>
                <a:cubicBezTo>
                  <a:pt x="7391403" y="4127458"/>
                  <a:pt x="7391235" y="4127453"/>
                  <a:pt x="7391065" y="4127448"/>
                </a:cubicBezTo>
                <a:lnTo>
                  <a:pt x="7390527" y="4120772"/>
                </a:lnTo>
                <a:cubicBezTo>
                  <a:pt x="7385468" y="4090522"/>
                  <a:pt x="7383018" y="4059631"/>
                  <a:pt x="7383060" y="4028296"/>
                </a:cubicBezTo>
                <a:cubicBezTo>
                  <a:pt x="7381748" y="4022668"/>
                  <a:pt x="7381689" y="4017001"/>
                  <a:pt x="7381689" y="4011320"/>
                </a:cubicBezTo>
                <a:lnTo>
                  <a:pt x="7382283" y="3999880"/>
                </a:lnTo>
                <a:lnTo>
                  <a:pt x="7382781" y="3999913"/>
                </a:lnTo>
                <a:close/>
                <a:moveTo>
                  <a:pt x="7360056" y="3999419"/>
                </a:moveTo>
                <a:lnTo>
                  <a:pt x="7360082" y="3999913"/>
                </a:lnTo>
                <a:lnTo>
                  <a:pt x="7360580" y="3999880"/>
                </a:lnTo>
                <a:lnTo>
                  <a:pt x="7361174" y="4011320"/>
                </a:lnTo>
                <a:cubicBezTo>
                  <a:pt x="7361174" y="4017001"/>
                  <a:pt x="7361115" y="4022668"/>
                  <a:pt x="7359803" y="4028296"/>
                </a:cubicBezTo>
                <a:cubicBezTo>
                  <a:pt x="7359845" y="4059631"/>
                  <a:pt x="7357395" y="4090522"/>
                  <a:pt x="7352336" y="4120772"/>
                </a:cubicBezTo>
                <a:lnTo>
                  <a:pt x="7351798" y="4127448"/>
                </a:lnTo>
                <a:cubicBezTo>
                  <a:pt x="7351628" y="4127453"/>
                  <a:pt x="7351460" y="4127458"/>
                  <a:pt x="7351292" y="4127511"/>
                </a:cubicBezTo>
                <a:cubicBezTo>
                  <a:pt x="7326927" y="4298519"/>
                  <a:pt x="7248364" y="4452596"/>
                  <a:pt x="7132233" y="4572001"/>
                </a:cubicBezTo>
                <a:lnTo>
                  <a:pt x="6937992" y="4572001"/>
                </a:lnTo>
                <a:cubicBezTo>
                  <a:pt x="7081090" y="4471530"/>
                  <a:pt x="7183313" y="4319650"/>
                  <a:pt x="7217807" y="4144250"/>
                </a:cubicBezTo>
                <a:cubicBezTo>
                  <a:pt x="6983804" y="4194541"/>
                  <a:pt x="6793436" y="4357380"/>
                  <a:pt x="6710053" y="4572001"/>
                </a:cubicBezTo>
                <a:lnTo>
                  <a:pt x="6572505" y="4572001"/>
                </a:lnTo>
                <a:cubicBezTo>
                  <a:pt x="6665868" y="4283539"/>
                  <a:pt x="6919098" y="4064450"/>
                  <a:pt x="7231177" y="4012794"/>
                </a:cubicBezTo>
                <a:lnTo>
                  <a:pt x="7231294" y="4011646"/>
                </a:lnTo>
                <a:cubicBezTo>
                  <a:pt x="7236603" y="4010636"/>
                  <a:pt x="7241931" y="4009688"/>
                  <a:pt x="7247507" y="4010107"/>
                </a:cubicBezTo>
                <a:cubicBezTo>
                  <a:pt x="7278690" y="4004550"/>
                  <a:pt x="7310583" y="4001569"/>
                  <a:pt x="7342968" y="4001042"/>
                </a:cubicBezTo>
                <a:close/>
                <a:moveTo>
                  <a:pt x="5690656" y="3999419"/>
                </a:moveTo>
                <a:lnTo>
                  <a:pt x="5707743" y="4001042"/>
                </a:lnTo>
                <a:cubicBezTo>
                  <a:pt x="5740129" y="4001569"/>
                  <a:pt x="5772021" y="4004550"/>
                  <a:pt x="5803205" y="4010107"/>
                </a:cubicBezTo>
                <a:cubicBezTo>
                  <a:pt x="5808781" y="4009688"/>
                  <a:pt x="5814109" y="4010636"/>
                  <a:pt x="5819417" y="4011646"/>
                </a:cubicBezTo>
                <a:lnTo>
                  <a:pt x="5819534" y="4012794"/>
                </a:lnTo>
                <a:cubicBezTo>
                  <a:pt x="6131614" y="4064450"/>
                  <a:pt x="6384843" y="4283539"/>
                  <a:pt x="6478206" y="4572001"/>
                </a:cubicBezTo>
                <a:lnTo>
                  <a:pt x="6340658" y="4572001"/>
                </a:lnTo>
                <a:cubicBezTo>
                  <a:pt x="6257275" y="4357380"/>
                  <a:pt x="6066907" y="4194541"/>
                  <a:pt x="5832905" y="4144250"/>
                </a:cubicBezTo>
                <a:cubicBezTo>
                  <a:pt x="5867399" y="4319651"/>
                  <a:pt x="5969622" y="4471530"/>
                  <a:pt x="6112719" y="4572001"/>
                </a:cubicBezTo>
                <a:lnTo>
                  <a:pt x="5918478" y="4572001"/>
                </a:lnTo>
                <a:cubicBezTo>
                  <a:pt x="5802347" y="4452596"/>
                  <a:pt x="5723784" y="4298519"/>
                  <a:pt x="5699419" y="4127511"/>
                </a:cubicBezTo>
                <a:cubicBezTo>
                  <a:pt x="5699252" y="4127458"/>
                  <a:pt x="5699083" y="4127453"/>
                  <a:pt x="5698914" y="4127448"/>
                </a:cubicBezTo>
                <a:lnTo>
                  <a:pt x="5698375" y="4120772"/>
                </a:lnTo>
                <a:cubicBezTo>
                  <a:pt x="5693317" y="4090522"/>
                  <a:pt x="5690866" y="4059631"/>
                  <a:pt x="5690908" y="4028296"/>
                </a:cubicBezTo>
                <a:cubicBezTo>
                  <a:pt x="5689596" y="4022668"/>
                  <a:pt x="5689538" y="4017001"/>
                  <a:pt x="5689538" y="4011320"/>
                </a:cubicBezTo>
                <a:lnTo>
                  <a:pt x="5690132" y="3999880"/>
                </a:lnTo>
                <a:lnTo>
                  <a:pt x="5690630" y="3999913"/>
                </a:lnTo>
                <a:close/>
                <a:moveTo>
                  <a:pt x="5667905" y="3999419"/>
                </a:moveTo>
                <a:lnTo>
                  <a:pt x="5667931" y="3999913"/>
                </a:lnTo>
                <a:lnTo>
                  <a:pt x="5668429" y="3999880"/>
                </a:lnTo>
                <a:lnTo>
                  <a:pt x="5669023" y="4011320"/>
                </a:lnTo>
                <a:cubicBezTo>
                  <a:pt x="5669023" y="4017001"/>
                  <a:pt x="5668964" y="4022668"/>
                  <a:pt x="5667652" y="4028296"/>
                </a:cubicBezTo>
                <a:cubicBezTo>
                  <a:pt x="5667694" y="4059631"/>
                  <a:pt x="5665244" y="4090522"/>
                  <a:pt x="5660185" y="4120772"/>
                </a:cubicBezTo>
                <a:lnTo>
                  <a:pt x="5659647" y="4127448"/>
                </a:lnTo>
                <a:cubicBezTo>
                  <a:pt x="5659477" y="4127453"/>
                  <a:pt x="5659309" y="4127458"/>
                  <a:pt x="5659141" y="4127511"/>
                </a:cubicBezTo>
                <a:cubicBezTo>
                  <a:pt x="5634776" y="4298519"/>
                  <a:pt x="5556213" y="4452596"/>
                  <a:pt x="5440082" y="4572001"/>
                </a:cubicBezTo>
                <a:lnTo>
                  <a:pt x="5245841" y="4572001"/>
                </a:lnTo>
                <a:cubicBezTo>
                  <a:pt x="5388939" y="4471530"/>
                  <a:pt x="5491162" y="4319651"/>
                  <a:pt x="5525656" y="4144250"/>
                </a:cubicBezTo>
                <a:cubicBezTo>
                  <a:pt x="5291653" y="4194541"/>
                  <a:pt x="5101285" y="4357380"/>
                  <a:pt x="5017902" y="4572001"/>
                </a:cubicBezTo>
                <a:lnTo>
                  <a:pt x="4880354" y="4572001"/>
                </a:lnTo>
                <a:cubicBezTo>
                  <a:pt x="4973717" y="4283539"/>
                  <a:pt x="5226947" y="4064450"/>
                  <a:pt x="5539026" y="4012794"/>
                </a:cubicBezTo>
                <a:lnTo>
                  <a:pt x="5539143" y="4011646"/>
                </a:lnTo>
                <a:cubicBezTo>
                  <a:pt x="5544452" y="4010636"/>
                  <a:pt x="5549780" y="4009688"/>
                  <a:pt x="5555356" y="4010107"/>
                </a:cubicBezTo>
                <a:cubicBezTo>
                  <a:pt x="5586539" y="4004550"/>
                  <a:pt x="5618432" y="4001569"/>
                  <a:pt x="5650817" y="4001042"/>
                </a:cubicBezTo>
                <a:close/>
                <a:moveTo>
                  <a:pt x="3998505" y="3999419"/>
                </a:moveTo>
                <a:lnTo>
                  <a:pt x="4015592" y="4001042"/>
                </a:lnTo>
                <a:cubicBezTo>
                  <a:pt x="4047978" y="4001569"/>
                  <a:pt x="4079870" y="4004550"/>
                  <a:pt x="4111054" y="4010107"/>
                </a:cubicBezTo>
                <a:cubicBezTo>
                  <a:pt x="4116630" y="4009688"/>
                  <a:pt x="4121958" y="4010636"/>
                  <a:pt x="4127266" y="4011646"/>
                </a:cubicBezTo>
                <a:lnTo>
                  <a:pt x="4127384" y="4012794"/>
                </a:lnTo>
                <a:cubicBezTo>
                  <a:pt x="4439463" y="4064450"/>
                  <a:pt x="4692692" y="4283539"/>
                  <a:pt x="4786055" y="4572001"/>
                </a:cubicBezTo>
                <a:lnTo>
                  <a:pt x="4648508" y="4572001"/>
                </a:lnTo>
                <a:cubicBezTo>
                  <a:pt x="4565124" y="4357380"/>
                  <a:pt x="4374756" y="4194541"/>
                  <a:pt x="4140754" y="4144250"/>
                </a:cubicBezTo>
                <a:cubicBezTo>
                  <a:pt x="4175248" y="4319650"/>
                  <a:pt x="4277471" y="4471530"/>
                  <a:pt x="4420568" y="4572001"/>
                </a:cubicBezTo>
                <a:lnTo>
                  <a:pt x="4226327" y="4572001"/>
                </a:lnTo>
                <a:cubicBezTo>
                  <a:pt x="4110196" y="4452596"/>
                  <a:pt x="4031633" y="4298519"/>
                  <a:pt x="4007268" y="4127511"/>
                </a:cubicBezTo>
                <a:cubicBezTo>
                  <a:pt x="4007101" y="4127458"/>
                  <a:pt x="4006932" y="4127453"/>
                  <a:pt x="4006763" y="4127448"/>
                </a:cubicBezTo>
                <a:lnTo>
                  <a:pt x="4006225" y="4120772"/>
                </a:lnTo>
                <a:cubicBezTo>
                  <a:pt x="4001166" y="4090522"/>
                  <a:pt x="3998715" y="4059631"/>
                  <a:pt x="3998757" y="4028296"/>
                </a:cubicBezTo>
                <a:cubicBezTo>
                  <a:pt x="3997445" y="4022668"/>
                  <a:pt x="3997387" y="4017001"/>
                  <a:pt x="3997387" y="4011320"/>
                </a:cubicBezTo>
                <a:lnTo>
                  <a:pt x="3997981" y="3999880"/>
                </a:lnTo>
                <a:lnTo>
                  <a:pt x="3998479" y="3999913"/>
                </a:lnTo>
                <a:close/>
                <a:moveTo>
                  <a:pt x="3975754" y="3999419"/>
                </a:moveTo>
                <a:lnTo>
                  <a:pt x="3975780" y="3999913"/>
                </a:lnTo>
                <a:lnTo>
                  <a:pt x="3976278" y="3999880"/>
                </a:lnTo>
                <a:lnTo>
                  <a:pt x="3976872" y="4011320"/>
                </a:lnTo>
                <a:cubicBezTo>
                  <a:pt x="3976872" y="4017001"/>
                  <a:pt x="3976813" y="4022668"/>
                  <a:pt x="3975501" y="4028296"/>
                </a:cubicBezTo>
                <a:cubicBezTo>
                  <a:pt x="3975543" y="4059631"/>
                  <a:pt x="3973093" y="4090522"/>
                  <a:pt x="3968034" y="4120772"/>
                </a:cubicBezTo>
                <a:lnTo>
                  <a:pt x="3967496" y="4127448"/>
                </a:lnTo>
                <a:cubicBezTo>
                  <a:pt x="3967326" y="4127453"/>
                  <a:pt x="3967158" y="4127458"/>
                  <a:pt x="3966990" y="4127511"/>
                </a:cubicBezTo>
                <a:cubicBezTo>
                  <a:pt x="3942625" y="4298519"/>
                  <a:pt x="3864063" y="4452596"/>
                  <a:pt x="3747931" y="4572001"/>
                </a:cubicBezTo>
                <a:lnTo>
                  <a:pt x="3553690" y="4572001"/>
                </a:lnTo>
                <a:cubicBezTo>
                  <a:pt x="3696788" y="4471530"/>
                  <a:pt x="3799011" y="4319651"/>
                  <a:pt x="3833505" y="4144250"/>
                </a:cubicBezTo>
                <a:cubicBezTo>
                  <a:pt x="3599503" y="4194541"/>
                  <a:pt x="3409134" y="4357380"/>
                  <a:pt x="3325751" y="4572001"/>
                </a:cubicBezTo>
                <a:lnTo>
                  <a:pt x="3188203" y="4572001"/>
                </a:lnTo>
                <a:cubicBezTo>
                  <a:pt x="3281566" y="4283539"/>
                  <a:pt x="3534796" y="4064450"/>
                  <a:pt x="3846875" y="4012794"/>
                </a:cubicBezTo>
                <a:lnTo>
                  <a:pt x="3846992" y="4011646"/>
                </a:lnTo>
                <a:cubicBezTo>
                  <a:pt x="3852301" y="4010636"/>
                  <a:pt x="3857629" y="4009688"/>
                  <a:pt x="3863205" y="4010107"/>
                </a:cubicBezTo>
                <a:cubicBezTo>
                  <a:pt x="3894388" y="4004550"/>
                  <a:pt x="3926281" y="4001569"/>
                  <a:pt x="3958666" y="4001042"/>
                </a:cubicBezTo>
                <a:close/>
                <a:moveTo>
                  <a:pt x="2306354" y="3999419"/>
                </a:moveTo>
                <a:lnTo>
                  <a:pt x="2323441" y="4001042"/>
                </a:lnTo>
                <a:cubicBezTo>
                  <a:pt x="2355827" y="4001569"/>
                  <a:pt x="2387719" y="4004550"/>
                  <a:pt x="2418903" y="4010107"/>
                </a:cubicBezTo>
                <a:cubicBezTo>
                  <a:pt x="2424479" y="4009688"/>
                  <a:pt x="2429807" y="4010636"/>
                  <a:pt x="2435115" y="4011646"/>
                </a:cubicBezTo>
                <a:lnTo>
                  <a:pt x="2435233" y="4012794"/>
                </a:lnTo>
                <a:cubicBezTo>
                  <a:pt x="2747312" y="4064450"/>
                  <a:pt x="3000542" y="4283539"/>
                  <a:pt x="3093904" y="4572001"/>
                </a:cubicBezTo>
                <a:lnTo>
                  <a:pt x="2956357" y="4572001"/>
                </a:lnTo>
                <a:cubicBezTo>
                  <a:pt x="2872974" y="4357380"/>
                  <a:pt x="2682605" y="4194541"/>
                  <a:pt x="2448603" y="4144250"/>
                </a:cubicBezTo>
                <a:cubicBezTo>
                  <a:pt x="2483097" y="4319651"/>
                  <a:pt x="2585320" y="4471530"/>
                  <a:pt x="2728418" y="4572001"/>
                </a:cubicBezTo>
                <a:lnTo>
                  <a:pt x="2534177" y="4572001"/>
                </a:lnTo>
                <a:cubicBezTo>
                  <a:pt x="2418045" y="4452596"/>
                  <a:pt x="2339482" y="4298519"/>
                  <a:pt x="2315117" y="4127511"/>
                </a:cubicBezTo>
                <a:cubicBezTo>
                  <a:pt x="2314950" y="4127458"/>
                  <a:pt x="2314781" y="4127453"/>
                  <a:pt x="2314612" y="4127448"/>
                </a:cubicBezTo>
                <a:lnTo>
                  <a:pt x="2314074" y="4120772"/>
                </a:lnTo>
                <a:cubicBezTo>
                  <a:pt x="2309015" y="4090522"/>
                  <a:pt x="2306564" y="4059631"/>
                  <a:pt x="2306606" y="4028296"/>
                </a:cubicBezTo>
                <a:cubicBezTo>
                  <a:pt x="2305294" y="4022668"/>
                  <a:pt x="2305236" y="4017001"/>
                  <a:pt x="2305236" y="4011320"/>
                </a:cubicBezTo>
                <a:lnTo>
                  <a:pt x="2305830" y="3999880"/>
                </a:lnTo>
                <a:lnTo>
                  <a:pt x="2306328" y="3999913"/>
                </a:lnTo>
                <a:close/>
                <a:moveTo>
                  <a:pt x="2283603" y="3999419"/>
                </a:moveTo>
                <a:lnTo>
                  <a:pt x="2283629" y="3999913"/>
                </a:lnTo>
                <a:lnTo>
                  <a:pt x="2284127" y="3999880"/>
                </a:lnTo>
                <a:lnTo>
                  <a:pt x="2284721" y="4011320"/>
                </a:lnTo>
                <a:cubicBezTo>
                  <a:pt x="2284721" y="4017001"/>
                  <a:pt x="2284662" y="4022668"/>
                  <a:pt x="2283350" y="4028296"/>
                </a:cubicBezTo>
                <a:cubicBezTo>
                  <a:pt x="2283392" y="4059631"/>
                  <a:pt x="2280942" y="4090522"/>
                  <a:pt x="2275883" y="4120772"/>
                </a:cubicBezTo>
                <a:lnTo>
                  <a:pt x="2275345" y="4127448"/>
                </a:lnTo>
                <a:cubicBezTo>
                  <a:pt x="2275175" y="4127453"/>
                  <a:pt x="2275007" y="4127458"/>
                  <a:pt x="2274839" y="4127511"/>
                </a:cubicBezTo>
                <a:cubicBezTo>
                  <a:pt x="2250474" y="4298519"/>
                  <a:pt x="2171912" y="4452596"/>
                  <a:pt x="2055780" y="4572001"/>
                </a:cubicBezTo>
                <a:lnTo>
                  <a:pt x="1861539" y="4572001"/>
                </a:lnTo>
                <a:cubicBezTo>
                  <a:pt x="2004637" y="4471530"/>
                  <a:pt x="2106860" y="4319650"/>
                  <a:pt x="2141354" y="4144250"/>
                </a:cubicBezTo>
                <a:cubicBezTo>
                  <a:pt x="1907352" y="4194541"/>
                  <a:pt x="1716983" y="4357380"/>
                  <a:pt x="1633600" y="4572001"/>
                </a:cubicBezTo>
                <a:lnTo>
                  <a:pt x="1496052" y="4572001"/>
                </a:lnTo>
                <a:cubicBezTo>
                  <a:pt x="1589416" y="4283539"/>
                  <a:pt x="1842645" y="4064450"/>
                  <a:pt x="2154724" y="4012794"/>
                </a:cubicBezTo>
                <a:lnTo>
                  <a:pt x="2154841" y="4011646"/>
                </a:lnTo>
                <a:cubicBezTo>
                  <a:pt x="2160150" y="4010636"/>
                  <a:pt x="2165478" y="4009688"/>
                  <a:pt x="2171054" y="4010107"/>
                </a:cubicBezTo>
                <a:cubicBezTo>
                  <a:pt x="2202237" y="4004550"/>
                  <a:pt x="2234130" y="4001569"/>
                  <a:pt x="2266515" y="4001042"/>
                </a:cubicBezTo>
                <a:close/>
                <a:moveTo>
                  <a:pt x="614203" y="3999419"/>
                </a:moveTo>
                <a:lnTo>
                  <a:pt x="631290" y="4001042"/>
                </a:lnTo>
                <a:cubicBezTo>
                  <a:pt x="663676" y="4001569"/>
                  <a:pt x="695568" y="4004550"/>
                  <a:pt x="726752" y="4010107"/>
                </a:cubicBezTo>
                <a:cubicBezTo>
                  <a:pt x="732328" y="4009688"/>
                  <a:pt x="737656" y="4010636"/>
                  <a:pt x="742964" y="4011646"/>
                </a:cubicBezTo>
                <a:lnTo>
                  <a:pt x="743081" y="4012794"/>
                </a:lnTo>
                <a:cubicBezTo>
                  <a:pt x="1055161" y="4064450"/>
                  <a:pt x="1308390" y="4283539"/>
                  <a:pt x="1401754" y="4572001"/>
                </a:cubicBezTo>
                <a:lnTo>
                  <a:pt x="1264205" y="4572001"/>
                </a:lnTo>
                <a:cubicBezTo>
                  <a:pt x="1180823" y="4357380"/>
                  <a:pt x="990454" y="4194541"/>
                  <a:pt x="756452" y="4144250"/>
                </a:cubicBezTo>
                <a:cubicBezTo>
                  <a:pt x="790946" y="4319651"/>
                  <a:pt x="893169" y="4471530"/>
                  <a:pt x="1036266" y="4572001"/>
                </a:cubicBezTo>
                <a:lnTo>
                  <a:pt x="842026" y="4572001"/>
                </a:lnTo>
                <a:cubicBezTo>
                  <a:pt x="725894" y="4452596"/>
                  <a:pt x="647331" y="4298519"/>
                  <a:pt x="622966" y="4127511"/>
                </a:cubicBezTo>
                <a:cubicBezTo>
                  <a:pt x="622799" y="4127458"/>
                  <a:pt x="622630" y="4127453"/>
                  <a:pt x="622461" y="4127448"/>
                </a:cubicBezTo>
                <a:lnTo>
                  <a:pt x="621923" y="4120772"/>
                </a:lnTo>
                <a:cubicBezTo>
                  <a:pt x="616864" y="4090522"/>
                  <a:pt x="614413" y="4059631"/>
                  <a:pt x="614455" y="4028296"/>
                </a:cubicBezTo>
                <a:cubicBezTo>
                  <a:pt x="613143" y="4022668"/>
                  <a:pt x="613085" y="4017001"/>
                  <a:pt x="613085" y="4011320"/>
                </a:cubicBezTo>
                <a:lnTo>
                  <a:pt x="613679" y="3999880"/>
                </a:lnTo>
                <a:lnTo>
                  <a:pt x="614177" y="3999913"/>
                </a:lnTo>
                <a:close/>
                <a:moveTo>
                  <a:pt x="591452" y="3999419"/>
                </a:moveTo>
                <a:lnTo>
                  <a:pt x="591478" y="3999913"/>
                </a:lnTo>
                <a:lnTo>
                  <a:pt x="591976" y="3999880"/>
                </a:lnTo>
                <a:lnTo>
                  <a:pt x="592570" y="4011320"/>
                </a:lnTo>
                <a:cubicBezTo>
                  <a:pt x="592570" y="4017001"/>
                  <a:pt x="592511" y="4022668"/>
                  <a:pt x="591199" y="4028296"/>
                </a:cubicBezTo>
                <a:cubicBezTo>
                  <a:pt x="591242" y="4059631"/>
                  <a:pt x="588791" y="4090522"/>
                  <a:pt x="583732" y="4120772"/>
                </a:cubicBezTo>
                <a:lnTo>
                  <a:pt x="583194" y="4127448"/>
                </a:lnTo>
                <a:cubicBezTo>
                  <a:pt x="583024" y="4127453"/>
                  <a:pt x="582856" y="4127458"/>
                  <a:pt x="582689" y="4127511"/>
                </a:cubicBezTo>
                <a:cubicBezTo>
                  <a:pt x="558275" y="4298863"/>
                  <a:pt x="479445" y="4453216"/>
                  <a:pt x="362360" y="4572001"/>
                </a:cubicBezTo>
                <a:lnTo>
                  <a:pt x="169811" y="4572001"/>
                </a:lnTo>
                <a:cubicBezTo>
                  <a:pt x="312603" y="4471357"/>
                  <a:pt x="414729" y="4319551"/>
                  <a:pt x="449203" y="4144250"/>
                </a:cubicBezTo>
                <a:cubicBezTo>
                  <a:pt x="258971" y="4185134"/>
                  <a:pt x="97576" y="4300399"/>
                  <a:pt x="0" y="4458139"/>
                </a:cubicBezTo>
                <a:lnTo>
                  <a:pt x="0" y="4251345"/>
                </a:lnTo>
                <a:cubicBezTo>
                  <a:pt x="121484" y="4128438"/>
                  <a:pt x="282199" y="4042650"/>
                  <a:pt x="462573" y="4012794"/>
                </a:cubicBezTo>
                <a:lnTo>
                  <a:pt x="462690" y="4011646"/>
                </a:lnTo>
                <a:cubicBezTo>
                  <a:pt x="467999" y="4010636"/>
                  <a:pt x="473327" y="4009688"/>
                  <a:pt x="478903" y="4010107"/>
                </a:cubicBezTo>
                <a:cubicBezTo>
                  <a:pt x="510086" y="4004550"/>
                  <a:pt x="541979" y="4001569"/>
                  <a:pt x="574365" y="4001042"/>
                </a:cubicBezTo>
                <a:close/>
                <a:moveTo>
                  <a:pt x="11452667" y="3304913"/>
                </a:moveTo>
                <a:cubicBezTo>
                  <a:pt x="11177477" y="3363591"/>
                  <a:pt x="10962633" y="3576701"/>
                  <a:pt x="10909358" y="3845480"/>
                </a:cubicBezTo>
                <a:cubicBezTo>
                  <a:pt x="11184548" y="3786801"/>
                  <a:pt x="11399391" y="3573691"/>
                  <a:pt x="11452667" y="3304913"/>
                </a:cubicBezTo>
                <a:close/>
                <a:moveTo>
                  <a:pt x="10058800" y="3304913"/>
                </a:moveTo>
                <a:cubicBezTo>
                  <a:pt x="10112076" y="3573691"/>
                  <a:pt x="10326919" y="3786801"/>
                  <a:pt x="10602109" y="3845480"/>
                </a:cubicBezTo>
                <a:cubicBezTo>
                  <a:pt x="10548834" y="3576701"/>
                  <a:pt x="10333990" y="3363591"/>
                  <a:pt x="10058800" y="3304913"/>
                </a:cubicBezTo>
                <a:close/>
                <a:moveTo>
                  <a:pt x="9760514" y="3304913"/>
                </a:moveTo>
                <a:cubicBezTo>
                  <a:pt x="9485324" y="3363591"/>
                  <a:pt x="9270480" y="3576701"/>
                  <a:pt x="9217205" y="3845480"/>
                </a:cubicBezTo>
                <a:cubicBezTo>
                  <a:pt x="9492395" y="3786801"/>
                  <a:pt x="9707238" y="3573691"/>
                  <a:pt x="9760514" y="3304913"/>
                </a:cubicBezTo>
                <a:close/>
                <a:moveTo>
                  <a:pt x="8366649" y="3304913"/>
                </a:moveTo>
                <a:cubicBezTo>
                  <a:pt x="8419925" y="3573691"/>
                  <a:pt x="8634768" y="3786801"/>
                  <a:pt x="8909958" y="3845480"/>
                </a:cubicBezTo>
                <a:cubicBezTo>
                  <a:pt x="8856683" y="3576701"/>
                  <a:pt x="8641839" y="3363591"/>
                  <a:pt x="8366649" y="3304913"/>
                </a:cubicBezTo>
                <a:close/>
                <a:moveTo>
                  <a:pt x="8068363" y="3304913"/>
                </a:moveTo>
                <a:cubicBezTo>
                  <a:pt x="7793173" y="3363591"/>
                  <a:pt x="7578329" y="3576701"/>
                  <a:pt x="7525054" y="3845480"/>
                </a:cubicBezTo>
                <a:cubicBezTo>
                  <a:pt x="7800244" y="3786801"/>
                  <a:pt x="8015087" y="3573691"/>
                  <a:pt x="8068363" y="3304913"/>
                </a:cubicBezTo>
                <a:close/>
                <a:moveTo>
                  <a:pt x="6674498" y="3304913"/>
                </a:moveTo>
                <a:cubicBezTo>
                  <a:pt x="6727774" y="3573691"/>
                  <a:pt x="6942617" y="3786801"/>
                  <a:pt x="7217807" y="3845480"/>
                </a:cubicBezTo>
                <a:cubicBezTo>
                  <a:pt x="7164532" y="3576701"/>
                  <a:pt x="6949688" y="3363591"/>
                  <a:pt x="6674498" y="3304913"/>
                </a:cubicBezTo>
                <a:close/>
                <a:moveTo>
                  <a:pt x="6376212" y="3304913"/>
                </a:moveTo>
                <a:cubicBezTo>
                  <a:pt x="6101022" y="3363591"/>
                  <a:pt x="5886178" y="3576701"/>
                  <a:pt x="5832903" y="3845480"/>
                </a:cubicBezTo>
                <a:cubicBezTo>
                  <a:pt x="6108093" y="3786801"/>
                  <a:pt x="6322936" y="3573691"/>
                  <a:pt x="6376212" y="3304913"/>
                </a:cubicBezTo>
                <a:close/>
                <a:moveTo>
                  <a:pt x="4982347" y="3304913"/>
                </a:moveTo>
                <a:cubicBezTo>
                  <a:pt x="5035623" y="3573691"/>
                  <a:pt x="5250466" y="3786801"/>
                  <a:pt x="5525656" y="3845480"/>
                </a:cubicBezTo>
                <a:cubicBezTo>
                  <a:pt x="5472381" y="3576701"/>
                  <a:pt x="5257537" y="3363591"/>
                  <a:pt x="4982347" y="3304913"/>
                </a:cubicBezTo>
                <a:close/>
                <a:moveTo>
                  <a:pt x="4684061" y="3304913"/>
                </a:moveTo>
                <a:cubicBezTo>
                  <a:pt x="4408871" y="3363591"/>
                  <a:pt x="4194027" y="3576701"/>
                  <a:pt x="4140752" y="3845480"/>
                </a:cubicBezTo>
                <a:cubicBezTo>
                  <a:pt x="4415942" y="3786801"/>
                  <a:pt x="4630785" y="3573691"/>
                  <a:pt x="4684061" y="3304913"/>
                </a:cubicBezTo>
                <a:close/>
                <a:moveTo>
                  <a:pt x="3290196" y="3304913"/>
                </a:moveTo>
                <a:cubicBezTo>
                  <a:pt x="3343472" y="3573691"/>
                  <a:pt x="3558315" y="3786801"/>
                  <a:pt x="3833505" y="3845480"/>
                </a:cubicBezTo>
                <a:cubicBezTo>
                  <a:pt x="3780230" y="3576701"/>
                  <a:pt x="3565386" y="3363591"/>
                  <a:pt x="3290196" y="3304913"/>
                </a:cubicBezTo>
                <a:close/>
                <a:moveTo>
                  <a:pt x="2991910" y="3304913"/>
                </a:moveTo>
                <a:cubicBezTo>
                  <a:pt x="2716720" y="3363591"/>
                  <a:pt x="2501876" y="3576701"/>
                  <a:pt x="2448601" y="3845480"/>
                </a:cubicBezTo>
                <a:cubicBezTo>
                  <a:pt x="2723791" y="3786801"/>
                  <a:pt x="2938634" y="3573691"/>
                  <a:pt x="2991910" y="3304913"/>
                </a:cubicBezTo>
                <a:close/>
                <a:moveTo>
                  <a:pt x="1598045" y="3304913"/>
                </a:moveTo>
                <a:cubicBezTo>
                  <a:pt x="1651321" y="3573691"/>
                  <a:pt x="1866164" y="3786801"/>
                  <a:pt x="2141354" y="3845480"/>
                </a:cubicBezTo>
                <a:cubicBezTo>
                  <a:pt x="2088079" y="3576701"/>
                  <a:pt x="1873235" y="3363591"/>
                  <a:pt x="1598045" y="3304913"/>
                </a:cubicBezTo>
                <a:close/>
                <a:moveTo>
                  <a:pt x="1299759" y="3304913"/>
                </a:moveTo>
                <a:cubicBezTo>
                  <a:pt x="1024569" y="3363591"/>
                  <a:pt x="809725" y="3576701"/>
                  <a:pt x="756450" y="3845480"/>
                </a:cubicBezTo>
                <a:cubicBezTo>
                  <a:pt x="1031640" y="3786801"/>
                  <a:pt x="1246483" y="3573691"/>
                  <a:pt x="1299759" y="3304913"/>
                </a:cubicBezTo>
                <a:close/>
                <a:moveTo>
                  <a:pt x="0" y="3200906"/>
                </a:moveTo>
                <a:cubicBezTo>
                  <a:pt x="306658" y="3291386"/>
                  <a:pt x="537576" y="3547942"/>
                  <a:pt x="582690" y="3862087"/>
                </a:cubicBezTo>
                <a:cubicBezTo>
                  <a:pt x="582857" y="3862140"/>
                  <a:pt x="583026" y="3862145"/>
                  <a:pt x="583195" y="3862150"/>
                </a:cubicBezTo>
                <a:lnTo>
                  <a:pt x="583735" y="3868787"/>
                </a:lnTo>
                <a:cubicBezTo>
                  <a:pt x="588792" y="3898794"/>
                  <a:pt x="591242" y="3929436"/>
                  <a:pt x="591199" y="3960518"/>
                </a:cubicBezTo>
                <a:cubicBezTo>
                  <a:pt x="592511" y="3966104"/>
                  <a:pt x="592570" y="3971728"/>
                  <a:pt x="592570" y="3977366"/>
                </a:cubicBezTo>
                <a:cubicBezTo>
                  <a:pt x="592570" y="3981158"/>
                  <a:pt x="592543" y="3984944"/>
                  <a:pt x="591977" y="3988716"/>
                </a:cubicBezTo>
                <a:lnTo>
                  <a:pt x="591478" y="3988683"/>
                </a:lnTo>
                <a:lnTo>
                  <a:pt x="591452" y="3989174"/>
                </a:lnTo>
                <a:lnTo>
                  <a:pt x="574334" y="3987561"/>
                </a:lnTo>
                <a:cubicBezTo>
                  <a:pt x="541959" y="3987038"/>
                  <a:pt x="510079" y="3984080"/>
                  <a:pt x="478907" y="3978570"/>
                </a:cubicBezTo>
                <a:cubicBezTo>
                  <a:pt x="473330" y="3978986"/>
                  <a:pt x="468001" y="3978045"/>
                  <a:pt x="462690" y="3977042"/>
                </a:cubicBezTo>
                <a:lnTo>
                  <a:pt x="462574" y="3975903"/>
                </a:lnTo>
                <a:cubicBezTo>
                  <a:pt x="282200" y="3946281"/>
                  <a:pt x="121485" y="3861168"/>
                  <a:pt x="0" y="3739225"/>
                </a:cubicBezTo>
                <a:lnTo>
                  <a:pt x="0" y="3534056"/>
                </a:lnTo>
                <a:cubicBezTo>
                  <a:pt x="97584" y="3690562"/>
                  <a:pt x="258975" y="3804918"/>
                  <a:pt x="449203" y="3845480"/>
                </a:cubicBezTo>
                <a:cubicBezTo>
                  <a:pt x="402182" y="3608252"/>
                  <a:pt x="229297" y="3414390"/>
                  <a:pt x="0" y="3332205"/>
                </a:cubicBezTo>
                <a:close/>
                <a:moveTo>
                  <a:pt x="11608704" y="3161219"/>
                </a:moveTo>
                <a:lnTo>
                  <a:pt x="11625791" y="3162829"/>
                </a:lnTo>
                <a:cubicBezTo>
                  <a:pt x="11658177" y="3163352"/>
                  <a:pt x="11690070" y="3166310"/>
                  <a:pt x="11721253" y="3171823"/>
                </a:cubicBezTo>
                <a:cubicBezTo>
                  <a:pt x="11726829" y="3171407"/>
                  <a:pt x="11732157" y="3172348"/>
                  <a:pt x="11737466" y="3173350"/>
                </a:cubicBezTo>
                <a:lnTo>
                  <a:pt x="11737583" y="3174489"/>
                </a:lnTo>
                <a:cubicBezTo>
                  <a:pt x="11914088" y="3203476"/>
                  <a:pt x="12071767" y="3285599"/>
                  <a:pt x="12192000" y="3403667"/>
                </a:cubicBezTo>
                <a:lnTo>
                  <a:pt x="12192000" y="3603658"/>
                </a:lnTo>
                <a:cubicBezTo>
                  <a:pt x="12093732" y="3453636"/>
                  <a:pt x="11935983" y="3344367"/>
                  <a:pt x="11750953" y="3304913"/>
                </a:cubicBezTo>
                <a:cubicBezTo>
                  <a:pt x="11797422" y="3539349"/>
                  <a:pt x="11966808" y="3731433"/>
                  <a:pt x="12192000" y="3815480"/>
                </a:cubicBezTo>
                <a:lnTo>
                  <a:pt x="12192000" y="3947482"/>
                </a:lnTo>
                <a:cubicBezTo>
                  <a:pt x="11889465" y="3854506"/>
                  <a:pt x="11662185" y="3599697"/>
                  <a:pt x="11617468" y="3288305"/>
                </a:cubicBezTo>
                <a:cubicBezTo>
                  <a:pt x="11617300" y="3288253"/>
                  <a:pt x="11617132" y="3288248"/>
                  <a:pt x="11616962" y="3288243"/>
                </a:cubicBezTo>
                <a:lnTo>
                  <a:pt x="11616424" y="3281619"/>
                </a:lnTo>
                <a:cubicBezTo>
                  <a:pt x="11611365" y="3251607"/>
                  <a:pt x="11608914" y="3220958"/>
                  <a:pt x="11608957" y="3189869"/>
                </a:cubicBezTo>
                <a:cubicBezTo>
                  <a:pt x="11607645" y="3184286"/>
                  <a:pt x="11607586" y="3178663"/>
                  <a:pt x="11607586" y="3173027"/>
                </a:cubicBezTo>
                <a:lnTo>
                  <a:pt x="11608180" y="3161677"/>
                </a:lnTo>
                <a:lnTo>
                  <a:pt x="11608678" y="3161709"/>
                </a:lnTo>
                <a:close/>
                <a:moveTo>
                  <a:pt x="11594916" y="3161219"/>
                </a:moveTo>
                <a:lnTo>
                  <a:pt x="11594942" y="3161709"/>
                </a:lnTo>
                <a:lnTo>
                  <a:pt x="11595440" y="3161677"/>
                </a:lnTo>
                <a:lnTo>
                  <a:pt x="11596034" y="3173027"/>
                </a:lnTo>
                <a:cubicBezTo>
                  <a:pt x="11596034" y="3178663"/>
                  <a:pt x="11595975" y="3184286"/>
                  <a:pt x="11594663" y="3189869"/>
                </a:cubicBezTo>
                <a:cubicBezTo>
                  <a:pt x="11594706" y="3220958"/>
                  <a:pt x="11592255" y="3251607"/>
                  <a:pt x="11587196" y="3281619"/>
                </a:cubicBezTo>
                <a:lnTo>
                  <a:pt x="11586658" y="3288243"/>
                </a:lnTo>
                <a:cubicBezTo>
                  <a:pt x="11586488" y="3288248"/>
                  <a:pt x="11586320" y="3288253"/>
                  <a:pt x="11586152" y="3288305"/>
                </a:cubicBezTo>
                <a:cubicBezTo>
                  <a:pt x="11535877" y="3638399"/>
                  <a:pt x="11254838" y="3916971"/>
                  <a:pt x="10895987" y="3975903"/>
                </a:cubicBezTo>
                <a:lnTo>
                  <a:pt x="10895871" y="3977042"/>
                </a:lnTo>
                <a:cubicBezTo>
                  <a:pt x="10890560" y="3978045"/>
                  <a:pt x="10885231" y="3978986"/>
                  <a:pt x="10879654" y="3978570"/>
                </a:cubicBezTo>
                <a:cubicBezTo>
                  <a:pt x="10848482" y="3984080"/>
                  <a:pt x="10816602" y="3987038"/>
                  <a:pt x="10784227" y="3987561"/>
                </a:cubicBezTo>
                <a:lnTo>
                  <a:pt x="10767109" y="3989174"/>
                </a:lnTo>
                <a:lnTo>
                  <a:pt x="10767083" y="3988683"/>
                </a:lnTo>
                <a:lnTo>
                  <a:pt x="10766584" y="3988716"/>
                </a:lnTo>
                <a:cubicBezTo>
                  <a:pt x="10766018" y="3984944"/>
                  <a:pt x="10765991" y="3981158"/>
                  <a:pt x="10765991" y="3977366"/>
                </a:cubicBezTo>
                <a:cubicBezTo>
                  <a:pt x="10765991" y="3971728"/>
                  <a:pt x="10766050" y="3966104"/>
                  <a:pt x="10767362" y="3960518"/>
                </a:cubicBezTo>
                <a:cubicBezTo>
                  <a:pt x="10767319" y="3929436"/>
                  <a:pt x="10769769" y="3898794"/>
                  <a:pt x="10774826" y="3868787"/>
                </a:cubicBezTo>
                <a:lnTo>
                  <a:pt x="10775366" y="3862150"/>
                </a:lnTo>
                <a:cubicBezTo>
                  <a:pt x="10775535" y="3862145"/>
                  <a:pt x="10775704" y="3862140"/>
                  <a:pt x="10775872" y="3862087"/>
                </a:cubicBezTo>
                <a:cubicBezTo>
                  <a:pt x="10826148" y="3511992"/>
                  <a:pt x="11107187" y="3233421"/>
                  <a:pt x="11466037" y="3174489"/>
                </a:cubicBezTo>
                <a:lnTo>
                  <a:pt x="11466154" y="3173350"/>
                </a:lnTo>
                <a:cubicBezTo>
                  <a:pt x="11471463" y="3172348"/>
                  <a:pt x="11476791" y="3171407"/>
                  <a:pt x="11482367" y="3171823"/>
                </a:cubicBezTo>
                <a:cubicBezTo>
                  <a:pt x="11513550" y="3166310"/>
                  <a:pt x="11545443" y="3163352"/>
                  <a:pt x="11577829" y="3162829"/>
                </a:cubicBezTo>
                <a:close/>
                <a:moveTo>
                  <a:pt x="9916551" y="3161219"/>
                </a:moveTo>
                <a:lnTo>
                  <a:pt x="9933638" y="3162829"/>
                </a:lnTo>
                <a:cubicBezTo>
                  <a:pt x="9966024" y="3163352"/>
                  <a:pt x="9997917" y="3166310"/>
                  <a:pt x="10029100" y="3171823"/>
                </a:cubicBezTo>
                <a:cubicBezTo>
                  <a:pt x="10034676" y="3171407"/>
                  <a:pt x="10040004" y="3172348"/>
                  <a:pt x="10045313" y="3173350"/>
                </a:cubicBezTo>
                <a:lnTo>
                  <a:pt x="10045430" y="3174489"/>
                </a:lnTo>
                <a:cubicBezTo>
                  <a:pt x="10404280" y="3233421"/>
                  <a:pt x="10685319" y="3511992"/>
                  <a:pt x="10735596" y="3862087"/>
                </a:cubicBezTo>
                <a:cubicBezTo>
                  <a:pt x="10735763" y="3862140"/>
                  <a:pt x="10735932" y="3862145"/>
                  <a:pt x="10736101" y="3862150"/>
                </a:cubicBezTo>
                <a:lnTo>
                  <a:pt x="10736641" y="3868787"/>
                </a:lnTo>
                <a:cubicBezTo>
                  <a:pt x="10741698" y="3898794"/>
                  <a:pt x="10744148" y="3929436"/>
                  <a:pt x="10744105" y="3960518"/>
                </a:cubicBezTo>
                <a:cubicBezTo>
                  <a:pt x="10745417" y="3966104"/>
                  <a:pt x="10745476" y="3971728"/>
                  <a:pt x="10745476" y="3977366"/>
                </a:cubicBezTo>
                <a:cubicBezTo>
                  <a:pt x="10745476" y="3981158"/>
                  <a:pt x="10745449" y="3984944"/>
                  <a:pt x="10744883" y="3988716"/>
                </a:cubicBezTo>
                <a:lnTo>
                  <a:pt x="10744384" y="3988683"/>
                </a:lnTo>
                <a:lnTo>
                  <a:pt x="10744358" y="3989174"/>
                </a:lnTo>
                <a:lnTo>
                  <a:pt x="10727240" y="3987561"/>
                </a:lnTo>
                <a:cubicBezTo>
                  <a:pt x="10694865" y="3987038"/>
                  <a:pt x="10662985" y="3984080"/>
                  <a:pt x="10631813" y="3978570"/>
                </a:cubicBezTo>
                <a:cubicBezTo>
                  <a:pt x="10626236" y="3978986"/>
                  <a:pt x="10620907" y="3978045"/>
                  <a:pt x="10615596" y="3977042"/>
                </a:cubicBezTo>
                <a:lnTo>
                  <a:pt x="10615480" y="3975903"/>
                </a:lnTo>
                <a:cubicBezTo>
                  <a:pt x="10256629" y="3916971"/>
                  <a:pt x="9975590" y="3638399"/>
                  <a:pt x="9925315" y="3288305"/>
                </a:cubicBezTo>
                <a:cubicBezTo>
                  <a:pt x="9925147" y="3288253"/>
                  <a:pt x="9924979" y="3288248"/>
                  <a:pt x="9924809" y="3288243"/>
                </a:cubicBezTo>
                <a:lnTo>
                  <a:pt x="9924271" y="3281619"/>
                </a:lnTo>
                <a:cubicBezTo>
                  <a:pt x="9919212" y="3251607"/>
                  <a:pt x="9916761" y="3220958"/>
                  <a:pt x="9916804" y="3189869"/>
                </a:cubicBezTo>
                <a:cubicBezTo>
                  <a:pt x="9915492" y="3184286"/>
                  <a:pt x="9915433" y="3178663"/>
                  <a:pt x="9915433" y="3173027"/>
                </a:cubicBezTo>
                <a:lnTo>
                  <a:pt x="9916027" y="3161677"/>
                </a:lnTo>
                <a:lnTo>
                  <a:pt x="9916525" y="3161709"/>
                </a:lnTo>
                <a:close/>
                <a:moveTo>
                  <a:pt x="9902763" y="3161219"/>
                </a:moveTo>
                <a:lnTo>
                  <a:pt x="9902789" y="3161709"/>
                </a:lnTo>
                <a:lnTo>
                  <a:pt x="9903287" y="3161677"/>
                </a:lnTo>
                <a:lnTo>
                  <a:pt x="9903881" y="3173027"/>
                </a:lnTo>
                <a:cubicBezTo>
                  <a:pt x="9903881" y="3178663"/>
                  <a:pt x="9903822" y="3184286"/>
                  <a:pt x="9902510" y="3189869"/>
                </a:cubicBezTo>
                <a:cubicBezTo>
                  <a:pt x="9902553" y="3220958"/>
                  <a:pt x="9900102" y="3251607"/>
                  <a:pt x="9895043" y="3281619"/>
                </a:cubicBezTo>
                <a:lnTo>
                  <a:pt x="9894505" y="3288243"/>
                </a:lnTo>
                <a:cubicBezTo>
                  <a:pt x="9894335" y="3288248"/>
                  <a:pt x="9894167" y="3288253"/>
                  <a:pt x="9893999" y="3288305"/>
                </a:cubicBezTo>
                <a:cubicBezTo>
                  <a:pt x="9843724" y="3638399"/>
                  <a:pt x="9562685" y="3916971"/>
                  <a:pt x="9203834" y="3975903"/>
                </a:cubicBezTo>
                <a:lnTo>
                  <a:pt x="9203718" y="3977042"/>
                </a:lnTo>
                <a:cubicBezTo>
                  <a:pt x="9198407" y="3978045"/>
                  <a:pt x="9193078" y="3978986"/>
                  <a:pt x="9187501" y="3978570"/>
                </a:cubicBezTo>
                <a:cubicBezTo>
                  <a:pt x="9156329" y="3984080"/>
                  <a:pt x="9124449" y="3987038"/>
                  <a:pt x="9092074" y="3987561"/>
                </a:cubicBezTo>
                <a:lnTo>
                  <a:pt x="9074956" y="3989174"/>
                </a:lnTo>
                <a:lnTo>
                  <a:pt x="9074930" y="3988683"/>
                </a:lnTo>
                <a:lnTo>
                  <a:pt x="9074431" y="3988716"/>
                </a:lnTo>
                <a:cubicBezTo>
                  <a:pt x="9073865" y="3984944"/>
                  <a:pt x="9073838" y="3981158"/>
                  <a:pt x="9073838" y="3977366"/>
                </a:cubicBezTo>
                <a:cubicBezTo>
                  <a:pt x="9073838" y="3971728"/>
                  <a:pt x="9073897" y="3966104"/>
                  <a:pt x="9075209" y="3960518"/>
                </a:cubicBezTo>
                <a:cubicBezTo>
                  <a:pt x="9075166" y="3929436"/>
                  <a:pt x="9077616" y="3898794"/>
                  <a:pt x="9082673" y="3868787"/>
                </a:cubicBezTo>
                <a:lnTo>
                  <a:pt x="9083213" y="3862150"/>
                </a:lnTo>
                <a:cubicBezTo>
                  <a:pt x="9083382" y="3862145"/>
                  <a:pt x="9083551" y="3862140"/>
                  <a:pt x="9083718" y="3862087"/>
                </a:cubicBezTo>
                <a:cubicBezTo>
                  <a:pt x="9133995" y="3511992"/>
                  <a:pt x="9415034" y="3233421"/>
                  <a:pt x="9773884" y="3174489"/>
                </a:cubicBezTo>
                <a:lnTo>
                  <a:pt x="9774001" y="3173350"/>
                </a:lnTo>
                <a:cubicBezTo>
                  <a:pt x="9779310" y="3172348"/>
                  <a:pt x="9784638" y="3171407"/>
                  <a:pt x="9790214" y="3171823"/>
                </a:cubicBezTo>
                <a:cubicBezTo>
                  <a:pt x="9821397" y="3166310"/>
                  <a:pt x="9853290" y="3163352"/>
                  <a:pt x="9885676" y="3162829"/>
                </a:cubicBezTo>
                <a:close/>
                <a:moveTo>
                  <a:pt x="8224400" y="3161219"/>
                </a:moveTo>
                <a:lnTo>
                  <a:pt x="8241488" y="3162829"/>
                </a:lnTo>
                <a:cubicBezTo>
                  <a:pt x="8273873" y="3163352"/>
                  <a:pt x="8305766" y="3166310"/>
                  <a:pt x="8336949" y="3171823"/>
                </a:cubicBezTo>
                <a:cubicBezTo>
                  <a:pt x="8342525" y="3171407"/>
                  <a:pt x="8347853" y="3172348"/>
                  <a:pt x="8353162" y="3173350"/>
                </a:cubicBezTo>
                <a:lnTo>
                  <a:pt x="8353279" y="3174489"/>
                </a:lnTo>
                <a:cubicBezTo>
                  <a:pt x="8712129" y="3233421"/>
                  <a:pt x="8993168" y="3511992"/>
                  <a:pt x="9043444" y="3862087"/>
                </a:cubicBezTo>
                <a:cubicBezTo>
                  <a:pt x="9043612" y="3862140"/>
                  <a:pt x="9043781" y="3862145"/>
                  <a:pt x="9043950" y="3862150"/>
                </a:cubicBezTo>
                <a:lnTo>
                  <a:pt x="9044490" y="3868787"/>
                </a:lnTo>
                <a:cubicBezTo>
                  <a:pt x="9049547" y="3898794"/>
                  <a:pt x="9051997" y="3929436"/>
                  <a:pt x="9051954" y="3960518"/>
                </a:cubicBezTo>
                <a:cubicBezTo>
                  <a:pt x="9053266" y="3966104"/>
                  <a:pt x="9053325" y="3971728"/>
                  <a:pt x="9053325" y="3977366"/>
                </a:cubicBezTo>
                <a:cubicBezTo>
                  <a:pt x="9053325" y="3981158"/>
                  <a:pt x="9053298" y="3984944"/>
                  <a:pt x="9052732" y="3988716"/>
                </a:cubicBezTo>
                <a:lnTo>
                  <a:pt x="9052233" y="3988683"/>
                </a:lnTo>
                <a:lnTo>
                  <a:pt x="9052207" y="3989174"/>
                </a:lnTo>
                <a:lnTo>
                  <a:pt x="9035089" y="3987561"/>
                </a:lnTo>
                <a:cubicBezTo>
                  <a:pt x="9002714" y="3987038"/>
                  <a:pt x="8970834" y="3984080"/>
                  <a:pt x="8939662" y="3978570"/>
                </a:cubicBezTo>
                <a:cubicBezTo>
                  <a:pt x="8934085" y="3978986"/>
                  <a:pt x="8928756" y="3978045"/>
                  <a:pt x="8923445" y="3977042"/>
                </a:cubicBezTo>
                <a:lnTo>
                  <a:pt x="8923329" y="3975903"/>
                </a:lnTo>
                <a:cubicBezTo>
                  <a:pt x="8564478" y="3916971"/>
                  <a:pt x="8283439" y="3638399"/>
                  <a:pt x="8233164" y="3288305"/>
                </a:cubicBezTo>
                <a:cubicBezTo>
                  <a:pt x="8232996" y="3288253"/>
                  <a:pt x="8232828" y="3288248"/>
                  <a:pt x="8232658" y="3288243"/>
                </a:cubicBezTo>
                <a:lnTo>
                  <a:pt x="8232120" y="3281619"/>
                </a:lnTo>
                <a:cubicBezTo>
                  <a:pt x="8227061" y="3251607"/>
                  <a:pt x="8224611" y="3220958"/>
                  <a:pt x="8224653" y="3189869"/>
                </a:cubicBezTo>
                <a:cubicBezTo>
                  <a:pt x="8223341" y="3184286"/>
                  <a:pt x="8223282" y="3178663"/>
                  <a:pt x="8223282" y="3173027"/>
                </a:cubicBezTo>
                <a:lnTo>
                  <a:pt x="8223876" y="3161677"/>
                </a:lnTo>
                <a:lnTo>
                  <a:pt x="8224374" y="3161709"/>
                </a:lnTo>
                <a:close/>
                <a:moveTo>
                  <a:pt x="8210612" y="3161219"/>
                </a:moveTo>
                <a:lnTo>
                  <a:pt x="8210638" y="3161709"/>
                </a:lnTo>
                <a:lnTo>
                  <a:pt x="8211136" y="3161677"/>
                </a:lnTo>
                <a:lnTo>
                  <a:pt x="8211730" y="3173027"/>
                </a:lnTo>
                <a:cubicBezTo>
                  <a:pt x="8211730" y="3178663"/>
                  <a:pt x="8211672" y="3184286"/>
                  <a:pt x="8210360" y="3189869"/>
                </a:cubicBezTo>
                <a:cubicBezTo>
                  <a:pt x="8210402" y="3220958"/>
                  <a:pt x="8207951" y="3251607"/>
                  <a:pt x="8202893" y="3281619"/>
                </a:cubicBezTo>
                <a:lnTo>
                  <a:pt x="8202354" y="3288243"/>
                </a:lnTo>
                <a:cubicBezTo>
                  <a:pt x="8202185" y="3288248"/>
                  <a:pt x="8202016" y="3288253"/>
                  <a:pt x="8201849" y="3288305"/>
                </a:cubicBezTo>
                <a:cubicBezTo>
                  <a:pt x="8151573" y="3638399"/>
                  <a:pt x="7870534" y="3916971"/>
                  <a:pt x="7511683" y="3975903"/>
                </a:cubicBezTo>
                <a:lnTo>
                  <a:pt x="7511567" y="3977042"/>
                </a:lnTo>
                <a:cubicBezTo>
                  <a:pt x="7506256" y="3978045"/>
                  <a:pt x="7500927" y="3978986"/>
                  <a:pt x="7495350" y="3978570"/>
                </a:cubicBezTo>
                <a:cubicBezTo>
                  <a:pt x="7464178" y="3984080"/>
                  <a:pt x="7432298" y="3987038"/>
                  <a:pt x="7399924" y="3987561"/>
                </a:cubicBezTo>
                <a:lnTo>
                  <a:pt x="7382805" y="3989174"/>
                </a:lnTo>
                <a:lnTo>
                  <a:pt x="7382779" y="3988683"/>
                </a:lnTo>
                <a:lnTo>
                  <a:pt x="7382280" y="3988716"/>
                </a:lnTo>
                <a:cubicBezTo>
                  <a:pt x="7381714" y="3984944"/>
                  <a:pt x="7381687" y="3981158"/>
                  <a:pt x="7381687" y="3977366"/>
                </a:cubicBezTo>
                <a:cubicBezTo>
                  <a:pt x="7381687" y="3971728"/>
                  <a:pt x="7381746" y="3966104"/>
                  <a:pt x="7383058" y="3960518"/>
                </a:cubicBezTo>
                <a:cubicBezTo>
                  <a:pt x="7383016" y="3929436"/>
                  <a:pt x="7385465" y="3898794"/>
                  <a:pt x="7390522" y="3868787"/>
                </a:cubicBezTo>
                <a:lnTo>
                  <a:pt x="7391062" y="3862150"/>
                </a:lnTo>
                <a:cubicBezTo>
                  <a:pt x="7391231" y="3862145"/>
                  <a:pt x="7391400" y="3862140"/>
                  <a:pt x="7391568" y="3862087"/>
                </a:cubicBezTo>
                <a:cubicBezTo>
                  <a:pt x="7441844" y="3511992"/>
                  <a:pt x="7722883" y="3233421"/>
                  <a:pt x="8081734" y="3174489"/>
                </a:cubicBezTo>
                <a:lnTo>
                  <a:pt x="8081851" y="3173350"/>
                </a:lnTo>
                <a:cubicBezTo>
                  <a:pt x="8087159" y="3172348"/>
                  <a:pt x="8092487" y="3171407"/>
                  <a:pt x="8098063" y="3171823"/>
                </a:cubicBezTo>
                <a:cubicBezTo>
                  <a:pt x="8129247" y="3166310"/>
                  <a:pt x="8161139" y="3163352"/>
                  <a:pt x="8193525" y="3162829"/>
                </a:cubicBezTo>
                <a:close/>
                <a:moveTo>
                  <a:pt x="6532249" y="3161219"/>
                </a:moveTo>
                <a:lnTo>
                  <a:pt x="6549337" y="3162829"/>
                </a:lnTo>
                <a:cubicBezTo>
                  <a:pt x="6581722" y="3163352"/>
                  <a:pt x="6613615" y="3166310"/>
                  <a:pt x="6644798" y="3171823"/>
                </a:cubicBezTo>
                <a:cubicBezTo>
                  <a:pt x="6650374" y="3171407"/>
                  <a:pt x="6655702" y="3172348"/>
                  <a:pt x="6661011" y="3173350"/>
                </a:cubicBezTo>
                <a:lnTo>
                  <a:pt x="6661128" y="3174489"/>
                </a:lnTo>
                <a:cubicBezTo>
                  <a:pt x="7019978" y="3233421"/>
                  <a:pt x="7301017" y="3511992"/>
                  <a:pt x="7351294" y="3862087"/>
                </a:cubicBezTo>
                <a:cubicBezTo>
                  <a:pt x="7351461" y="3862140"/>
                  <a:pt x="7351631" y="3862145"/>
                  <a:pt x="7351799" y="3862150"/>
                </a:cubicBezTo>
                <a:lnTo>
                  <a:pt x="7352340" y="3868787"/>
                </a:lnTo>
                <a:cubicBezTo>
                  <a:pt x="7357396" y="3898794"/>
                  <a:pt x="7359846" y="3929436"/>
                  <a:pt x="7359804" y="3960518"/>
                </a:cubicBezTo>
                <a:cubicBezTo>
                  <a:pt x="7361116" y="3966104"/>
                  <a:pt x="7361174" y="3971728"/>
                  <a:pt x="7361174" y="3977366"/>
                </a:cubicBezTo>
                <a:cubicBezTo>
                  <a:pt x="7361174" y="3981158"/>
                  <a:pt x="7361147" y="3984944"/>
                  <a:pt x="7360581" y="3988716"/>
                </a:cubicBezTo>
                <a:lnTo>
                  <a:pt x="7360082" y="3988683"/>
                </a:lnTo>
                <a:lnTo>
                  <a:pt x="7360056" y="3989174"/>
                </a:lnTo>
                <a:lnTo>
                  <a:pt x="7342938" y="3987561"/>
                </a:lnTo>
                <a:cubicBezTo>
                  <a:pt x="7310564" y="3987038"/>
                  <a:pt x="7278683" y="3984080"/>
                  <a:pt x="7247511" y="3978570"/>
                </a:cubicBezTo>
                <a:cubicBezTo>
                  <a:pt x="7241934" y="3978986"/>
                  <a:pt x="7236605" y="3978045"/>
                  <a:pt x="7231295" y="3977042"/>
                </a:cubicBezTo>
                <a:lnTo>
                  <a:pt x="7231179" y="3975903"/>
                </a:lnTo>
                <a:cubicBezTo>
                  <a:pt x="6872327" y="3916971"/>
                  <a:pt x="6591288" y="3638399"/>
                  <a:pt x="6541013" y="3288305"/>
                </a:cubicBezTo>
                <a:cubicBezTo>
                  <a:pt x="6540845" y="3288253"/>
                  <a:pt x="6540677" y="3288248"/>
                  <a:pt x="6540507" y="3288243"/>
                </a:cubicBezTo>
                <a:lnTo>
                  <a:pt x="6539969" y="3281619"/>
                </a:lnTo>
                <a:cubicBezTo>
                  <a:pt x="6534910" y="3251607"/>
                  <a:pt x="6532460" y="3220958"/>
                  <a:pt x="6532502" y="3189869"/>
                </a:cubicBezTo>
                <a:cubicBezTo>
                  <a:pt x="6531190" y="3184286"/>
                  <a:pt x="6531131" y="3178663"/>
                  <a:pt x="6531131" y="3173027"/>
                </a:cubicBezTo>
                <a:lnTo>
                  <a:pt x="6531725" y="3161677"/>
                </a:lnTo>
                <a:lnTo>
                  <a:pt x="6532223" y="3161709"/>
                </a:lnTo>
                <a:close/>
                <a:moveTo>
                  <a:pt x="6518461" y="3161219"/>
                </a:moveTo>
                <a:lnTo>
                  <a:pt x="6518487" y="3161709"/>
                </a:lnTo>
                <a:lnTo>
                  <a:pt x="6518985" y="3161677"/>
                </a:lnTo>
                <a:lnTo>
                  <a:pt x="6519579" y="3173027"/>
                </a:lnTo>
                <a:cubicBezTo>
                  <a:pt x="6519579" y="3178663"/>
                  <a:pt x="6519520" y="3184286"/>
                  <a:pt x="6518208" y="3189869"/>
                </a:cubicBezTo>
                <a:cubicBezTo>
                  <a:pt x="6518250" y="3220958"/>
                  <a:pt x="6515800" y="3251607"/>
                  <a:pt x="6510741" y="3281619"/>
                </a:cubicBezTo>
                <a:lnTo>
                  <a:pt x="6510203" y="3288243"/>
                </a:lnTo>
                <a:cubicBezTo>
                  <a:pt x="6510033" y="3288248"/>
                  <a:pt x="6509865" y="3288253"/>
                  <a:pt x="6509697" y="3288305"/>
                </a:cubicBezTo>
                <a:cubicBezTo>
                  <a:pt x="6459422" y="3638399"/>
                  <a:pt x="6178383" y="3916971"/>
                  <a:pt x="5819531" y="3975903"/>
                </a:cubicBezTo>
                <a:lnTo>
                  <a:pt x="5819415" y="3977042"/>
                </a:lnTo>
                <a:cubicBezTo>
                  <a:pt x="5814105" y="3978045"/>
                  <a:pt x="5808776" y="3978986"/>
                  <a:pt x="5803199" y="3978570"/>
                </a:cubicBezTo>
                <a:cubicBezTo>
                  <a:pt x="5772027" y="3984080"/>
                  <a:pt x="5740146" y="3987038"/>
                  <a:pt x="5707772" y="3987561"/>
                </a:cubicBezTo>
                <a:lnTo>
                  <a:pt x="5690654" y="3989174"/>
                </a:lnTo>
                <a:lnTo>
                  <a:pt x="5690628" y="3988683"/>
                </a:lnTo>
                <a:lnTo>
                  <a:pt x="5690129" y="3988716"/>
                </a:lnTo>
                <a:cubicBezTo>
                  <a:pt x="5689563" y="3984944"/>
                  <a:pt x="5689536" y="3981158"/>
                  <a:pt x="5689536" y="3977366"/>
                </a:cubicBezTo>
                <a:cubicBezTo>
                  <a:pt x="5689536" y="3971728"/>
                  <a:pt x="5689594" y="3966104"/>
                  <a:pt x="5690906" y="3960518"/>
                </a:cubicBezTo>
                <a:cubicBezTo>
                  <a:pt x="5690864" y="3929436"/>
                  <a:pt x="5693314" y="3898794"/>
                  <a:pt x="5698370" y="3868787"/>
                </a:cubicBezTo>
                <a:lnTo>
                  <a:pt x="5698911" y="3862150"/>
                </a:lnTo>
                <a:cubicBezTo>
                  <a:pt x="5699079" y="3862145"/>
                  <a:pt x="5699249" y="3862140"/>
                  <a:pt x="5699416" y="3862087"/>
                </a:cubicBezTo>
                <a:cubicBezTo>
                  <a:pt x="5749693" y="3511992"/>
                  <a:pt x="6030732" y="3233421"/>
                  <a:pt x="6389582" y="3174489"/>
                </a:cubicBezTo>
                <a:lnTo>
                  <a:pt x="6389699" y="3173350"/>
                </a:lnTo>
                <a:cubicBezTo>
                  <a:pt x="6395008" y="3172348"/>
                  <a:pt x="6400336" y="3171407"/>
                  <a:pt x="6405912" y="3171823"/>
                </a:cubicBezTo>
                <a:cubicBezTo>
                  <a:pt x="6437095" y="3166310"/>
                  <a:pt x="6468988" y="3163352"/>
                  <a:pt x="6501373" y="3162829"/>
                </a:cubicBezTo>
                <a:close/>
                <a:moveTo>
                  <a:pt x="4840098" y="3161219"/>
                </a:moveTo>
                <a:lnTo>
                  <a:pt x="4857185" y="3162829"/>
                </a:lnTo>
                <a:cubicBezTo>
                  <a:pt x="4889571" y="3163352"/>
                  <a:pt x="4921463" y="3166310"/>
                  <a:pt x="4952647" y="3171823"/>
                </a:cubicBezTo>
                <a:cubicBezTo>
                  <a:pt x="4958223" y="3171407"/>
                  <a:pt x="4963551" y="3172348"/>
                  <a:pt x="4968859" y="3173350"/>
                </a:cubicBezTo>
                <a:lnTo>
                  <a:pt x="4968976" y="3174489"/>
                </a:lnTo>
                <a:cubicBezTo>
                  <a:pt x="5327827" y="3233421"/>
                  <a:pt x="5608866" y="3511992"/>
                  <a:pt x="5659142" y="3862087"/>
                </a:cubicBezTo>
                <a:cubicBezTo>
                  <a:pt x="5659310" y="3862140"/>
                  <a:pt x="5659479" y="3862145"/>
                  <a:pt x="5659648" y="3862150"/>
                </a:cubicBezTo>
                <a:lnTo>
                  <a:pt x="5660188" y="3868787"/>
                </a:lnTo>
                <a:cubicBezTo>
                  <a:pt x="5665245" y="3898794"/>
                  <a:pt x="5667694" y="3929436"/>
                  <a:pt x="5667652" y="3960518"/>
                </a:cubicBezTo>
                <a:cubicBezTo>
                  <a:pt x="5668964" y="3966104"/>
                  <a:pt x="5669023" y="3971728"/>
                  <a:pt x="5669023" y="3977366"/>
                </a:cubicBezTo>
                <a:cubicBezTo>
                  <a:pt x="5669023" y="3981158"/>
                  <a:pt x="5668996" y="3984944"/>
                  <a:pt x="5668430" y="3988716"/>
                </a:cubicBezTo>
                <a:lnTo>
                  <a:pt x="5667931" y="3988683"/>
                </a:lnTo>
                <a:lnTo>
                  <a:pt x="5667905" y="3989174"/>
                </a:lnTo>
                <a:lnTo>
                  <a:pt x="5650786" y="3987561"/>
                </a:lnTo>
                <a:cubicBezTo>
                  <a:pt x="5618412" y="3987038"/>
                  <a:pt x="5586532" y="3984080"/>
                  <a:pt x="5555360" y="3978570"/>
                </a:cubicBezTo>
                <a:cubicBezTo>
                  <a:pt x="5549783" y="3978986"/>
                  <a:pt x="5544454" y="3978045"/>
                  <a:pt x="5539143" y="3977042"/>
                </a:cubicBezTo>
                <a:lnTo>
                  <a:pt x="5539027" y="3975903"/>
                </a:lnTo>
                <a:cubicBezTo>
                  <a:pt x="5180176" y="3916971"/>
                  <a:pt x="4899137" y="3638399"/>
                  <a:pt x="4848861" y="3288305"/>
                </a:cubicBezTo>
                <a:cubicBezTo>
                  <a:pt x="4848694" y="3288253"/>
                  <a:pt x="4848525" y="3288248"/>
                  <a:pt x="4848356" y="3288243"/>
                </a:cubicBezTo>
                <a:lnTo>
                  <a:pt x="4847817" y="3281619"/>
                </a:lnTo>
                <a:cubicBezTo>
                  <a:pt x="4842759" y="3251607"/>
                  <a:pt x="4840308" y="3220958"/>
                  <a:pt x="4840350" y="3189869"/>
                </a:cubicBezTo>
                <a:cubicBezTo>
                  <a:pt x="4839038" y="3184286"/>
                  <a:pt x="4838980" y="3178663"/>
                  <a:pt x="4838980" y="3173027"/>
                </a:cubicBezTo>
                <a:lnTo>
                  <a:pt x="4839574" y="3161677"/>
                </a:lnTo>
                <a:lnTo>
                  <a:pt x="4840072" y="3161709"/>
                </a:lnTo>
                <a:close/>
                <a:moveTo>
                  <a:pt x="4826310" y="3161219"/>
                </a:moveTo>
                <a:lnTo>
                  <a:pt x="4826336" y="3161709"/>
                </a:lnTo>
                <a:lnTo>
                  <a:pt x="4826834" y="3161677"/>
                </a:lnTo>
                <a:lnTo>
                  <a:pt x="4827428" y="3173027"/>
                </a:lnTo>
                <a:cubicBezTo>
                  <a:pt x="4827428" y="3178663"/>
                  <a:pt x="4827369" y="3184286"/>
                  <a:pt x="4826057" y="3189869"/>
                </a:cubicBezTo>
                <a:cubicBezTo>
                  <a:pt x="4826099" y="3220958"/>
                  <a:pt x="4823649" y="3251607"/>
                  <a:pt x="4818590" y="3281619"/>
                </a:cubicBezTo>
                <a:lnTo>
                  <a:pt x="4818052" y="3288243"/>
                </a:lnTo>
                <a:cubicBezTo>
                  <a:pt x="4817882" y="3288248"/>
                  <a:pt x="4817714" y="3288253"/>
                  <a:pt x="4817546" y="3288305"/>
                </a:cubicBezTo>
                <a:cubicBezTo>
                  <a:pt x="4767271" y="3638399"/>
                  <a:pt x="4486232" y="3916971"/>
                  <a:pt x="4127381" y="3975903"/>
                </a:cubicBezTo>
                <a:lnTo>
                  <a:pt x="4127264" y="3977042"/>
                </a:lnTo>
                <a:cubicBezTo>
                  <a:pt x="4121954" y="3978045"/>
                  <a:pt x="4116625" y="3978986"/>
                  <a:pt x="4111048" y="3978570"/>
                </a:cubicBezTo>
                <a:cubicBezTo>
                  <a:pt x="4079876" y="3984080"/>
                  <a:pt x="4047996" y="3987038"/>
                  <a:pt x="4015621" y="3987561"/>
                </a:cubicBezTo>
                <a:lnTo>
                  <a:pt x="3998503" y="3989174"/>
                </a:lnTo>
                <a:lnTo>
                  <a:pt x="3998477" y="3988683"/>
                </a:lnTo>
                <a:lnTo>
                  <a:pt x="3997978" y="3988716"/>
                </a:lnTo>
                <a:cubicBezTo>
                  <a:pt x="3997412" y="3984944"/>
                  <a:pt x="3997385" y="3981158"/>
                  <a:pt x="3997385" y="3977366"/>
                </a:cubicBezTo>
                <a:cubicBezTo>
                  <a:pt x="3997385" y="3971728"/>
                  <a:pt x="3997443" y="3966104"/>
                  <a:pt x="3998755" y="3960518"/>
                </a:cubicBezTo>
                <a:cubicBezTo>
                  <a:pt x="3998713" y="3929436"/>
                  <a:pt x="4001163" y="3898794"/>
                  <a:pt x="4006219" y="3868787"/>
                </a:cubicBezTo>
                <a:lnTo>
                  <a:pt x="4006760" y="3862150"/>
                </a:lnTo>
                <a:cubicBezTo>
                  <a:pt x="4006928" y="3862145"/>
                  <a:pt x="4007098" y="3862140"/>
                  <a:pt x="4007265" y="3862087"/>
                </a:cubicBezTo>
                <a:cubicBezTo>
                  <a:pt x="4057542" y="3511992"/>
                  <a:pt x="4338581" y="3233421"/>
                  <a:pt x="4697431" y="3174489"/>
                </a:cubicBezTo>
                <a:lnTo>
                  <a:pt x="4697548" y="3173350"/>
                </a:lnTo>
                <a:cubicBezTo>
                  <a:pt x="4702857" y="3172348"/>
                  <a:pt x="4708185" y="3171407"/>
                  <a:pt x="4713761" y="3171823"/>
                </a:cubicBezTo>
                <a:cubicBezTo>
                  <a:pt x="4744944" y="3166310"/>
                  <a:pt x="4776837" y="3163352"/>
                  <a:pt x="4809222" y="3162829"/>
                </a:cubicBezTo>
                <a:close/>
                <a:moveTo>
                  <a:pt x="3147947" y="3161219"/>
                </a:moveTo>
                <a:lnTo>
                  <a:pt x="3165034" y="3162829"/>
                </a:lnTo>
                <a:cubicBezTo>
                  <a:pt x="3197420" y="3163352"/>
                  <a:pt x="3229312" y="3166310"/>
                  <a:pt x="3260496" y="3171823"/>
                </a:cubicBezTo>
                <a:cubicBezTo>
                  <a:pt x="3266072" y="3171407"/>
                  <a:pt x="3271400" y="3172348"/>
                  <a:pt x="3276708" y="3173350"/>
                </a:cubicBezTo>
                <a:lnTo>
                  <a:pt x="3276826" y="3174489"/>
                </a:lnTo>
                <a:cubicBezTo>
                  <a:pt x="3635676" y="3233421"/>
                  <a:pt x="3916715" y="3511992"/>
                  <a:pt x="3966991" y="3862087"/>
                </a:cubicBezTo>
                <a:cubicBezTo>
                  <a:pt x="3967159" y="3862140"/>
                  <a:pt x="3967328" y="3862145"/>
                  <a:pt x="3967497" y="3862150"/>
                </a:cubicBezTo>
                <a:lnTo>
                  <a:pt x="3968037" y="3868787"/>
                </a:lnTo>
                <a:cubicBezTo>
                  <a:pt x="3973094" y="3898794"/>
                  <a:pt x="3975543" y="3929436"/>
                  <a:pt x="3975501" y="3960518"/>
                </a:cubicBezTo>
                <a:cubicBezTo>
                  <a:pt x="3976813" y="3966104"/>
                  <a:pt x="3976872" y="3971728"/>
                  <a:pt x="3976872" y="3977366"/>
                </a:cubicBezTo>
                <a:cubicBezTo>
                  <a:pt x="3976872" y="3981158"/>
                  <a:pt x="3976845" y="3984944"/>
                  <a:pt x="3976279" y="3988716"/>
                </a:cubicBezTo>
                <a:lnTo>
                  <a:pt x="3975780" y="3988683"/>
                </a:lnTo>
                <a:lnTo>
                  <a:pt x="3975754" y="3989174"/>
                </a:lnTo>
                <a:lnTo>
                  <a:pt x="3958635" y="3987561"/>
                </a:lnTo>
                <a:cubicBezTo>
                  <a:pt x="3926261" y="3987038"/>
                  <a:pt x="3894381" y="3984080"/>
                  <a:pt x="3863209" y="3978570"/>
                </a:cubicBezTo>
                <a:cubicBezTo>
                  <a:pt x="3857632" y="3978986"/>
                  <a:pt x="3852303" y="3978045"/>
                  <a:pt x="3846992" y="3977042"/>
                </a:cubicBezTo>
                <a:lnTo>
                  <a:pt x="3846876" y="3975903"/>
                </a:lnTo>
                <a:cubicBezTo>
                  <a:pt x="3488025" y="3916971"/>
                  <a:pt x="3206986" y="3638399"/>
                  <a:pt x="3156710" y="3288305"/>
                </a:cubicBezTo>
                <a:cubicBezTo>
                  <a:pt x="3156543" y="3288253"/>
                  <a:pt x="3156374" y="3288248"/>
                  <a:pt x="3156205" y="3288243"/>
                </a:cubicBezTo>
                <a:lnTo>
                  <a:pt x="3155667" y="3281619"/>
                </a:lnTo>
                <a:cubicBezTo>
                  <a:pt x="3150608" y="3251607"/>
                  <a:pt x="3148157" y="3220958"/>
                  <a:pt x="3148199" y="3189869"/>
                </a:cubicBezTo>
                <a:cubicBezTo>
                  <a:pt x="3146887" y="3184286"/>
                  <a:pt x="3146829" y="3178663"/>
                  <a:pt x="3146829" y="3173027"/>
                </a:cubicBezTo>
                <a:lnTo>
                  <a:pt x="3147423" y="3161677"/>
                </a:lnTo>
                <a:lnTo>
                  <a:pt x="3147921" y="3161709"/>
                </a:lnTo>
                <a:close/>
                <a:moveTo>
                  <a:pt x="3134159" y="3161219"/>
                </a:moveTo>
                <a:lnTo>
                  <a:pt x="3134185" y="3161709"/>
                </a:lnTo>
                <a:lnTo>
                  <a:pt x="3134683" y="3161677"/>
                </a:lnTo>
                <a:lnTo>
                  <a:pt x="3135277" y="3173027"/>
                </a:lnTo>
                <a:cubicBezTo>
                  <a:pt x="3135277" y="3178663"/>
                  <a:pt x="3135218" y="3184286"/>
                  <a:pt x="3133906" y="3189869"/>
                </a:cubicBezTo>
                <a:cubicBezTo>
                  <a:pt x="3133948" y="3220958"/>
                  <a:pt x="3131498" y="3251607"/>
                  <a:pt x="3126439" y="3281619"/>
                </a:cubicBezTo>
                <a:lnTo>
                  <a:pt x="3125901" y="3288243"/>
                </a:lnTo>
                <a:cubicBezTo>
                  <a:pt x="3125731" y="3288248"/>
                  <a:pt x="3125563" y="3288253"/>
                  <a:pt x="3125395" y="3288305"/>
                </a:cubicBezTo>
                <a:cubicBezTo>
                  <a:pt x="3075120" y="3638399"/>
                  <a:pt x="2794081" y="3916971"/>
                  <a:pt x="2435230" y="3975903"/>
                </a:cubicBezTo>
                <a:lnTo>
                  <a:pt x="2435113" y="3977042"/>
                </a:lnTo>
                <a:cubicBezTo>
                  <a:pt x="2429803" y="3978045"/>
                  <a:pt x="2424474" y="3978986"/>
                  <a:pt x="2418897" y="3978570"/>
                </a:cubicBezTo>
                <a:cubicBezTo>
                  <a:pt x="2387725" y="3984080"/>
                  <a:pt x="2355845" y="3987038"/>
                  <a:pt x="2323470" y="3987561"/>
                </a:cubicBezTo>
                <a:lnTo>
                  <a:pt x="2306352" y="3989174"/>
                </a:lnTo>
                <a:lnTo>
                  <a:pt x="2306326" y="3988683"/>
                </a:lnTo>
                <a:lnTo>
                  <a:pt x="2305827" y="3988716"/>
                </a:lnTo>
                <a:cubicBezTo>
                  <a:pt x="2305261" y="3984944"/>
                  <a:pt x="2305234" y="3981158"/>
                  <a:pt x="2305234" y="3977366"/>
                </a:cubicBezTo>
                <a:cubicBezTo>
                  <a:pt x="2305234" y="3971728"/>
                  <a:pt x="2305292" y="3966104"/>
                  <a:pt x="2306604" y="3960518"/>
                </a:cubicBezTo>
                <a:cubicBezTo>
                  <a:pt x="2306562" y="3929436"/>
                  <a:pt x="2309012" y="3898794"/>
                  <a:pt x="2314068" y="3868787"/>
                </a:cubicBezTo>
                <a:lnTo>
                  <a:pt x="2314609" y="3862150"/>
                </a:lnTo>
                <a:cubicBezTo>
                  <a:pt x="2314777" y="3862145"/>
                  <a:pt x="2314947" y="3862140"/>
                  <a:pt x="2315114" y="3862087"/>
                </a:cubicBezTo>
                <a:cubicBezTo>
                  <a:pt x="2365391" y="3511992"/>
                  <a:pt x="2646430" y="3233421"/>
                  <a:pt x="3005280" y="3174489"/>
                </a:cubicBezTo>
                <a:lnTo>
                  <a:pt x="3005397" y="3173350"/>
                </a:lnTo>
                <a:cubicBezTo>
                  <a:pt x="3010706" y="3172348"/>
                  <a:pt x="3016034" y="3171407"/>
                  <a:pt x="3021610" y="3171823"/>
                </a:cubicBezTo>
                <a:cubicBezTo>
                  <a:pt x="3052793" y="3166310"/>
                  <a:pt x="3084686" y="3163352"/>
                  <a:pt x="3117071" y="3162829"/>
                </a:cubicBezTo>
                <a:close/>
                <a:moveTo>
                  <a:pt x="1455796" y="3161219"/>
                </a:moveTo>
                <a:lnTo>
                  <a:pt x="1472883" y="3162829"/>
                </a:lnTo>
                <a:cubicBezTo>
                  <a:pt x="1505269" y="3163352"/>
                  <a:pt x="1537161" y="3166310"/>
                  <a:pt x="1568345" y="3171823"/>
                </a:cubicBezTo>
                <a:cubicBezTo>
                  <a:pt x="1573921" y="3171407"/>
                  <a:pt x="1579249" y="3172348"/>
                  <a:pt x="1584557" y="3173350"/>
                </a:cubicBezTo>
                <a:lnTo>
                  <a:pt x="1584675" y="3174489"/>
                </a:lnTo>
                <a:cubicBezTo>
                  <a:pt x="1943525" y="3233421"/>
                  <a:pt x="2224564" y="3511992"/>
                  <a:pt x="2274840" y="3862087"/>
                </a:cubicBezTo>
                <a:cubicBezTo>
                  <a:pt x="2275008" y="3862140"/>
                  <a:pt x="2275177" y="3862145"/>
                  <a:pt x="2275346" y="3862150"/>
                </a:cubicBezTo>
                <a:lnTo>
                  <a:pt x="2275886" y="3868787"/>
                </a:lnTo>
                <a:cubicBezTo>
                  <a:pt x="2280943" y="3898794"/>
                  <a:pt x="2283392" y="3929436"/>
                  <a:pt x="2283350" y="3960518"/>
                </a:cubicBezTo>
                <a:cubicBezTo>
                  <a:pt x="2284662" y="3966104"/>
                  <a:pt x="2284721" y="3971728"/>
                  <a:pt x="2284721" y="3977366"/>
                </a:cubicBezTo>
                <a:cubicBezTo>
                  <a:pt x="2284721" y="3981158"/>
                  <a:pt x="2284694" y="3984944"/>
                  <a:pt x="2284128" y="3988716"/>
                </a:cubicBezTo>
                <a:lnTo>
                  <a:pt x="2283629" y="3988683"/>
                </a:lnTo>
                <a:lnTo>
                  <a:pt x="2283603" y="3989174"/>
                </a:lnTo>
                <a:lnTo>
                  <a:pt x="2266484" y="3987561"/>
                </a:lnTo>
                <a:cubicBezTo>
                  <a:pt x="2234110" y="3987038"/>
                  <a:pt x="2202230" y="3984080"/>
                  <a:pt x="2171058" y="3978570"/>
                </a:cubicBezTo>
                <a:cubicBezTo>
                  <a:pt x="2165481" y="3978986"/>
                  <a:pt x="2160152" y="3978045"/>
                  <a:pt x="2154841" y="3977042"/>
                </a:cubicBezTo>
                <a:lnTo>
                  <a:pt x="2154725" y="3975903"/>
                </a:lnTo>
                <a:cubicBezTo>
                  <a:pt x="1795874" y="3916971"/>
                  <a:pt x="1514835" y="3638399"/>
                  <a:pt x="1464559" y="3288305"/>
                </a:cubicBezTo>
                <a:cubicBezTo>
                  <a:pt x="1464392" y="3288253"/>
                  <a:pt x="1464223" y="3288248"/>
                  <a:pt x="1464054" y="3288243"/>
                </a:cubicBezTo>
                <a:lnTo>
                  <a:pt x="1463515" y="3281619"/>
                </a:lnTo>
                <a:cubicBezTo>
                  <a:pt x="1458457" y="3251607"/>
                  <a:pt x="1456006" y="3220958"/>
                  <a:pt x="1456048" y="3189869"/>
                </a:cubicBezTo>
                <a:cubicBezTo>
                  <a:pt x="1454736" y="3184286"/>
                  <a:pt x="1454678" y="3178663"/>
                  <a:pt x="1454678" y="3173027"/>
                </a:cubicBezTo>
                <a:lnTo>
                  <a:pt x="1455272" y="3161677"/>
                </a:lnTo>
                <a:lnTo>
                  <a:pt x="1455770" y="3161709"/>
                </a:lnTo>
                <a:close/>
                <a:moveTo>
                  <a:pt x="1442008" y="3161219"/>
                </a:moveTo>
                <a:lnTo>
                  <a:pt x="1442034" y="3161709"/>
                </a:lnTo>
                <a:lnTo>
                  <a:pt x="1442532" y="3161677"/>
                </a:lnTo>
                <a:lnTo>
                  <a:pt x="1443126" y="3173027"/>
                </a:lnTo>
                <a:cubicBezTo>
                  <a:pt x="1443126" y="3178663"/>
                  <a:pt x="1443067" y="3184286"/>
                  <a:pt x="1441755" y="3189869"/>
                </a:cubicBezTo>
                <a:cubicBezTo>
                  <a:pt x="1441797" y="3220958"/>
                  <a:pt x="1439347" y="3251607"/>
                  <a:pt x="1434288" y="3281619"/>
                </a:cubicBezTo>
                <a:lnTo>
                  <a:pt x="1433750" y="3288243"/>
                </a:lnTo>
                <a:cubicBezTo>
                  <a:pt x="1433580" y="3288248"/>
                  <a:pt x="1433412" y="3288253"/>
                  <a:pt x="1433244" y="3288305"/>
                </a:cubicBezTo>
                <a:cubicBezTo>
                  <a:pt x="1382969" y="3638399"/>
                  <a:pt x="1101930" y="3916971"/>
                  <a:pt x="743079" y="3975903"/>
                </a:cubicBezTo>
                <a:lnTo>
                  <a:pt x="742962" y="3977042"/>
                </a:lnTo>
                <a:cubicBezTo>
                  <a:pt x="737652" y="3978045"/>
                  <a:pt x="732323" y="3978986"/>
                  <a:pt x="726746" y="3978570"/>
                </a:cubicBezTo>
                <a:cubicBezTo>
                  <a:pt x="695574" y="3984080"/>
                  <a:pt x="663693" y="3987038"/>
                  <a:pt x="631319" y="3987561"/>
                </a:cubicBezTo>
                <a:lnTo>
                  <a:pt x="614201" y="3989174"/>
                </a:lnTo>
                <a:lnTo>
                  <a:pt x="614175" y="3988683"/>
                </a:lnTo>
                <a:lnTo>
                  <a:pt x="613676" y="3988716"/>
                </a:lnTo>
                <a:cubicBezTo>
                  <a:pt x="613110" y="3984944"/>
                  <a:pt x="613083" y="3981158"/>
                  <a:pt x="613083" y="3977366"/>
                </a:cubicBezTo>
                <a:cubicBezTo>
                  <a:pt x="613083" y="3971728"/>
                  <a:pt x="613141" y="3966104"/>
                  <a:pt x="614453" y="3960518"/>
                </a:cubicBezTo>
                <a:cubicBezTo>
                  <a:pt x="614411" y="3929436"/>
                  <a:pt x="616861" y="3898794"/>
                  <a:pt x="621917" y="3868787"/>
                </a:cubicBezTo>
                <a:lnTo>
                  <a:pt x="622458" y="3862150"/>
                </a:lnTo>
                <a:cubicBezTo>
                  <a:pt x="622626" y="3862145"/>
                  <a:pt x="622796" y="3862140"/>
                  <a:pt x="622963" y="3862087"/>
                </a:cubicBezTo>
                <a:cubicBezTo>
                  <a:pt x="673240" y="3511992"/>
                  <a:pt x="954279" y="3233421"/>
                  <a:pt x="1313129" y="3174489"/>
                </a:cubicBezTo>
                <a:lnTo>
                  <a:pt x="1313246" y="3173350"/>
                </a:lnTo>
                <a:cubicBezTo>
                  <a:pt x="1318555" y="3172348"/>
                  <a:pt x="1323883" y="3171407"/>
                  <a:pt x="1329459" y="3171823"/>
                </a:cubicBezTo>
                <a:cubicBezTo>
                  <a:pt x="1360642" y="3166310"/>
                  <a:pt x="1392535" y="3163352"/>
                  <a:pt x="1424920" y="3162829"/>
                </a:cubicBezTo>
                <a:close/>
                <a:moveTo>
                  <a:pt x="10909360" y="2447425"/>
                </a:moveTo>
                <a:cubicBezTo>
                  <a:pt x="10962636" y="2718331"/>
                  <a:pt x="11177479" y="2933128"/>
                  <a:pt x="11452669" y="2992271"/>
                </a:cubicBezTo>
                <a:cubicBezTo>
                  <a:pt x="11399394" y="2721365"/>
                  <a:pt x="11184550" y="2506568"/>
                  <a:pt x="10909360" y="2447425"/>
                </a:cubicBezTo>
                <a:close/>
                <a:moveTo>
                  <a:pt x="10602109" y="2447425"/>
                </a:moveTo>
                <a:cubicBezTo>
                  <a:pt x="10326919" y="2506568"/>
                  <a:pt x="10112075" y="2721365"/>
                  <a:pt x="10058800" y="2992271"/>
                </a:cubicBezTo>
                <a:cubicBezTo>
                  <a:pt x="10333990" y="2933128"/>
                  <a:pt x="10548833" y="2718331"/>
                  <a:pt x="10602109" y="2447425"/>
                </a:cubicBezTo>
                <a:close/>
                <a:moveTo>
                  <a:pt x="9217207" y="2447425"/>
                </a:moveTo>
                <a:cubicBezTo>
                  <a:pt x="9270483" y="2718331"/>
                  <a:pt x="9485326" y="2933128"/>
                  <a:pt x="9760516" y="2992271"/>
                </a:cubicBezTo>
                <a:cubicBezTo>
                  <a:pt x="9707241" y="2721365"/>
                  <a:pt x="9492397" y="2506568"/>
                  <a:pt x="9217207" y="2447425"/>
                </a:cubicBezTo>
                <a:close/>
                <a:moveTo>
                  <a:pt x="8909958" y="2447425"/>
                </a:moveTo>
                <a:cubicBezTo>
                  <a:pt x="8634768" y="2506568"/>
                  <a:pt x="8419924" y="2721365"/>
                  <a:pt x="8366649" y="2992271"/>
                </a:cubicBezTo>
                <a:cubicBezTo>
                  <a:pt x="8641839" y="2933128"/>
                  <a:pt x="8856682" y="2718331"/>
                  <a:pt x="8909958" y="2447425"/>
                </a:cubicBezTo>
                <a:close/>
                <a:moveTo>
                  <a:pt x="7525056" y="2447425"/>
                </a:moveTo>
                <a:cubicBezTo>
                  <a:pt x="7578332" y="2718331"/>
                  <a:pt x="7793175" y="2933128"/>
                  <a:pt x="8068365" y="2992271"/>
                </a:cubicBezTo>
                <a:cubicBezTo>
                  <a:pt x="8015090" y="2721365"/>
                  <a:pt x="7800246" y="2506568"/>
                  <a:pt x="7525056" y="2447425"/>
                </a:cubicBezTo>
                <a:close/>
                <a:moveTo>
                  <a:pt x="7217807" y="2447425"/>
                </a:moveTo>
                <a:cubicBezTo>
                  <a:pt x="6942617" y="2506568"/>
                  <a:pt x="6727773" y="2721365"/>
                  <a:pt x="6674498" y="2992271"/>
                </a:cubicBezTo>
                <a:cubicBezTo>
                  <a:pt x="6949688" y="2933128"/>
                  <a:pt x="7164531" y="2718331"/>
                  <a:pt x="7217807" y="2447425"/>
                </a:cubicBezTo>
                <a:close/>
                <a:moveTo>
                  <a:pt x="5832905" y="2447425"/>
                </a:moveTo>
                <a:cubicBezTo>
                  <a:pt x="5886181" y="2718331"/>
                  <a:pt x="6101024" y="2933128"/>
                  <a:pt x="6376214" y="2992271"/>
                </a:cubicBezTo>
                <a:cubicBezTo>
                  <a:pt x="6322939" y="2721365"/>
                  <a:pt x="6108095" y="2506568"/>
                  <a:pt x="5832905" y="2447425"/>
                </a:cubicBezTo>
                <a:close/>
                <a:moveTo>
                  <a:pt x="5525656" y="2447425"/>
                </a:moveTo>
                <a:cubicBezTo>
                  <a:pt x="5250466" y="2506568"/>
                  <a:pt x="5035622" y="2721365"/>
                  <a:pt x="4982347" y="2992271"/>
                </a:cubicBezTo>
                <a:cubicBezTo>
                  <a:pt x="5257537" y="2933128"/>
                  <a:pt x="5472380" y="2718331"/>
                  <a:pt x="5525656" y="2447425"/>
                </a:cubicBezTo>
                <a:close/>
                <a:moveTo>
                  <a:pt x="4140754" y="2447425"/>
                </a:moveTo>
                <a:cubicBezTo>
                  <a:pt x="4194030" y="2718331"/>
                  <a:pt x="4408873" y="2933128"/>
                  <a:pt x="4684063" y="2992271"/>
                </a:cubicBezTo>
                <a:cubicBezTo>
                  <a:pt x="4630788" y="2721365"/>
                  <a:pt x="4415944" y="2506568"/>
                  <a:pt x="4140754" y="2447425"/>
                </a:cubicBezTo>
                <a:close/>
                <a:moveTo>
                  <a:pt x="3833505" y="2447425"/>
                </a:moveTo>
                <a:cubicBezTo>
                  <a:pt x="3558315" y="2506568"/>
                  <a:pt x="3343471" y="2721365"/>
                  <a:pt x="3290196" y="2992271"/>
                </a:cubicBezTo>
                <a:cubicBezTo>
                  <a:pt x="3565386" y="2933128"/>
                  <a:pt x="3780229" y="2718331"/>
                  <a:pt x="3833505" y="2447425"/>
                </a:cubicBezTo>
                <a:close/>
                <a:moveTo>
                  <a:pt x="2448603" y="2447425"/>
                </a:moveTo>
                <a:cubicBezTo>
                  <a:pt x="2501879" y="2718331"/>
                  <a:pt x="2716722" y="2933128"/>
                  <a:pt x="2991912" y="2992271"/>
                </a:cubicBezTo>
                <a:cubicBezTo>
                  <a:pt x="2938637" y="2721365"/>
                  <a:pt x="2723793" y="2506568"/>
                  <a:pt x="2448603" y="2447425"/>
                </a:cubicBezTo>
                <a:close/>
                <a:moveTo>
                  <a:pt x="2141354" y="2447425"/>
                </a:moveTo>
                <a:cubicBezTo>
                  <a:pt x="1866164" y="2506568"/>
                  <a:pt x="1651320" y="2721365"/>
                  <a:pt x="1598045" y="2992271"/>
                </a:cubicBezTo>
                <a:cubicBezTo>
                  <a:pt x="1873235" y="2933128"/>
                  <a:pt x="2088078" y="2718331"/>
                  <a:pt x="2141354" y="2447425"/>
                </a:cubicBezTo>
                <a:close/>
                <a:moveTo>
                  <a:pt x="756452" y="2447425"/>
                </a:moveTo>
                <a:cubicBezTo>
                  <a:pt x="809728" y="2718331"/>
                  <a:pt x="1024571" y="2933128"/>
                  <a:pt x="1299761" y="2992271"/>
                </a:cubicBezTo>
                <a:cubicBezTo>
                  <a:pt x="1246486" y="2721365"/>
                  <a:pt x="1031642" y="2506568"/>
                  <a:pt x="756452" y="2447425"/>
                </a:cubicBezTo>
                <a:close/>
                <a:moveTo>
                  <a:pt x="12192000" y="2344615"/>
                </a:moveTo>
                <a:lnTo>
                  <a:pt x="12192000" y="2477663"/>
                </a:lnTo>
                <a:cubicBezTo>
                  <a:pt x="11966807" y="2562375"/>
                  <a:pt x="11797421" y="2755980"/>
                  <a:pt x="11750953" y="2992271"/>
                </a:cubicBezTo>
                <a:cubicBezTo>
                  <a:pt x="11935988" y="2952504"/>
                  <a:pt x="12093739" y="2842365"/>
                  <a:pt x="12192000" y="2691161"/>
                </a:cubicBezTo>
                <a:lnTo>
                  <a:pt x="12192000" y="2892735"/>
                </a:lnTo>
                <a:cubicBezTo>
                  <a:pt x="12071770" y="3011736"/>
                  <a:pt x="11914089" y="3094511"/>
                  <a:pt x="11737582" y="3123727"/>
                </a:cubicBezTo>
                <a:lnTo>
                  <a:pt x="11737466" y="3124875"/>
                </a:lnTo>
                <a:cubicBezTo>
                  <a:pt x="11732155" y="3125886"/>
                  <a:pt x="11726826" y="3126834"/>
                  <a:pt x="11721249" y="3126415"/>
                </a:cubicBezTo>
                <a:cubicBezTo>
                  <a:pt x="11690077" y="3131969"/>
                  <a:pt x="11658197" y="3134950"/>
                  <a:pt x="11625822" y="3135477"/>
                </a:cubicBezTo>
                <a:lnTo>
                  <a:pt x="11608704" y="3137103"/>
                </a:lnTo>
                <a:lnTo>
                  <a:pt x="11608678" y="3136608"/>
                </a:lnTo>
                <a:lnTo>
                  <a:pt x="11608179" y="3136641"/>
                </a:lnTo>
                <a:cubicBezTo>
                  <a:pt x="11607613" y="3132839"/>
                  <a:pt x="11607586" y="3129023"/>
                  <a:pt x="11607586" y="3125201"/>
                </a:cubicBezTo>
                <a:cubicBezTo>
                  <a:pt x="11607586" y="3119519"/>
                  <a:pt x="11607645" y="3113850"/>
                  <a:pt x="11608957" y="3108220"/>
                </a:cubicBezTo>
                <a:cubicBezTo>
                  <a:pt x="11608914" y="3076892"/>
                  <a:pt x="11611364" y="3046007"/>
                  <a:pt x="11616421" y="3015763"/>
                </a:cubicBezTo>
                <a:lnTo>
                  <a:pt x="11616961" y="3009073"/>
                </a:lnTo>
                <a:cubicBezTo>
                  <a:pt x="11617130" y="3009068"/>
                  <a:pt x="11617299" y="3009063"/>
                  <a:pt x="11617466" y="3009010"/>
                </a:cubicBezTo>
                <a:cubicBezTo>
                  <a:pt x="11662185" y="2695154"/>
                  <a:pt x="11889463" y="2438329"/>
                  <a:pt x="12192000" y="2344615"/>
                </a:cubicBezTo>
                <a:close/>
                <a:moveTo>
                  <a:pt x="10767111" y="2302594"/>
                </a:moveTo>
                <a:lnTo>
                  <a:pt x="10784198" y="2304217"/>
                </a:lnTo>
                <a:cubicBezTo>
                  <a:pt x="10816584" y="2304744"/>
                  <a:pt x="10848477" y="2307725"/>
                  <a:pt x="10879660" y="2313282"/>
                </a:cubicBezTo>
                <a:cubicBezTo>
                  <a:pt x="10885236" y="2312863"/>
                  <a:pt x="10890564" y="2313811"/>
                  <a:pt x="10895873" y="2314821"/>
                </a:cubicBezTo>
                <a:lnTo>
                  <a:pt x="10895990" y="2315969"/>
                </a:lnTo>
                <a:cubicBezTo>
                  <a:pt x="11254840" y="2375367"/>
                  <a:pt x="11535879" y="2656144"/>
                  <a:pt x="11586156" y="3009010"/>
                </a:cubicBezTo>
                <a:cubicBezTo>
                  <a:pt x="11586323" y="3009063"/>
                  <a:pt x="11586492" y="3009068"/>
                  <a:pt x="11586661" y="3009073"/>
                </a:cubicBezTo>
                <a:lnTo>
                  <a:pt x="11587201" y="3015763"/>
                </a:lnTo>
                <a:cubicBezTo>
                  <a:pt x="11592258" y="3046007"/>
                  <a:pt x="11594708" y="3076892"/>
                  <a:pt x="11594665" y="3108220"/>
                </a:cubicBezTo>
                <a:cubicBezTo>
                  <a:pt x="11595977" y="3113850"/>
                  <a:pt x="11596036" y="3119519"/>
                  <a:pt x="11596036" y="3125201"/>
                </a:cubicBezTo>
                <a:cubicBezTo>
                  <a:pt x="11596036" y="3129023"/>
                  <a:pt x="11596009" y="3132839"/>
                  <a:pt x="11595443" y="3136641"/>
                </a:cubicBezTo>
                <a:lnTo>
                  <a:pt x="11594944" y="3136608"/>
                </a:lnTo>
                <a:lnTo>
                  <a:pt x="11594918" y="3137103"/>
                </a:lnTo>
                <a:lnTo>
                  <a:pt x="11577800" y="3135477"/>
                </a:lnTo>
                <a:cubicBezTo>
                  <a:pt x="11545425" y="3134950"/>
                  <a:pt x="11513545" y="3131969"/>
                  <a:pt x="11482373" y="3126415"/>
                </a:cubicBezTo>
                <a:cubicBezTo>
                  <a:pt x="11476796" y="3126834"/>
                  <a:pt x="11471467" y="3125886"/>
                  <a:pt x="11466156" y="3124875"/>
                </a:cubicBezTo>
                <a:lnTo>
                  <a:pt x="11466040" y="3123727"/>
                </a:lnTo>
                <a:cubicBezTo>
                  <a:pt x="11107189" y="3064328"/>
                  <a:pt x="10826150" y="2783551"/>
                  <a:pt x="10775875" y="2430686"/>
                </a:cubicBezTo>
                <a:cubicBezTo>
                  <a:pt x="10775707" y="2430633"/>
                  <a:pt x="10775539" y="2430628"/>
                  <a:pt x="10775369" y="2430623"/>
                </a:cubicBezTo>
                <a:lnTo>
                  <a:pt x="10774831" y="2423947"/>
                </a:lnTo>
                <a:cubicBezTo>
                  <a:pt x="10769772" y="2393697"/>
                  <a:pt x="10767321" y="2362806"/>
                  <a:pt x="10767364" y="2331471"/>
                </a:cubicBezTo>
                <a:cubicBezTo>
                  <a:pt x="10766052" y="2325843"/>
                  <a:pt x="10765993" y="2320176"/>
                  <a:pt x="10765993" y="2314495"/>
                </a:cubicBezTo>
                <a:lnTo>
                  <a:pt x="10766587" y="2303055"/>
                </a:lnTo>
                <a:lnTo>
                  <a:pt x="10767085" y="2303088"/>
                </a:lnTo>
                <a:close/>
                <a:moveTo>
                  <a:pt x="10744358" y="2302594"/>
                </a:moveTo>
                <a:lnTo>
                  <a:pt x="10744384" y="2303088"/>
                </a:lnTo>
                <a:lnTo>
                  <a:pt x="10744882" y="2303055"/>
                </a:lnTo>
                <a:lnTo>
                  <a:pt x="10745476" y="2314495"/>
                </a:lnTo>
                <a:cubicBezTo>
                  <a:pt x="10745476" y="2320176"/>
                  <a:pt x="10745417" y="2325843"/>
                  <a:pt x="10744105" y="2331471"/>
                </a:cubicBezTo>
                <a:cubicBezTo>
                  <a:pt x="10744148" y="2362806"/>
                  <a:pt x="10741697" y="2393697"/>
                  <a:pt x="10736638" y="2423947"/>
                </a:cubicBezTo>
                <a:lnTo>
                  <a:pt x="10736100" y="2430623"/>
                </a:lnTo>
                <a:cubicBezTo>
                  <a:pt x="10735930" y="2430628"/>
                  <a:pt x="10735762" y="2430633"/>
                  <a:pt x="10735594" y="2430686"/>
                </a:cubicBezTo>
                <a:cubicBezTo>
                  <a:pt x="10685319" y="2783551"/>
                  <a:pt x="10404280" y="3064328"/>
                  <a:pt x="10045429" y="3123727"/>
                </a:cubicBezTo>
                <a:lnTo>
                  <a:pt x="10045313" y="3124875"/>
                </a:lnTo>
                <a:cubicBezTo>
                  <a:pt x="10040002" y="3125886"/>
                  <a:pt x="10034673" y="3126834"/>
                  <a:pt x="10029096" y="3126415"/>
                </a:cubicBezTo>
                <a:cubicBezTo>
                  <a:pt x="9997924" y="3131969"/>
                  <a:pt x="9966044" y="3134950"/>
                  <a:pt x="9933669" y="3135477"/>
                </a:cubicBezTo>
                <a:lnTo>
                  <a:pt x="9916551" y="3137103"/>
                </a:lnTo>
                <a:lnTo>
                  <a:pt x="9916525" y="3136608"/>
                </a:lnTo>
                <a:lnTo>
                  <a:pt x="9916026" y="3136641"/>
                </a:lnTo>
                <a:cubicBezTo>
                  <a:pt x="9915460" y="3132839"/>
                  <a:pt x="9915433" y="3129023"/>
                  <a:pt x="9915433" y="3125201"/>
                </a:cubicBezTo>
                <a:cubicBezTo>
                  <a:pt x="9915433" y="3119519"/>
                  <a:pt x="9915492" y="3113850"/>
                  <a:pt x="9916804" y="3108220"/>
                </a:cubicBezTo>
                <a:cubicBezTo>
                  <a:pt x="9916761" y="3076892"/>
                  <a:pt x="9919211" y="3046007"/>
                  <a:pt x="9924268" y="3015763"/>
                </a:cubicBezTo>
                <a:lnTo>
                  <a:pt x="9924808" y="3009073"/>
                </a:lnTo>
                <a:cubicBezTo>
                  <a:pt x="9924977" y="3009068"/>
                  <a:pt x="9925146" y="3009063"/>
                  <a:pt x="9925314" y="3009010"/>
                </a:cubicBezTo>
                <a:cubicBezTo>
                  <a:pt x="9975590" y="2656144"/>
                  <a:pt x="10256629" y="2375367"/>
                  <a:pt x="10615479" y="2315969"/>
                </a:cubicBezTo>
                <a:lnTo>
                  <a:pt x="10615596" y="2314821"/>
                </a:lnTo>
                <a:cubicBezTo>
                  <a:pt x="10620905" y="2313811"/>
                  <a:pt x="10626233" y="2312863"/>
                  <a:pt x="10631809" y="2313282"/>
                </a:cubicBezTo>
                <a:cubicBezTo>
                  <a:pt x="10662992" y="2307725"/>
                  <a:pt x="10694885" y="2304744"/>
                  <a:pt x="10727271" y="2304217"/>
                </a:cubicBezTo>
                <a:close/>
                <a:moveTo>
                  <a:pt x="9074958" y="2302594"/>
                </a:moveTo>
                <a:lnTo>
                  <a:pt x="9092045" y="2304217"/>
                </a:lnTo>
                <a:cubicBezTo>
                  <a:pt x="9124431" y="2304744"/>
                  <a:pt x="9156324" y="2307725"/>
                  <a:pt x="9187507" y="2313282"/>
                </a:cubicBezTo>
                <a:cubicBezTo>
                  <a:pt x="9193083" y="2312863"/>
                  <a:pt x="9198411" y="2313811"/>
                  <a:pt x="9203720" y="2314821"/>
                </a:cubicBezTo>
                <a:lnTo>
                  <a:pt x="9203837" y="2315969"/>
                </a:lnTo>
                <a:cubicBezTo>
                  <a:pt x="9562687" y="2375367"/>
                  <a:pt x="9843726" y="2656144"/>
                  <a:pt x="9894002" y="3009010"/>
                </a:cubicBezTo>
                <a:cubicBezTo>
                  <a:pt x="9894170" y="3009063"/>
                  <a:pt x="9894339" y="3009068"/>
                  <a:pt x="9894508" y="3009073"/>
                </a:cubicBezTo>
                <a:lnTo>
                  <a:pt x="9895048" y="3015763"/>
                </a:lnTo>
                <a:cubicBezTo>
                  <a:pt x="9900105" y="3046007"/>
                  <a:pt x="9902555" y="3076892"/>
                  <a:pt x="9902512" y="3108220"/>
                </a:cubicBezTo>
                <a:cubicBezTo>
                  <a:pt x="9903824" y="3113850"/>
                  <a:pt x="9903883" y="3119519"/>
                  <a:pt x="9903883" y="3125201"/>
                </a:cubicBezTo>
                <a:cubicBezTo>
                  <a:pt x="9903883" y="3129023"/>
                  <a:pt x="9903856" y="3132839"/>
                  <a:pt x="9903290" y="3136641"/>
                </a:cubicBezTo>
                <a:lnTo>
                  <a:pt x="9902791" y="3136608"/>
                </a:lnTo>
                <a:lnTo>
                  <a:pt x="9902765" y="3137103"/>
                </a:lnTo>
                <a:lnTo>
                  <a:pt x="9885647" y="3135477"/>
                </a:lnTo>
                <a:cubicBezTo>
                  <a:pt x="9853272" y="3134950"/>
                  <a:pt x="9821392" y="3131969"/>
                  <a:pt x="9790220" y="3126415"/>
                </a:cubicBezTo>
                <a:cubicBezTo>
                  <a:pt x="9784643" y="3126834"/>
                  <a:pt x="9779314" y="3125886"/>
                  <a:pt x="9774003" y="3124875"/>
                </a:cubicBezTo>
                <a:lnTo>
                  <a:pt x="9773887" y="3123727"/>
                </a:lnTo>
                <a:cubicBezTo>
                  <a:pt x="9415036" y="3064328"/>
                  <a:pt x="9133997" y="2783551"/>
                  <a:pt x="9083722" y="2430686"/>
                </a:cubicBezTo>
                <a:cubicBezTo>
                  <a:pt x="9083554" y="2430633"/>
                  <a:pt x="9083386" y="2430628"/>
                  <a:pt x="9083216" y="2430623"/>
                </a:cubicBezTo>
                <a:lnTo>
                  <a:pt x="9082678" y="2423947"/>
                </a:lnTo>
                <a:cubicBezTo>
                  <a:pt x="9077619" y="2393697"/>
                  <a:pt x="9075168" y="2362806"/>
                  <a:pt x="9075211" y="2331471"/>
                </a:cubicBezTo>
                <a:cubicBezTo>
                  <a:pt x="9073899" y="2325843"/>
                  <a:pt x="9073840" y="2320176"/>
                  <a:pt x="9073840" y="2314495"/>
                </a:cubicBezTo>
                <a:lnTo>
                  <a:pt x="9074434" y="2303055"/>
                </a:lnTo>
                <a:lnTo>
                  <a:pt x="9074932" y="2303088"/>
                </a:lnTo>
                <a:close/>
                <a:moveTo>
                  <a:pt x="9052207" y="2302594"/>
                </a:moveTo>
                <a:lnTo>
                  <a:pt x="9052233" y="2303088"/>
                </a:lnTo>
                <a:lnTo>
                  <a:pt x="9052731" y="2303055"/>
                </a:lnTo>
                <a:lnTo>
                  <a:pt x="9053325" y="2314495"/>
                </a:lnTo>
                <a:cubicBezTo>
                  <a:pt x="9053325" y="2320176"/>
                  <a:pt x="9053266" y="2325843"/>
                  <a:pt x="9051954" y="2331471"/>
                </a:cubicBezTo>
                <a:cubicBezTo>
                  <a:pt x="9051997" y="2362806"/>
                  <a:pt x="9049546" y="2393697"/>
                  <a:pt x="9044487" y="2423947"/>
                </a:cubicBezTo>
                <a:lnTo>
                  <a:pt x="9043949" y="2430623"/>
                </a:lnTo>
                <a:cubicBezTo>
                  <a:pt x="9043779" y="2430628"/>
                  <a:pt x="9043611" y="2430633"/>
                  <a:pt x="9043443" y="2430686"/>
                </a:cubicBezTo>
                <a:cubicBezTo>
                  <a:pt x="8993168" y="2783551"/>
                  <a:pt x="8712129" y="3064328"/>
                  <a:pt x="8353278" y="3123727"/>
                </a:cubicBezTo>
                <a:lnTo>
                  <a:pt x="8353162" y="3124875"/>
                </a:lnTo>
                <a:cubicBezTo>
                  <a:pt x="8347851" y="3125886"/>
                  <a:pt x="8342522" y="3126834"/>
                  <a:pt x="8336945" y="3126415"/>
                </a:cubicBezTo>
                <a:cubicBezTo>
                  <a:pt x="8305773" y="3131969"/>
                  <a:pt x="8273893" y="3134950"/>
                  <a:pt x="8241519" y="3135477"/>
                </a:cubicBezTo>
                <a:lnTo>
                  <a:pt x="8224400" y="3137103"/>
                </a:lnTo>
                <a:lnTo>
                  <a:pt x="8224374" y="3136608"/>
                </a:lnTo>
                <a:lnTo>
                  <a:pt x="8223875" y="3136641"/>
                </a:lnTo>
                <a:cubicBezTo>
                  <a:pt x="8223309" y="3132839"/>
                  <a:pt x="8223282" y="3129023"/>
                  <a:pt x="8223282" y="3125201"/>
                </a:cubicBezTo>
                <a:cubicBezTo>
                  <a:pt x="8223282" y="3119519"/>
                  <a:pt x="8223341" y="3113850"/>
                  <a:pt x="8224653" y="3108220"/>
                </a:cubicBezTo>
                <a:cubicBezTo>
                  <a:pt x="8224611" y="3076892"/>
                  <a:pt x="8227060" y="3046007"/>
                  <a:pt x="8232117" y="3015763"/>
                </a:cubicBezTo>
                <a:lnTo>
                  <a:pt x="8232657" y="3009073"/>
                </a:lnTo>
                <a:cubicBezTo>
                  <a:pt x="8232826" y="3009068"/>
                  <a:pt x="8232995" y="3009063"/>
                  <a:pt x="8233163" y="3009010"/>
                </a:cubicBezTo>
                <a:cubicBezTo>
                  <a:pt x="8283439" y="2656144"/>
                  <a:pt x="8564478" y="2375367"/>
                  <a:pt x="8923328" y="2315969"/>
                </a:cubicBezTo>
                <a:lnTo>
                  <a:pt x="8923445" y="2314821"/>
                </a:lnTo>
                <a:cubicBezTo>
                  <a:pt x="8928754" y="2313811"/>
                  <a:pt x="8934082" y="2312863"/>
                  <a:pt x="8939658" y="2313282"/>
                </a:cubicBezTo>
                <a:cubicBezTo>
                  <a:pt x="8970841" y="2307725"/>
                  <a:pt x="9002734" y="2304744"/>
                  <a:pt x="9035120" y="2304217"/>
                </a:cubicBezTo>
                <a:close/>
                <a:moveTo>
                  <a:pt x="7382807" y="2302594"/>
                </a:moveTo>
                <a:lnTo>
                  <a:pt x="7399895" y="2304217"/>
                </a:lnTo>
                <a:cubicBezTo>
                  <a:pt x="7432280" y="2304744"/>
                  <a:pt x="7464173" y="2307725"/>
                  <a:pt x="7495356" y="2313282"/>
                </a:cubicBezTo>
                <a:cubicBezTo>
                  <a:pt x="7500932" y="2312863"/>
                  <a:pt x="7506260" y="2313811"/>
                  <a:pt x="7511569" y="2314821"/>
                </a:cubicBezTo>
                <a:lnTo>
                  <a:pt x="7511686" y="2315969"/>
                </a:lnTo>
                <a:cubicBezTo>
                  <a:pt x="7870536" y="2375367"/>
                  <a:pt x="8151575" y="2656144"/>
                  <a:pt x="8201852" y="3009010"/>
                </a:cubicBezTo>
                <a:cubicBezTo>
                  <a:pt x="8202019" y="3009063"/>
                  <a:pt x="8202189" y="3009068"/>
                  <a:pt x="8202357" y="3009073"/>
                </a:cubicBezTo>
                <a:lnTo>
                  <a:pt x="8202898" y="3015763"/>
                </a:lnTo>
                <a:cubicBezTo>
                  <a:pt x="8207954" y="3046007"/>
                  <a:pt x="8210404" y="3076892"/>
                  <a:pt x="8210362" y="3108220"/>
                </a:cubicBezTo>
                <a:cubicBezTo>
                  <a:pt x="8211674" y="3113850"/>
                  <a:pt x="8211732" y="3119519"/>
                  <a:pt x="8211732" y="3125201"/>
                </a:cubicBezTo>
                <a:cubicBezTo>
                  <a:pt x="8211732" y="3129023"/>
                  <a:pt x="8211705" y="3132839"/>
                  <a:pt x="8211139" y="3136641"/>
                </a:cubicBezTo>
                <a:lnTo>
                  <a:pt x="8210640" y="3136608"/>
                </a:lnTo>
                <a:lnTo>
                  <a:pt x="8210614" y="3137103"/>
                </a:lnTo>
                <a:lnTo>
                  <a:pt x="8193496" y="3135477"/>
                </a:lnTo>
                <a:cubicBezTo>
                  <a:pt x="8161122" y="3134950"/>
                  <a:pt x="8129241" y="3131969"/>
                  <a:pt x="8098069" y="3126415"/>
                </a:cubicBezTo>
                <a:cubicBezTo>
                  <a:pt x="8092492" y="3126834"/>
                  <a:pt x="8087163" y="3125886"/>
                  <a:pt x="8081853" y="3124875"/>
                </a:cubicBezTo>
                <a:lnTo>
                  <a:pt x="8081737" y="3123727"/>
                </a:lnTo>
                <a:cubicBezTo>
                  <a:pt x="7722885" y="3064328"/>
                  <a:pt x="7441846" y="2783551"/>
                  <a:pt x="7391571" y="2430686"/>
                </a:cubicBezTo>
                <a:cubicBezTo>
                  <a:pt x="7391403" y="2430633"/>
                  <a:pt x="7391235" y="2430628"/>
                  <a:pt x="7391065" y="2430623"/>
                </a:cubicBezTo>
                <a:lnTo>
                  <a:pt x="7390527" y="2423947"/>
                </a:lnTo>
                <a:cubicBezTo>
                  <a:pt x="7385468" y="2393697"/>
                  <a:pt x="7383018" y="2362806"/>
                  <a:pt x="7383060" y="2331471"/>
                </a:cubicBezTo>
                <a:cubicBezTo>
                  <a:pt x="7381748" y="2325843"/>
                  <a:pt x="7381689" y="2320176"/>
                  <a:pt x="7381689" y="2314495"/>
                </a:cubicBezTo>
                <a:lnTo>
                  <a:pt x="7382283" y="2303055"/>
                </a:lnTo>
                <a:lnTo>
                  <a:pt x="7382781" y="2303088"/>
                </a:lnTo>
                <a:close/>
                <a:moveTo>
                  <a:pt x="7360056" y="2302594"/>
                </a:moveTo>
                <a:lnTo>
                  <a:pt x="7360082" y="2303088"/>
                </a:lnTo>
                <a:lnTo>
                  <a:pt x="7360580" y="2303055"/>
                </a:lnTo>
                <a:lnTo>
                  <a:pt x="7361174" y="2314495"/>
                </a:lnTo>
                <a:cubicBezTo>
                  <a:pt x="7361174" y="2320176"/>
                  <a:pt x="7361116" y="2325843"/>
                  <a:pt x="7359804" y="2331471"/>
                </a:cubicBezTo>
                <a:cubicBezTo>
                  <a:pt x="7359846" y="2362806"/>
                  <a:pt x="7357395" y="2393697"/>
                  <a:pt x="7352337" y="2423947"/>
                </a:cubicBezTo>
                <a:lnTo>
                  <a:pt x="7351798" y="2430623"/>
                </a:lnTo>
                <a:cubicBezTo>
                  <a:pt x="7351629" y="2430628"/>
                  <a:pt x="7351460" y="2430633"/>
                  <a:pt x="7351293" y="2430686"/>
                </a:cubicBezTo>
                <a:cubicBezTo>
                  <a:pt x="7301017" y="2783551"/>
                  <a:pt x="7019978" y="3064328"/>
                  <a:pt x="6661127" y="3123727"/>
                </a:cubicBezTo>
                <a:lnTo>
                  <a:pt x="6661011" y="3124875"/>
                </a:lnTo>
                <a:cubicBezTo>
                  <a:pt x="6655700" y="3125886"/>
                  <a:pt x="6650371" y="3126834"/>
                  <a:pt x="6644794" y="3126415"/>
                </a:cubicBezTo>
                <a:cubicBezTo>
                  <a:pt x="6613622" y="3131969"/>
                  <a:pt x="6581742" y="3134950"/>
                  <a:pt x="6549368" y="3135477"/>
                </a:cubicBezTo>
                <a:lnTo>
                  <a:pt x="6532249" y="3137103"/>
                </a:lnTo>
                <a:lnTo>
                  <a:pt x="6532223" y="3136608"/>
                </a:lnTo>
                <a:lnTo>
                  <a:pt x="6531724" y="3136641"/>
                </a:lnTo>
                <a:cubicBezTo>
                  <a:pt x="6531158" y="3132839"/>
                  <a:pt x="6531131" y="3129023"/>
                  <a:pt x="6531131" y="3125201"/>
                </a:cubicBezTo>
                <a:cubicBezTo>
                  <a:pt x="6531131" y="3119519"/>
                  <a:pt x="6531190" y="3113850"/>
                  <a:pt x="6532502" y="3108220"/>
                </a:cubicBezTo>
                <a:cubicBezTo>
                  <a:pt x="6532460" y="3076892"/>
                  <a:pt x="6534909" y="3046007"/>
                  <a:pt x="6539966" y="3015763"/>
                </a:cubicBezTo>
                <a:lnTo>
                  <a:pt x="6540506" y="3009073"/>
                </a:lnTo>
                <a:cubicBezTo>
                  <a:pt x="6540675" y="3009068"/>
                  <a:pt x="6540844" y="3009063"/>
                  <a:pt x="6541012" y="3009010"/>
                </a:cubicBezTo>
                <a:cubicBezTo>
                  <a:pt x="6591288" y="2656144"/>
                  <a:pt x="6872327" y="2375367"/>
                  <a:pt x="7231178" y="2315969"/>
                </a:cubicBezTo>
                <a:lnTo>
                  <a:pt x="7231295" y="2314821"/>
                </a:lnTo>
                <a:cubicBezTo>
                  <a:pt x="7236603" y="2313811"/>
                  <a:pt x="7241931" y="2312863"/>
                  <a:pt x="7247507" y="2313282"/>
                </a:cubicBezTo>
                <a:cubicBezTo>
                  <a:pt x="7278691" y="2307725"/>
                  <a:pt x="7310583" y="2304744"/>
                  <a:pt x="7342969" y="2304217"/>
                </a:cubicBezTo>
                <a:close/>
                <a:moveTo>
                  <a:pt x="5690656" y="2302594"/>
                </a:moveTo>
                <a:lnTo>
                  <a:pt x="5707743" y="2304217"/>
                </a:lnTo>
                <a:cubicBezTo>
                  <a:pt x="5740129" y="2304744"/>
                  <a:pt x="5772021" y="2307725"/>
                  <a:pt x="5803205" y="2313282"/>
                </a:cubicBezTo>
                <a:cubicBezTo>
                  <a:pt x="5808781" y="2312863"/>
                  <a:pt x="5814109" y="2313811"/>
                  <a:pt x="5819417" y="2314821"/>
                </a:cubicBezTo>
                <a:lnTo>
                  <a:pt x="5819534" y="2315969"/>
                </a:lnTo>
                <a:cubicBezTo>
                  <a:pt x="6178385" y="2375367"/>
                  <a:pt x="6459424" y="2656144"/>
                  <a:pt x="6509700" y="3009010"/>
                </a:cubicBezTo>
                <a:cubicBezTo>
                  <a:pt x="6509868" y="3009063"/>
                  <a:pt x="6510037" y="3009068"/>
                  <a:pt x="6510206" y="3009073"/>
                </a:cubicBezTo>
                <a:lnTo>
                  <a:pt x="6510746" y="3015763"/>
                </a:lnTo>
                <a:cubicBezTo>
                  <a:pt x="6515803" y="3046007"/>
                  <a:pt x="6518252" y="3076892"/>
                  <a:pt x="6518210" y="3108220"/>
                </a:cubicBezTo>
                <a:cubicBezTo>
                  <a:pt x="6519522" y="3113850"/>
                  <a:pt x="6519581" y="3119519"/>
                  <a:pt x="6519581" y="3125201"/>
                </a:cubicBezTo>
                <a:cubicBezTo>
                  <a:pt x="6519581" y="3129023"/>
                  <a:pt x="6519554" y="3132839"/>
                  <a:pt x="6518988" y="3136641"/>
                </a:cubicBezTo>
                <a:lnTo>
                  <a:pt x="6518489" y="3136608"/>
                </a:lnTo>
                <a:lnTo>
                  <a:pt x="6518463" y="3137103"/>
                </a:lnTo>
                <a:lnTo>
                  <a:pt x="6501344" y="3135477"/>
                </a:lnTo>
                <a:cubicBezTo>
                  <a:pt x="6468970" y="3134950"/>
                  <a:pt x="6437090" y="3131969"/>
                  <a:pt x="6405918" y="3126415"/>
                </a:cubicBezTo>
                <a:cubicBezTo>
                  <a:pt x="6400341" y="3126834"/>
                  <a:pt x="6395012" y="3125886"/>
                  <a:pt x="6389701" y="3124875"/>
                </a:cubicBezTo>
                <a:lnTo>
                  <a:pt x="6389585" y="3123727"/>
                </a:lnTo>
                <a:cubicBezTo>
                  <a:pt x="6030734" y="3064328"/>
                  <a:pt x="5749695" y="2783551"/>
                  <a:pt x="5699419" y="2430686"/>
                </a:cubicBezTo>
                <a:cubicBezTo>
                  <a:pt x="5699252" y="2430633"/>
                  <a:pt x="5699083" y="2430628"/>
                  <a:pt x="5698914" y="2430623"/>
                </a:cubicBezTo>
                <a:lnTo>
                  <a:pt x="5698375" y="2423947"/>
                </a:lnTo>
                <a:cubicBezTo>
                  <a:pt x="5693317" y="2393697"/>
                  <a:pt x="5690866" y="2362806"/>
                  <a:pt x="5690908" y="2331471"/>
                </a:cubicBezTo>
                <a:cubicBezTo>
                  <a:pt x="5689596" y="2325843"/>
                  <a:pt x="5689538" y="2320176"/>
                  <a:pt x="5689538" y="2314495"/>
                </a:cubicBezTo>
                <a:lnTo>
                  <a:pt x="5690132" y="2303055"/>
                </a:lnTo>
                <a:lnTo>
                  <a:pt x="5690630" y="2303088"/>
                </a:lnTo>
                <a:close/>
                <a:moveTo>
                  <a:pt x="5667905" y="2302594"/>
                </a:moveTo>
                <a:lnTo>
                  <a:pt x="5667931" y="2303088"/>
                </a:lnTo>
                <a:lnTo>
                  <a:pt x="5668429" y="2303055"/>
                </a:lnTo>
                <a:lnTo>
                  <a:pt x="5669023" y="2314495"/>
                </a:lnTo>
                <a:cubicBezTo>
                  <a:pt x="5669023" y="2320176"/>
                  <a:pt x="5668964" y="2325843"/>
                  <a:pt x="5667652" y="2331471"/>
                </a:cubicBezTo>
                <a:cubicBezTo>
                  <a:pt x="5667694" y="2362806"/>
                  <a:pt x="5665244" y="2393697"/>
                  <a:pt x="5660185" y="2423947"/>
                </a:cubicBezTo>
                <a:lnTo>
                  <a:pt x="5659647" y="2430623"/>
                </a:lnTo>
                <a:cubicBezTo>
                  <a:pt x="5659477" y="2430628"/>
                  <a:pt x="5659309" y="2430633"/>
                  <a:pt x="5659141" y="2430686"/>
                </a:cubicBezTo>
                <a:cubicBezTo>
                  <a:pt x="5608866" y="2783551"/>
                  <a:pt x="5327827" y="3064328"/>
                  <a:pt x="4968975" y="3123727"/>
                </a:cubicBezTo>
                <a:lnTo>
                  <a:pt x="4968859" y="3124875"/>
                </a:lnTo>
                <a:cubicBezTo>
                  <a:pt x="4963549" y="3125886"/>
                  <a:pt x="4958220" y="3126834"/>
                  <a:pt x="4952643" y="3126415"/>
                </a:cubicBezTo>
                <a:cubicBezTo>
                  <a:pt x="4921471" y="3131969"/>
                  <a:pt x="4889590" y="3134950"/>
                  <a:pt x="4857216" y="3135477"/>
                </a:cubicBezTo>
                <a:lnTo>
                  <a:pt x="4840098" y="3137103"/>
                </a:lnTo>
                <a:lnTo>
                  <a:pt x="4840072" y="3136608"/>
                </a:lnTo>
                <a:lnTo>
                  <a:pt x="4839573" y="3136641"/>
                </a:lnTo>
                <a:cubicBezTo>
                  <a:pt x="4839007" y="3132839"/>
                  <a:pt x="4838980" y="3129023"/>
                  <a:pt x="4838980" y="3125201"/>
                </a:cubicBezTo>
                <a:cubicBezTo>
                  <a:pt x="4838980" y="3119519"/>
                  <a:pt x="4839038" y="3113850"/>
                  <a:pt x="4840350" y="3108220"/>
                </a:cubicBezTo>
                <a:cubicBezTo>
                  <a:pt x="4840308" y="3076892"/>
                  <a:pt x="4842758" y="3046007"/>
                  <a:pt x="4847814" y="3015763"/>
                </a:cubicBezTo>
                <a:lnTo>
                  <a:pt x="4848355" y="3009073"/>
                </a:lnTo>
                <a:cubicBezTo>
                  <a:pt x="4848523" y="3009068"/>
                  <a:pt x="4848693" y="3009063"/>
                  <a:pt x="4848860" y="3009010"/>
                </a:cubicBezTo>
                <a:cubicBezTo>
                  <a:pt x="4899137" y="2656144"/>
                  <a:pt x="5180176" y="2375367"/>
                  <a:pt x="5539026" y="2315969"/>
                </a:cubicBezTo>
                <a:lnTo>
                  <a:pt x="5539143" y="2314821"/>
                </a:lnTo>
                <a:cubicBezTo>
                  <a:pt x="5544452" y="2313811"/>
                  <a:pt x="5549780" y="2312863"/>
                  <a:pt x="5555356" y="2313282"/>
                </a:cubicBezTo>
                <a:cubicBezTo>
                  <a:pt x="5586539" y="2307725"/>
                  <a:pt x="5618432" y="2304744"/>
                  <a:pt x="5650817" y="2304217"/>
                </a:cubicBezTo>
                <a:close/>
                <a:moveTo>
                  <a:pt x="3998505" y="2302594"/>
                </a:moveTo>
                <a:lnTo>
                  <a:pt x="4015592" y="2304217"/>
                </a:lnTo>
                <a:cubicBezTo>
                  <a:pt x="4047978" y="2304744"/>
                  <a:pt x="4079870" y="2307725"/>
                  <a:pt x="4111054" y="2313282"/>
                </a:cubicBezTo>
                <a:cubicBezTo>
                  <a:pt x="4116630" y="2312863"/>
                  <a:pt x="4121958" y="2313811"/>
                  <a:pt x="4127266" y="2314821"/>
                </a:cubicBezTo>
                <a:lnTo>
                  <a:pt x="4127384" y="2315969"/>
                </a:lnTo>
                <a:cubicBezTo>
                  <a:pt x="4486234" y="2375367"/>
                  <a:pt x="4767273" y="2656144"/>
                  <a:pt x="4817549" y="3009010"/>
                </a:cubicBezTo>
                <a:cubicBezTo>
                  <a:pt x="4817717" y="3009063"/>
                  <a:pt x="4817886" y="3009068"/>
                  <a:pt x="4818055" y="3009073"/>
                </a:cubicBezTo>
                <a:lnTo>
                  <a:pt x="4818595" y="3015763"/>
                </a:lnTo>
                <a:cubicBezTo>
                  <a:pt x="4823652" y="3046007"/>
                  <a:pt x="4826101" y="3076892"/>
                  <a:pt x="4826059" y="3108220"/>
                </a:cubicBezTo>
                <a:cubicBezTo>
                  <a:pt x="4827371" y="3113850"/>
                  <a:pt x="4827430" y="3119519"/>
                  <a:pt x="4827430" y="3125201"/>
                </a:cubicBezTo>
                <a:cubicBezTo>
                  <a:pt x="4827430" y="3129023"/>
                  <a:pt x="4827403" y="3132839"/>
                  <a:pt x="4826837" y="3136641"/>
                </a:cubicBezTo>
                <a:lnTo>
                  <a:pt x="4826338" y="3136608"/>
                </a:lnTo>
                <a:lnTo>
                  <a:pt x="4826312" y="3137103"/>
                </a:lnTo>
                <a:lnTo>
                  <a:pt x="4809193" y="3135477"/>
                </a:lnTo>
                <a:cubicBezTo>
                  <a:pt x="4776819" y="3134950"/>
                  <a:pt x="4744939" y="3131969"/>
                  <a:pt x="4713767" y="3126415"/>
                </a:cubicBezTo>
                <a:cubicBezTo>
                  <a:pt x="4708190" y="3126834"/>
                  <a:pt x="4702861" y="3125886"/>
                  <a:pt x="4697550" y="3124875"/>
                </a:cubicBezTo>
                <a:lnTo>
                  <a:pt x="4697434" y="3123727"/>
                </a:lnTo>
                <a:cubicBezTo>
                  <a:pt x="4338583" y="3064328"/>
                  <a:pt x="4057544" y="2783551"/>
                  <a:pt x="4007268" y="2430686"/>
                </a:cubicBezTo>
                <a:cubicBezTo>
                  <a:pt x="4007101" y="2430633"/>
                  <a:pt x="4006932" y="2430628"/>
                  <a:pt x="4006763" y="2430623"/>
                </a:cubicBezTo>
                <a:lnTo>
                  <a:pt x="4006225" y="2423947"/>
                </a:lnTo>
                <a:cubicBezTo>
                  <a:pt x="4001166" y="2393697"/>
                  <a:pt x="3998715" y="2362806"/>
                  <a:pt x="3998757" y="2331471"/>
                </a:cubicBezTo>
                <a:cubicBezTo>
                  <a:pt x="3997445" y="2325843"/>
                  <a:pt x="3997387" y="2320176"/>
                  <a:pt x="3997387" y="2314495"/>
                </a:cubicBezTo>
                <a:lnTo>
                  <a:pt x="3997981" y="2303055"/>
                </a:lnTo>
                <a:lnTo>
                  <a:pt x="3998479" y="2303088"/>
                </a:lnTo>
                <a:close/>
                <a:moveTo>
                  <a:pt x="3975754" y="2302594"/>
                </a:moveTo>
                <a:lnTo>
                  <a:pt x="3975780" y="2303088"/>
                </a:lnTo>
                <a:lnTo>
                  <a:pt x="3976278" y="2303055"/>
                </a:lnTo>
                <a:lnTo>
                  <a:pt x="3976872" y="2314495"/>
                </a:lnTo>
                <a:cubicBezTo>
                  <a:pt x="3976872" y="2320176"/>
                  <a:pt x="3976813" y="2325843"/>
                  <a:pt x="3975501" y="2331471"/>
                </a:cubicBezTo>
                <a:cubicBezTo>
                  <a:pt x="3975543" y="2362806"/>
                  <a:pt x="3973093" y="2393697"/>
                  <a:pt x="3968034" y="2423947"/>
                </a:cubicBezTo>
                <a:lnTo>
                  <a:pt x="3967496" y="2430623"/>
                </a:lnTo>
                <a:cubicBezTo>
                  <a:pt x="3967326" y="2430628"/>
                  <a:pt x="3967158" y="2430633"/>
                  <a:pt x="3966990" y="2430686"/>
                </a:cubicBezTo>
                <a:cubicBezTo>
                  <a:pt x="3916715" y="2783551"/>
                  <a:pt x="3635676" y="3064328"/>
                  <a:pt x="3276825" y="3123727"/>
                </a:cubicBezTo>
                <a:lnTo>
                  <a:pt x="3276708" y="3124875"/>
                </a:lnTo>
                <a:cubicBezTo>
                  <a:pt x="3271398" y="3125886"/>
                  <a:pt x="3266069" y="3126834"/>
                  <a:pt x="3260492" y="3126415"/>
                </a:cubicBezTo>
                <a:cubicBezTo>
                  <a:pt x="3229320" y="3131969"/>
                  <a:pt x="3197440" y="3134950"/>
                  <a:pt x="3165065" y="3135477"/>
                </a:cubicBezTo>
                <a:lnTo>
                  <a:pt x="3147947" y="3137103"/>
                </a:lnTo>
                <a:lnTo>
                  <a:pt x="3147921" y="3136608"/>
                </a:lnTo>
                <a:lnTo>
                  <a:pt x="3147422" y="3136641"/>
                </a:lnTo>
                <a:cubicBezTo>
                  <a:pt x="3146856" y="3132839"/>
                  <a:pt x="3146829" y="3129023"/>
                  <a:pt x="3146829" y="3125201"/>
                </a:cubicBezTo>
                <a:cubicBezTo>
                  <a:pt x="3146829" y="3119519"/>
                  <a:pt x="3146887" y="3113850"/>
                  <a:pt x="3148199" y="3108220"/>
                </a:cubicBezTo>
                <a:cubicBezTo>
                  <a:pt x="3148157" y="3076892"/>
                  <a:pt x="3150607" y="3046007"/>
                  <a:pt x="3155663" y="3015763"/>
                </a:cubicBezTo>
                <a:lnTo>
                  <a:pt x="3156204" y="3009073"/>
                </a:lnTo>
                <a:cubicBezTo>
                  <a:pt x="3156372" y="3009068"/>
                  <a:pt x="3156542" y="3009063"/>
                  <a:pt x="3156709" y="3009010"/>
                </a:cubicBezTo>
                <a:cubicBezTo>
                  <a:pt x="3206986" y="2656144"/>
                  <a:pt x="3488025" y="2375367"/>
                  <a:pt x="3846875" y="2315969"/>
                </a:cubicBezTo>
                <a:lnTo>
                  <a:pt x="3846992" y="2314821"/>
                </a:lnTo>
                <a:cubicBezTo>
                  <a:pt x="3852301" y="2313811"/>
                  <a:pt x="3857629" y="2312863"/>
                  <a:pt x="3863205" y="2313282"/>
                </a:cubicBezTo>
                <a:cubicBezTo>
                  <a:pt x="3894388" y="2307725"/>
                  <a:pt x="3926281" y="2304744"/>
                  <a:pt x="3958666" y="2304217"/>
                </a:cubicBezTo>
                <a:close/>
                <a:moveTo>
                  <a:pt x="2306354" y="2302594"/>
                </a:moveTo>
                <a:lnTo>
                  <a:pt x="2323441" y="2304217"/>
                </a:lnTo>
                <a:cubicBezTo>
                  <a:pt x="2355827" y="2304744"/>
                  <a:pt x="2387719" y="2307725"/>
                  <a:pt x="2418903" y="2313282"/>
                </a:cubicBezTo>
                <a:cubicBezTo>
                  <a:pt x="2424479" y="2312863"/>
                  <a:pt x="2429807" y="2313811"/>
                  <a:pt x="2435115" y="2314821"/>
                </a:cubicBezTo>
                <a:lnTo>
                  <a:pt x="2435233" y="2315969"/>
                </a:lnTo>
                <a:cubicBezTo>
                  <a:pt x="2794083" y="2375367"/>
                  <a:pt x="3075122" y="2656144"/>
                  <a:pt x="3125398" y="3009010"/>
                </a:cubicBezTo>
                <a:cubicBezTo>
                  <a:pt x="3125566" y="3009063"/>
                  <a:pt x="3125735" y="3009068"/>
                  <a:pt x="3125904" y="3009073"/>
                </a:cubicBezTo>
                <a:lnTo>
                  <a:pt x="3126444" y="3015763"/>
                </a:lnTo>
                <a:cubicBezTo>
                  <a:pt x="3131501" y="3046007"/>
                  <a:pt x="3133950" y="3076892"/>
                  <a:pt x="3133908" y="3108220"/>
                </a:cubicBezTo>
                <a:cubicBezTo>
                  <a:pt x="3135220" y="3113850"/>
                  <a:pt x="3135279" y="3119519"/>
                  <a:pt x="3135279" y="3125201"/>
                </a:cubicBezTo>
                <a:cubicBezTo>
                  <a:pt x="3135279" y="3129023"/>
                  <a:pt x="3135252" y="3132839"/>
                  <a:pt x="3134686" y="3136641"/>
                </a:cubicBezTo>
                <a:lnTo>
                  <a:pt x="3134187" y="3136608"/>
                </a:lnTo>
                <a:lnTo>
                  <a:pt x="3134161" y="3137103"/>
                </a:lnTo>
                <a:lnTo>
                  <a:pt x="3117042" y="3135477"/>
                </a:lnTo>
                <a:cubicBezTo>
                  <a:pt x="3084668" y="3134950"/>
                  <a:pt x="3052788" y="3131969"/>
                  <a:pt x="3021616" y="3126415"/>
                </a:cubicBezTo>
                <a:cubicBezTo>
                  <a:pt x="3016039" y="3126834"/>
                  <a:pt x="3010710" y="3125886"/>
                  <a:pt x="3005399" y="3124875"/>
                </a:cubicBezTo>
                <a:lnTo>
                  <a:pt x="3005283" y="3123727"/>
                </a:lnTo>
                <a:cubicBezTo>
                  <a:pt x="2646432" y="3064328"/>
                  <a:pt x="2365393" y="2783551"/>
                  <a:pt x="2315117" y="2430686"/>
                </a:cubicBezTo>
                <a:cubicBezTo>
                  <a:pt x="2314950" y="2430633"/>
                  <a:pt x="2314781" y="2430628"/>
                  <a:pt x="2314612" y="2430623"/>
                </a:cubicBezTo>
                <a:lnTo>
                  <a:pt x="2314074" y="2423947"/>
                </a:lnTo>
                <a:cubicBezTo>
                  <a:pt x="2309015" y="2393697"/>
                  <a:pt x="2306564" y="2362806"/>
                  <a:pt x="2306606" y="2331471"/>
                </a:cubicBezTo>
                <a:cubicBezTo>
                  <a:pt x="2305294" y="2325843"/>
                  <a:pt x="2305236" y="2320176"/>
                  <a:pt x="2305236" y="2314495"/>
                </a:cubicBezTo>
                <a:lnTo>
                  <a:pt x="2305830" y="2303055"/>
                </a:lnTo>
                <a:lnTo>
                  <a:pt x="2306328" y="2303088"/>
                </a:lnTo>
                <a:close/>
                <a:moveTo>
                  <a:pt x="2283603" y="2302594"/>
                </a:moveTo>
                <a:lnTo>
                  <a:pt x="2283629" y="2303088"/>
                </a:lnTo>
                <a:lnTo>
                  <a:pt x="2284127" y="2303055"/>
                </a:lnTo>
                <a:lnTo>
                  <a:pt x="2284721" y="2314495"/>
                </a:lnTo>
                <a:cubicBezTo>
                  <a:pt x="2284721" y="2320176"/>
                  <a:pt x="2284662" y="2325843"/>
                  <a:pt x="2283350" y="2331471"/>
                </a:cubicBezTo>
                <a:cubicBezTo>
                  <a:pt x="2283392" y="2362806"/>
                  <a:pt x="2280942" y="2393697"/>
                  <a:pt x="2275883" y="2423947"/>
                </a:cubicBezTo>
                <a:lnTo>
                  <a:pt x="2275345" y="2430623"/>
                </a:lnTo>
                <a:cubicBezTo>
                  <a:pt x="2275175" y="2430628"/>
                  <a:pt x="2275007" y="2430633"/>
                  <a:pt x="2274839" y="2430686"/>
                </a:cubicBezTo>
                <a:cubicBezTo>
                  <a:pt x="2224564" y="2783551"/>
                  <a:pt x="1943525" y="3064328"/>
                  <a:pt x="1584673" y="3123727"/>
                </a:cubicBezTo>
                <a:lnTo>
                  <a:pt x="1584557" y="3124875"/>
                </a:lnTo>
                <a:cubicBezTo>
                  <a:pt x="1579247" y="3125886"/>
                  <a:pt x="1573918" y="3126834"/>
                  <a:pt x="1568341" y="3126415"/>
                </a:cubicBezTo>
                <a:cubicBezTo>
                  <a:pt x="1537169" y="3131969"/>
                  <a:pt x="1505289" y="3134950"/>
                  <a:pt x="1472914" y="3135477"/>
                </a:cubicBezTo>
                <a:lnTo>
                  <a:pt x="1455796" y="3137103"/>
                </a:lnTo>
                <a:lnTo>
                  <a:pt x="1455770" y="3136608"/>
                </a:lnTo>
                <a:lnTo>
                  <a:pt x="1455271" y="3136641"/>
                </a:lnTo>
                <a:cubicBezTo>
                  <a:pt x="1454705" y="3132839"/>
                  <a:pt x="1454678" y="3129023"/>
                  <a:pt x="1454678" y="3125201"/>
                </a:cubicBezTo>
                <a:cubicBezTo>
                  <a:pt x="1454678" y="3119519"/>
                  <a:pt x="1454736" y="3113850"/>
                  <a:pt x="1456048" y="3108220"/>
                </a:cubicBezTo>
                <a:cubicBezTo>
                  <a:pt x="1456006" y="3076892"/>
                  <a:pt x="1458456" y="3046007"/>
                  <a:pt x="1463513" y="3015763"/>
                </a:cubicBezTo>
                <a:lnTo>
                  <a:pt x="1464053" y="3009073"/>
                </a:lnTo>
                <a:cubicBezTo>
                  <a:pt x="1464221" y="3009068"/>
                  <a:pt x="1464391" y="3009063"/>
                  <a:pt x="1464558" y="3009010"/>
                </a:cubicBezTo>
                <a:cubicBezTo>
                  <a:pt x="1514835" y="2656144"/>
                  <a:pt x="1795874" y="2375367"/>
                  <a:pt x="2154724" y="2315969"/>
                </a:cubicBezTo>
                <a:lnTo>
                  <a:pt x="2154841" y="2314821"/>
                </a:lnTo>
                <a:cubicBezTo>
                  <a:pt x="2160150" y="2313811"/>
                  <a:pt x="2165478" y="2312863"/>
                  <a:pt x="2171054" y="2313282"/>
                </a:cubicBezTo>
                <a:cubicBezTo>
                  <a:pt x="2202237" y="2307725"/>
                  <a:pt x="2234130" y="2304744"/>
                  <a:pt x="2266515" y="2304217"/>
                </a:cubicBezTo>
                <a:close/>
                <a:moveTo>
                  <a:pt x="614203" y="2302594"/>
                </a:moveTo>
                <a:lnTo>
                  <a:pt x="631290" y="2304217"/>
                </a:lnTo>
                <a:cubicBezTo>
                  <a:pt x="663676" y="2304744"/>
                  <a:pt x="695568" y="2307725"/>
                  <a:pt x="726752" y="2313282"/>
                </a:cubicBezTo>
                <a:cubicBezTo>
                  <a:pt x="732328" y="2312863"/>
                  <a:pt x="737656" y="2313811"/>
                  <a:pt x="742964" y="2314821"/>
                </a:cubicBezTo>
                <a:lnTo>
                  <a:pt x="743081" y="2315969"/>
                </a:lnTo>
                <a:cubicBezTo>
                  <a:pt x="1101932" y="2375367"/>
                  <a:pt x="1382971" y="2656144"/>
                  <a:pt x="1433247" y="3009010"/>
                </a:cubicBezTo>
                <a:cubicBezTo>
                  <a:pt x="1433415" y="3009063"/>
                  <a:pt x="1433584" y="3009068"/>
                  <a:pt x="1433753" y="3009073"/>
                </a:cubicBezTo>
                <a:lnTo>
                  <a:pt x="1434293" y="3015763"/>
                </a:lnTo>
                <a:cubicBezTo>
                  <a:pt x="1439350" y="3046007"/>
                  <a:pt x="1441799" y="3076892"/>
                  <a:pt x="1441757" y="3108220"/>
                </a:cubicBezTo>
                <a:cubicBezTo>
                  <a:pt x="1443069" y="3113850"/>
                  <a:pt x="1443128" y="3119519"/>
                  <a:pt x="1443128" y="3125201"/>
                </a:cubicBezTo>
                <a:cubicBezTo>
                  <a:pt x="1443128" y="3129023"/>
                  <a:pt x="1443101" y="3132839"/>
                  <a:pt x="1442535" y="3136641"/>
                </a:cubicBezTo>
                <a:lnTo>
                  <a:pt x="1442036" y="3136608"/>
                </a:lnTo>
                <a:lnTo>
                  <a:pt x="1442010" y="3137103"/>
                </a:lnTo>
                <a:lnTo>
                  <a:pt x="1424891" y="3135477"/>
                </a:lnTo>
                <a:cubicBezTo>
                  <a:pt x="1392517" y="3134950"/>
                  <a:pt x="1360637" y="3131969"/>
                  <a:pt x="1329465" y="3126415"/>
                </a:cubicBezTo>
                <a:cubicBezTo>
                  <a:pt x="1323888" y="3126834"/>
                  <a:pt x="1318559" y="3125886"/>
                  <a:pt x="1313248" y="3124875"/>
                </a:cubicBezTo>
                <a:lnTo>
                  <a:pt x="1313132" y="3123727"/>
                </a:lnTo>
                <a:cubicBezTo>
                  <a:pt x="954281" y="3064328"/>
                  <a:pt x="673242" y="2783551"/>
                  <a:pt x="622966" y="2430686"/>
                </a:cubicBezTo>
                <a:cubicBezTo>
                  <a:pt x="622799" y="2430633"/>
                  <a:pt x="622630" y="2430628"/>
                  <a:pt x="622461" y="2430623"/>
                </a:cubicBezTo>
                <a:lnTo>
                  <a:pt x="621923" y="2423947"/>
                </a:lnTo>
                <a:cubicBezTo>
                  <a:pt x="616864" y="2393697"/>
                  <a:pt x="614413" y="2362806"/>
                  <a:pt x="614455" y="2331471"/>
                </a:cubicBezTo>
                <a:cubicBezTo>
                  <a:pt x="613143" y="2325843"/>
                  <a:pt x="613085" y="2320176"/>
                  <a:pt x="613085" y="2314495"/>
                </a:cubicBezTo>
                <a:lnTo>
                  <a:pt x="613679" y="2303055"/>
                </a:lnTo>
                <a:lnTo>
                  <a:pt x="614177" y="2303088"/>
                </a:lnTo>
                <a:close/>
                <a:moveTo>
                  <a:pt x="591452" y="2302594"/>
                </a:moveTo>
                <a:lnTo>
                  <a:pt x="591478" y="2303088"/>
                </a:lnTo>
                <a:lnTo>
                  <a:pt x="591976" y="2303055"/>
                </a:lnTo>
                <a:lnTo>
                  <a:pt x="592570" y="2314495"/>
                </a:lnTo>
                <a:cubicBezTo>
                  <a:pt x="592570" y="2320176"/>
                  <a:pt x="592511" y="2325843"/>
                  <a:pt x="591199" y="2331471"/>
                </a:cubicBezTo>
                <a:cubicBezTo>
                  <a:pt x="591242" y="2362806"/>
                  <a:pt x="588791" y="2393697"/>
                  <a:pt x="583732" y="2423947"/>
                </a:cubicBezTo>
                <a:lnTo>
                  <a:pt x="583194" y="2430623"/>
                </a:lnTo>
                <a:cubicBezTo>
                  <a:pt x="583024" y="2430628"/>
                  <a:pt x="582856" y="2430633"/>
                  <a:pt x="582689" y="2430686"/>
                </a:cubicBezTo>
                <a:cubicBezTo>
                  <a:pt x="537576" y="2747315"/>
                  <a:pt x="306662" y="3005901"/>
                  <a:pt x="0" y="3097101"/>
                </a:cubicBezTo>
                <a:lnTo>
                  <a:pt x="0" y="2964763"/>
                </a:lnTo>
                <a:cubicBezTo>
                  <a:pt x="229298" y="2881926"/>
                  <a:pt x="402181" y="2686530"/>
                  <a:pt x="449203" y="2447425"/>
                </a:cubicBezTo>
                <a:cubicBezTo>
                  <a:pt x="258971" y="2488309"/>
                  <a:pt x="97576" y="2603574"/>
                  <a:pt x="0" y="2761314"/>
                </a:cubicBezTo>
                <a:lnTo>
                  <a:pt x="0" y="2554520"/>
                </a:lnTo>
                <a:cubicBezTo>
                  <a:pt x="121484" y="2431613"/>
                  <a:pt x="282199" y="2345825"/>
                  <a:pt x="462573" y="2315969"/>
                </a:cubicBezTo>
                <a:lnTo>
                  <a:pt x="462690" y="2314821"/>
                </a:lnTo>
                <a:cubicBezTo>
                  <a:pt x="467999" y="2313811"/>
                  <a:pt x="473327" y="2312863"/>
                  <a:pt x="478903" y="2313282"/>
                </a:cubicBezTo>
                <a:cubicBezTo>
                  <a:pt x="510086" y="2307725"/>
                  <a:pt x="541979" y="2304744"/>
                  <a:pt x="574365" y="2304217"/>
                </a:cubicBezTo>
                <a:close/>
                <a:moveTo>
                  <a:pt x="11452667" y="1608087"/>
                </a:moveTo>
                <a:cubicBezTo>
                  <a:pt x="11177477" y="1666766"/>
                  <a:pt x="10962633" y="1879876"/>
                  <a:pt x="10909358" y="2148655"/>
                </a:cubicBezTo>
                <a:cubicBezTo>
                  <a:pt x="11184548" y="2089976"/>
                  <a:pt x="11399391" y="1876866"/>
                  <a:pt x="11452667" y="1608087"/>
                </a:cubicBezTo>
                <a:close/>
                <a:moveTo>
                  <a:pt x="10058800" y="1608087"/>
                </a:moveTo>
                <a:cubicBezTo>
                  <a:pt x="10112076" y="1876866"/>
                  <a:pt x="10326919" y="2089976"/>
                  <a:pt x="10602109" y="2148655"/>
                </a:cubicBezTo>
                <a:cubicBezTo>
                  <a:pt x="10548834" y="1879876"/>
                  <a:pt x="10333990" y="1666766"/>
                  <a:pt x="10058800" y="1608087"/>
                </a:cubicBezTo>
                <a:close/>
                <a:moveTo>
                  <a:pt x="9760514" y="1608087"/>
                </a:moveTo>
                <a:cubicBezTo>
                  <a:pt x="9485324" y="1666766"/>
                  <a:pt x="9270480" y="1879876"/>
                  <a:pt x="9217205" y="2148655"/>
                </a:cubicBezTo>
                <a:cubicBezTo>
                  <a:pt x="9492395" y="2089976"/>
                  <a:pt x="9707238" y="1876866"/>
                  <a:pt x="9760514" y="1608087"/>
                </a:cubicBezTo>
                <a:close/>
                <a:moveTo>
                  <a:pt x="8366649" y="1608087"/>
                </a:moveTo>
                <a:cubicBezTo>
                  <a:pt x="8419925" y="1876866"/>
                  <a:pt x="8634768" y="2089976"/>
                  <a:pt x="8909958" y="2148655"/>
                </a:cubicBezTo>
                <a:cubicBezTo>
                  <a:pt x="8856683" y="1879876"/>
                  <a:pt x="8641839" y="1666766"/>
                  <a:pt x="8366649" y="1608087"/>
                </a:cubicBezTo>
                <a:close/>
                <a:moveTo>
                  <a:pt x="8068363" y="1608087"/>
                </a:moveTo>
                <a:cubicBezTo>
                  <a:pt x="7793173" y="1666766"/>
                  <a:pt x="7578329" y="1879876"/>
                  <a:pt x="7525054" y="2148655"/>
                </a:cubicBezTo>
                <a:cubicBezTo>
                  <a:pt x="7800244" y="2089976"/>
                  <a:pt x="8015087" y="1876866"/>
                  <a:pt x="8068363" y="1608087"/>
                </a:cubicBezTo>
                <a:close/>
                <a:moveTo>
                  <a:pt x="6674498" y="1608087"/>
                </a:moveTo>
                <a:cubicBezTo>
                  <a:pt x="6727774" y="1876866"/>
                  <a:pt x="6942617" y="2089976"/>
                  <a:pt x="7217807" y="2148655"/>
                </a:cubicBezTo>
                <a:cubicBezTo>
                  <a:pt x="7164532" y="1879876"/>
                  <a:pt x="6949688" y="1666766"/>
                  <a:pt x="6674498" y="1608087"/>
                </a:cubicBezTo>
                <a:close/>
                <a:moveTo>
                  <a:pt x="6376212" y="1608087"/>
                </a:moveTo>
                <a:cubicBezTo>
                  <a:pt x="6101022" y="1666766"/>
                  <a:pt x="5886178" y="1879876"/>
                  <a:pt x="5832903" y="2148655"/>
                </a:cubicBezTo>
                <a:cubicBezTo>
                  <a:pt x="6108093" y="2089976"/>
                  <a:pt x="6322936" y="1876866"/>
                  <a:pt x="6376212" y="1608087"/>
                </a:cubicBezTo>
                <a:close/>
                <a:moveTo>
                  <a:pt x="4982347" y="1608087"/>
                </a:moveTo>
                <a:cubicBezTo>
                  <a:pt x="5035623" y="1876866"/>
                  <a:pt x="5250466" y="2089976"/>
                  <a:pt x="5525656" y="2148655"/>
                </a:cubicBezTo>
                <a:cubicBezTo>
                  <a:pt x="5472381" y="1879876"/>
                  <a:pt x="5257537" y="1666766"/>
                  <a:pt x="4982347" y="1608087"/>
                </a:cubicBezTo>
                <a:close/>
                <a:moveTo>
                  <a:pt x="4684061" y="1608087"/>
                </a:moveTo>
                <a:cubicBezTo>
                  <a:pt x="4408871" y="1666766"/>
                  <a:pt x="4194027" y="1879876"/>
                  <a:pt x="4140752" y="2148655"/>
                </a:cubicBezTo>
                <a:cubicBezTo>
                  <a:pt x="4415942" y="2089976"/>
                  <a:pt x="4630785" y="1876866"/>
                  <a:pt x="4684061" y="1608087"/>
                </a:cubicBezTo>
                <a:close/>
                <a:moveTo>
                  <a:pt x="3290196" y="1608087"/>
                </a:moveTo>
                <a:cubicBezTo>
                  <a:pt x="3343472" y="1876866"/>
                  <a:pt x="3558315" y="2089976"/>
                  <a:pt x="3833505" y="2148655"/>
                </a:cubicBezTo>
                <a:cubicBezTo>
                  <a:pt x="3780230" y="1879876"/>
                  <a:pt x="3565386" y="1666766"/>
                  <a:pt x="3290196" y="1608087"/>
                </a:cubicBezTo>
                <a:close/>
                <a:moveTo>
                  <a:pt x="2991910" y="1608087"/>
                </a:moveTo>
                <a:cubicBezTo>
                  <a:pt x="2716720" y="1666766"/>
                  <a:pt x="2501876" y="1879876"/>
                  <a:pt x="2448601" y="2148655"/>
                </a:cubicBezTo>
                <a:cubicBezTo>
                  <a:pt x="2723791" y="2089976"/>
                  <a:pt x="2938634" y="1876866"/>
                  <a:pt x="2991910" y="1608087"/>
                </a:cubicBezTo>
                <a:close/>
                <a:moveTo>
                  <a:pt x="1598045" y="1608087"/>
                </a:moveTo>
                <a:cubicBezTo>
                  <a:pt x="1651321" y="1876866"/>
                  <a:pt x="1866164" y="2089976"/>
                  <a:pt x="2141354" y="2148655"/>
                </a:cubicBezTo>
                <a:cubicBezTo>
                  <a:pt x="2088079" y="1879876"/>
                  <a:pt x="1873235" y="1666766"/>
                  <a:pt x="1598045" y="1608087"/>
                </a:cubicBezTo>
                <a:close/>
                <a:moveTo>
                  <a:pt x="1299759" y="1608087"/>
                </a:moveTo>
                <a:cubicBezTo>
                  <a:pt x="1024569" y="1666766"/>
                  <a:pt x="809725" y="1879876"/>
                  <a:pt x="756450" y="2148655"/>
                </a:cubicBezTo>
                <a:cubicBezTo>
                  <a:pt x="1031640" y="2089976"/>
                  <a:pt x="1246483" y="1876866"/>
                  <a:pt x="1299759" y="1608087"/>
                </a:cubicBezTo>
                <a:close/>
                <a:moveTo>
                  <a:pt x="0" y="1504081"/>
                </a:moveTo>
                <a:cubicBezTo>
                  <a:pt x="306658" y="1594561"/>
                  <a:pt x="537576" y="1851117"/>
                  <a:pt x="582690" y="2165262"/>
                </a:cubicBezTo>
                <a:cubicBezTo>
                  <a:pt x="582857" y="2165315"/>
                  <a:pt x="583026" y="2165320"/>
                  <a:pt x="583195" y="2165325"/>
                </a:cubicBezTo>
                <a:lnTo>
                  <a:pt x="583735" y="2171962"/>
                </a:lnTo>
                <a:cubicBezTo>
                  <a:pt x="588792" y="2201969"/>
                  <a:pt x="591242" y="2232611"/>
                  <a:pt x="591199" y="2263693"/>
                </a:cubicBezTo>
                <a:cubicBezTo>
                  <a:pt x="592511" y="2269279"/>
                  <a:pt x="592570" y="2274903"/>
                  <a:pt x="592570" y="2280541"/>
                </a:cubicBezTo>
                <a:cubicBezTo>
                  <a:pt x="592570" y="2284333"/>
                  <a:pt x="592543" y="2288119"/>
                  <a:pt x="591977" y="2291891"/>
                </a:cubicBezTo>
                <a:lnTo>
                  <a:pt x="591478" y="2291858"/>
                </a:lnTo>
                <a:lnTo>
                  <a:pt x="591452" y="2292349"/>
                </a:lnTo>
                <a:lnTo>
                  <a:pt x="574334" y="2290736"/>
                </a:lnTo>
                <a:cubicBezTo>
                  <a:pt x="541959" y="2290213"/>
                  <a:pt x="510079" y="2287255"/>
                  <a:pt x="478907" y="2281745"/>
                </a:cubicBezTo>
                <a:cubicBezTo>
                  <a:pt x="473330" y="2282161"/>
                  <a:pt x="468001" y="2281220"/>
                  <a:pt x="462690" y="2280217"/>
                </a:cubicBezTo>
                <a:lnTo>
                  <a:pt x="462574" y="2279078"/>
                </a:lnTo>
                <a:cubicBezTo>
                  <a:pt x="282200" y="2249456"/>
                  <a:pt x="121485" y="2164343"/>
                  <a:pt x="0" y="2042401"/>
                </a:cubicBezTo>
                <a:lnTo>
                  <a:pt x="0" y="1837231"/>
                </a:lnTo>
                <a:cubicBezTo>
                  <a:pt x="97584" y="1993737"/>
                  <a:pt x="258975" y="2108093"/>
                  <a:pt x="449203" y="2148655"/>
                </a:cubicBezTo>
                <a:cubicBezTo>
                  <a:pt x="402182" y="1911427"/>
                  <a:pt x="229297" y="1717565"/>
                  <a:pt x="0" y="1635380"/>
                </a:cubicBezTo>
                <a:close/>
                <a:moveTo>
                  <a:pt x="11608704" y="1464394"/>
                </a:moveTo>
                <a:lnTo>
                  <a:pt x="11625791" y="1466004"/>
                </a:lnTo>
                <a:cubicBezTo>
                  <a:pt x="11658177" y="1466527"/>
                  <a:pt x="11690070" y="1469485"/>
                  <a:pt x="11721253" y="1474998"/>
                </a:cubicBezTo>
                <a:cubicBezTo>
                  <a:pt x="11726829" y="1474582"/>
                  <a:pt x="11732157" y="1475523"/>
                  <a:pt x="11737466" y="1476525"/>
                </a:cubicBezTo>
                <a:lnTo>
                  <a:pt x="11737583" y="1477664"/>
                </a:lnTo>
                <a:cubicBezTo>
                  <a:pt x="11914088" y="1506650"/>
                  <a:pt x="12071767" y="1588774"/>
                  <a:pt x="12192000" y="1706842"/>
                </a:cubicBezTo>
                <a:lnTo>
                  <a:pt x="12192000" y="1906833"/>
                </a:lnTo>
                <a:cubicBezTo>
                  <a:pt x="12093732" y="1756811"/>
                  <a:pt x="11935983" y="1647542"/>
                  <a:pt x="11750953" y="1608088"/>
                </a:cubicBezTo>
                <a:cubicBezTo>
                  <a:pt x="11797422" y="1842524"/>
                  <a:pt x="11966808" y="2034608"/>
                  <a:pt x="12192000" y="2118654"/>
                </a:cubicBezTo>
                <a:lnTo>
                  <a:pt x="12192000" y="2250657"/>
                </a:lnTo>
                <a:cubicBezTo>
                  <a:pt x="11889465" y="2157681"/>
                  <a:pt x="11662185" y="1902872"/>
                  <a:pt x="11617468" y="1591480"/>
                </a:cubicBezTo>
                <a:cubicBezTo>
                  <a:pt x="11617300" y="1591427"/>
                  <a:pt x="11617132" y="1591423"/>
                  <a:pt x="11616962" y="1591418"/>
                </a:cubicBezTo>
                <a:lnTo>
                  <a:pt x="11616424" y="1584794"/>
                </a:lnTo>
                <a:cubicBezTo>
                  <a:pt x="11611365" y="1554782"/>
                  <a:pt x="11608914" y="1524133"/>
                  <a:pt x="11608957" y="1493044"/>
                </a:cubicBezTo>
                <a:cubicBezTo>
                  <a:pt x="11607645" y="1487460"/>
                  <a:pt x="11607586" y="1481838"/>
                  <a:pt x="11607586" y="1476202"/>
                </a:cubicBezTo>
                <a:lnTo>
                  <a:pt x="11608180" y="1464851"/>
                </a:lnTo>
                <a:lnTo>
                  <a:pt x="11608678" y="1464884"/>
                </a:lnTo>
                <a:close/>
                <a:moveTo>
                  <a:pt x="11594916" y="1464394"/>
                </a:moveTo>
                <a:lnTo>
                  <a:pt x="11594942" y="1464884"/>
                </a:lnTo>
                <a:lnTo>
                  <a:pt x="11595440" y="1464852"/>
                </a:lnTo>
                <a:lnTo>
                  <a:pt x="11596034" y="1476202"/>
                </a:lnTo>
                <a:cubicBezTo>
                  <a:pt x="11596034" y="1481838"/>
                  <a:pt x="11595975" y="1487460"/>
                  <a:pt x="11594663" y="1493044"/>
                </a:cubicBezTo>
                <a:cubicBezTo>
                  <a:pt x="11594706" y="1524133"/>
                  <a:pt x="11592255" y="1554782"/>
                  <a:pt x="11587196" y="1584794"/>
                </a:cubicBezTo>
                <a:lnTo>
                  <a:pt x="11586658" y="1591418"/>
                </a:lnTo>
                <a:cubicBezTo>
                  <a:pt x="11586488" y="1591423"/>
                  <a:pt x="11586320" y="1591427"/>
                  <a:pt x="11586152" y="1591480"/>
                </a:cubicBezTo>
                <a:cubicBezTo>
                  <a:pt x="11535877" y="1941574"/>
                  <a:pt x="11254838" y="2220146"/>
                  <a:pt x="10895987" y="2279078"/>
                </a:cubicBezTo>
                <a:lnTo>
                  <a:pt x="10895871" y="2280217"/>
                </a:lnTo>
                <a:cubicBezTo>
                  <a:pt x="10890560" y="2281220"/>
                  <a:pt x="10885231" y="2282161"/>
                  <a:pt x="10879654" y="2281745"/>
                </a:cubicBezTo>
                <a:cubicBezTo>
                  <a:pt x="10848482" y="2287255"/>
                  <a:pt x="10816602" y="2290213"/>
                  <a:pt x="10784227" y="2290736"/>
                </a:cubicBezTo>
                <a:lnTo>
                  <a:pt x="10767109" y="2292349"/>
                </a:lnTo>
                <a:lnTo>
                  <a:pt x="10767083" y="2291858"/>
                </a:lnTo>
                <a:lnTo>
                  <a:pt x="10766584" y="2291891"/>
                </a:lnTo>
                <a:cubicBezTo>
                  <a:pt x="10766018" y="2288119"/>
                  <a:pt x="10765991" y="2284333"/>
                  <a:pt x="10765991" y="2280541"/>
                </a:cubicBezTo>
                <a:cubicBezTo>
                  <a:pt x="10765991" y="2274903"/>
                  <a:pt x="10766050" y="2269279"/>
                  <a:pt x="10767362" y="2263693"/>
                </a:cubicBezTo>
                <a:cubicBezTo>
                  <a:pt x="10767319" y="2232611"/>
                  <a:pt x="10769769" y="2201969"/>
                  <a:pt x="10774826" y="2171962"/>
                </a:cubicBezTo>
                <a:lnTo>
                  <a:pt x="10775366" y="2165325"/>
                </a:lnTo>
                <a:cubicBezTo>
                  <a:pt x="10775535" y="2165320"/>
                  <a:pt x="10775704" y="2165315"/>
                  <a:pt x="10775872" y="2165262"/>
                </a:cubicBezTo>
                <a:cubicBezTo>
                  <a:pt x="10826148" y="1815167"/>
                  <a:pt x="11107187" y="1536596"/>
                  <a:pt x="11466037" y="1477664"/>
                </a:cubicBezTo>
                <a:lnTo>
                  <a:pt x="11466154" y="1476525"/>
                </a:lnTo>
                <a:cubicBezTo>
                  <a:pt x="11471463" y="1475523"/>
                  <a:pt x="11476791" y="1474582"/>
                  <a:pt x="11482367" y="1474998"/>
                </a:cubicBezTo>
                <a:cubicBezTo>
                  <a:pt x="11513550" y="1469485"/>
                  <a:pt x="11545443" y="1466527"/>
                  <a:pt x="11577829" y="1466004"/>
                </a:cubicBezTo>
                <a:close/>
                <a:moveTo>
                  <a:pt x="9916551" y="1464394"/>
                </a:moveTo>
                <a:lnTo>
                  <a:pt x="9933638" y="1466004"/>
                </a:lnTo>
                <a:cubicBezTo>
                  <a:pt x="9966024" y="1466527"/>
                  <a:pt x="9997917" y="1469485"/>
                  <a:pt x="10029100" y="1474998"/>
                </a:cubicBezTo>
                <a:cubicBezTo>
                  <a:pt x="10034676" y="1474582"/>
                  <a:pt x="10040004" y="1475523"/>
                  <a:pt x="10045313" y="1476525"/>
                </a:cubicBezTo>
                <a:lnTo>
                  <a:pt x="10045430" y="1477664"/>
                </a:lnTo>
                <a:cubicBezTo>
                  <a:pt x="10404280" y="1536596"/>
                  <a:pt x="10685319" y="1815167"/>
                  <a:pt x="10735596" y="2165262"/>
                </a:cubicBezTo>
                <a:cubicBezTo>
                  <a:pt x="10735763" y="2165315"/>
                  <a:pt x="10735932" y="2165320"/>
                  <a:pt x="10736101" y="2165325"/>
                </a:cubicBezTo>
                <a:lnTo>
                  <a:pt x="10736641" y="2171962"/>
                </a:lnTo>
                <a:cubicBezTo>
                  <a:pt x="10741698" y="2201969"/>
                  <a:pt x="10744148" y="2232611"/>
                  <a:pt x="10744105" y="2263693"/>
                </a:cubicBezTo>
                <a:cubicBezTo>
                  <a:pt x="10745417" y="2269279"/>
                  <a:pt x="10745476" y="2274903"/>
                  <a:pt x="10745476" y="2280541"/>
                </a:cubicBezTo>
                <a:cubicBezTo>
                  <a:pt x="10745476" y="2284333"/>
                  <a:pt x="10745449" y="2288119"/>
                  <a:pt x="10744883" y="2291891"/>
                </a:cubicBezTo>
                <a:lnTo>
                  <a:pt x="10744384" y="2291858"/>
                </a:lnTo>
                <a:lnTo>
                  <a:pt x="10744358" y="2292349"/>
                </a:lnTo>
                <a:lnTo>
                  <a:pt x="10727240" y="2290736"/>
                </a:lnTo>
                <a:cubicBezTo>
                  <a:pt x="10694865" y="2290213"/>
                  <a:pt x="10662985" y="2287255"/>
                  <a:pt x="10631813" y="2281745"/>
                </a:cubicBezTo>
                <a:cubicBezTo>
                  <a:pt x="10626236" y="2282161"/>
                  <a:pt x="10620907" y="2281220"/>
                  <a:pt x="10615596" y="2280217"/>
                </a:cubicBezTo>
                <a:lnTo>
                  <a:pt x="10615480" y="2279078"/>
                </a:lnTo>
                <a:cubicBezTo>
                  <a:pt x="10256629" y="2220146"/>
                  <a:pt x="9975590" y="1941574"/>
                  <a:pt x="9925315" y="1591480"/>
                </a:cubicBezTo>
                <a:cubicBezTo>
                  <a:pt x="9925147" y="1591427"/>
                  <a:pt x="9924979" y="1591423"/>
                  <a:pt x="9924809" y="1591418"/>
                </a:cubicBezTo>
                <a:lnTo>
                  <a:pt x="9924271" y="1584794"/>
                </a:lnTo>
                <a:cubicBezTo>
                  <a:pt x="9919212" y="1554782"/>
                  <a:pt x="9916761" y="1524133"/>
                  <a:pt x="9916804" y="1493044"/>
                </a:cubicBezTo>
                <a:cubicBezTo>
                  <a:pt x="9915492" y="1487460"/>
                  <a:pt x="9915433" y="1481838"/>
                  <a:pt x="9915433" y="1476202"/>
                </a:cubicBezTo>
                <a:lnTo>
                  <a:pt x="9916027" y="1464852"/>
                </a:lnTo>
                <a:lnTo>
                  <a:pt x="9916525" y="1464884"/>
                </a:lnTo>
                <a:close/>
                <a:moveTo>
                  <a:pt x="9902763" y="1464394"/>
                </a:moveTo>
                <a:lnTo>
                  <a:pt x="9902789" y="1464884"/>
                </a:lnTo>
                <a:lnTo>
                  <a:pt x="9903287" y="1464852"/>
                </a:lnTo>
                <a:lnTo>
                  <a:pt x="9903881" y="1476202"/>
                </a:lnTo>
                <a:cubicBezTo>
                  <a:pt x="9903881" y="1481838"/>
                  <a:pt x="9903822" y="1487460"/>
                  <a:pt x="9902510" y="1493044"/>
                </a:cubicBezTo>
                <a:cubicBezTo>
                  <a:pt x="9902553" y="1524133"/>
                  <a:pt x="9900102" y="1554782"/>
                  <a:pt x="9895043" y="1584794"/>
                </a:cubicBezTo>
                <a:lnTo>
                  <a:pt x="9894505" y="1591418"/>
                </a:lnTo>
                <a:cubicBezTo>
                  <a:pt x="9894335" y="1591423"/>
                  <a:pt x="9894167" y="1591427"/>
                  <a:pt x="9893999" y="1591480"/>
                </a:cubicBezTo>
                <a:cubicBezTo>
                  <a:pt x="9843724" y="1941574"/>
                  <a:pt x="9562685" y="2220146"/>
                  <a:pt x="9203834" y="2279078"/>
                </a:cubicBezTo>
                <a:lnTo>
                  <a:pt x="9203718" y="2280217"/>
                </a:lnTo>
                <a:cubicBezTo>
                  <a:pt x="9198407" y="2281220"/>
                  <a:pt x="9193078" y="2282161"/>
                  <a:pt x="9187501" y="2281745"/>
                </a:cubicBezTo>
                <a:cubicBezTo>
                  <a:pt x="9156329" y="2287255"/>
                  <a:pt x="9124449" y="2290213"/>
                  <a:pt x="9092074" y="2290736"/>
                </a:cubicBezTo>
                <a:lnTo>
                  <a:pt x="9074956" y="2292349"/>
                </a:lnTo>
                <a:lnTo>
                  <a:pt x="9074930" y="2291858"/>
                </a:lnTo>
                <a:lnTo>
                  <a:pt x="9074431" y="2291891"/>
                </a:lnTo>
                <a:cubicBezTo>
                  <a:pt x="9073865" y="2288119"/>
                  <a:pt x="9073838" y="2284333"/>
                  <a:pt x="9073838" y="2280541"/>
                </a:cubicBezTo>
                <a:cubicBezTo>
                  <a:pt x="9073838" y="2274903"/>
                  <a:pt x="9073897" y="2269279"/>
                  <a:pt x="9075209" y="2263693"/>
                </a:cubicBezTo>
                <a:cubicBezTo>
                  <a:pt x="9075166" y="2232611"/>
                  <a:pt x="9077616" y="2201969"/>
                  <a:pt x="9082673" y="2171962"/>
                </a:cubicBezTo>
                <a:lnTo>
                  <a:pt x="9083213" y="2165325"/>
                </a:lnTo>
                <a:cubicBezTo>
                  <a:pt x="9083382" y="2165320"/>
                  <a:pt x="9083551" y="2165315"/>
                  <a:pt x="9083718" y="2165262"/>
                </a:cubicBezTo>
                <a:cubicBezTo>
                  <a:pt x="9133995" y="1815167"/>
                  <a:pt x="9415034" y="1536596"/>
                  <a:pt x="9773884" y="1477664"/>
                </a:cubicBezTo>
                <a:lnTo>
                  <a:pt x="9774001" y="1476525"/>
                </a:lnTo>
                <a:cubicBezTo>
                  <a:pt x="9779310" y="1475523"/>
                  <a:pt x="9784638" y="1474582"/>
                  <a:pt x="9790214" y="1474998"/>
                </a:cubicBezTo>
                <a:cubicBezTo>
                  <a:pt x="9821397" y="1469485"/>
                  <a:pt x="9853290" y="1466527"/>
                  <a:pt x="9885676" y="1466004"/>
                </a:cubicBezTo>
                <a:close/>
                <a:moveTo>
                  <a:pt x="8224400" y="1464394"/>
                </a:moveTo>
                <a:lnTo>
                  <a:pt x="8241488" y="1466004"/>
                </a:lnTo>
                <a:cubicBezTo>
                  <a:pt x="8273873" y="1466527"/>
                  <a:pt x="8305766" y="1469485"/>
                  <a:pt x="8336949" y="1474998"/>
                </a:cubicBezTo>
                <a:cubicBezTo>
                  <a:pt x="8342525" y="1474582"/>
                  <a:pt x="8347853" y="1475523"/>
                  <a:pt x="8353162" y="1476525"/>
                </a:cubicBezTo>
                <a:lnTo>
                  <a:pt x="8353279" y="1477664"/>
                </a:lnTo>
                <a:cubicBezTo>
                  <a:pt x="8712129" y="1536596"/>
                  <a:pt x="8993168" y="1815167"/>
                  <a:pt x="9043444" y="2165262"/>
                </a:cubicBezTo>
                <a:cubicBezTo>
                  <a:pt x="9043612" y="2165315"/>
                  <a:pt x="9043781" y="2165320"/>
                  <a:pt x="9043950" y="2165325"/>
                </a:cubicBezTo>
                <a:lnTo>
                  <a:pt x="9044490" y="2171962"/>
                </a:lnTo>
                <a:cubicBezTo>
                  <a:pt x="9049547" y="2201969"/>
                  <a:pt x="9051997" y="2232611"/>
                  <a:pt x="9051954" y="2263693"/>
                </a:cubicBezTo>
                <a:cubicBezTo>
                  <a:pt x="9053266" y="2269279"/>
                  <a:pt x="9053325" y="2274903"/>
                  <a:pt x="9053325" y="2280541"/>
                </a:cubicBezTo>
                <a:cubicBezTo>
                  <a:pt x="9053325" y="2284333"/>
                  <a:pt x="9053298" y="2288119"/>
                  <a:pt x="9052732" y="2291891"/>
                </a:cubicBezTo>
                <a:lnTo>
                  <a:pt x="9052233" y="2291858"/>
                </a:lnTo>
                <a:lnTo>
                  <a:pt x="9052207" y="2292349"/>
                </a:lnTo>
                <a:lnTo>
                  <a:pt x="9035089" y="2290736"/>
                </a:lnTo>
                <a:cubicBezTo>
                  <a:pt x="9002714" y="2290213"/>
                  <a:pt x="8970834" y="2287255"/>
                  <a:pt x="8939662" y="2281745"/>
                </a:cubicBezTo>
                <a:cubicBezTo>
                  <a:pt x="8934085" y="2282161"/>
                  <a:pt x="8928756" y="2281220"/>
                  <a:pt x="8923445" y="2280217"/>
                </a:cubicBezTo>
                <a:lnTo>
                  <a:pt x="8923329" y="2279078"/>
                </a:lnTo>
                <a:cubicBezTo>
                  <a:pt x="8564478" y="2220146"/>
                  <a:pt x="8283439" y="1941574"/>
                  <a:pt x="8233164" y="1591480"/>
                </a:cubicBezTo>
                <a:cubicBezTo>
                  <a:pt x="8232996" y="1591427"/>
                  <a:pt x="8232828" y="1591423"/>
                  <a:pt x="8232658" y="1591418"/>
                </a:cubicBezTo>
                <a:lnTo>
                  <a:pt x="8232120" y="1584794"/>
                </a:lnTo>
                <a:cubicBezTo>
                  <a:pt x="8227061" y="1554782"/>
                  <a:pt x="8224611" y="1524133"/>
                  <a:pt x="8224653" y="1493044"/>
                </a:cubicBezTo>
                <a:cubicBezTo>
                  <a:pt x="8223341" y="1487460"/>
                  <a:pt x="8223282" y="1481838"/>
                  <a:pt x="8223282" y="1476202"/>
                </a:cubicBezTo>
                <a:lnTo>
                  <a:pt x="8223876" y="1464852"/>
                </a:lnTo>
                <a:lnTo>
                  <a:pt x="8224374" y="1464884"/>
                </a:lnTo>
                <a:close/>
                <a:moveTo>
                  <a:pt x="8210612" y="1464394"/>
                </a:moveTo>
                <a:lnTo>
                  <a:pt x="8210638" y="1464884"/>
                </a:lnTo>
                <a:lnTo>
                  <a:pt x="8211136" y="1464852"/>
                </a:lnTo>
                <a:lnTo>
                  <a:pt x="8211730" y="1476202"/>
                </a:lnTo>
                <a:cubicBezTo>
                  <a:pt x="8211730" y="1481838"/>
                  <a:pt x="8211672" y="1487460"/>
                  <a:pt x="8210360" y="1493044"/>
                </a:cubicBezTo>
                <a:cubicBezTo>
                  <a:pt x="8210402" y="1524133"/>
                  <a:pt x="8207951" y="1554782"/>
                  <a:pt x="8202893" y="1584794"/>
                </a:cubicBezTo>
                <a:lnTo>
                  <a:pt x="8202354" y="1591418"/>
                </a:lnTo>
                <a:cubicBezTo>
                  <a:pt x="8202185" y="1591423"/>
                  <a:pt x="8202016" y="1591427"/>
                  <a:pt x="8201849" y="1591480"/>
                </a:cubicBezTo>
                <a:cubicBezTo>
                  <a:pt x="8151573" y="1941574"/>
                  <a:pt x="7870534" y="2220146"/>
                  <a:pt x="7511683" y="2279078"/>
                </a:cubicBezTo>
                <a:lnTo>
                  <a:pt x="7511567" y="2280217"/>
                </a:lnTo>
                <a:cubicBezTo>
                  <a:pt x="7506256" y="2281220"/>
                  <a:pt x="7500927" y="2282161"/>
                  <a:pt x="7495350" y="2281745"/>
                </a:cubicBezTo>
                <a:cubicBezTo>
                  <a:pt x="7464178" y="2287255"/>
                  <a:pt x="7432298" y="2290213"/>
                  <a:pt x="7399924" y="2290736"/>
                </a:cubicBezTo>
                <a:lnTo>
                  <a:pt x="7382805" y="2292349"/>
                </a:lnTo>
                <a:lnTo>
                  <a:pt x="7382779" y="2291858"/>
                </a:lnTo>
                <a:lnTo>
                  <a:pt x="7382280" y="2291891"/>
                </a:lnTo>
                <a:cubicBezTo>
                  <a:pt x="7381714" y="2288119"/>
                  <a:pt x="7381687" y="2284333"/>
                  <a:pt x="7381687" y="2280541"/>
                </a:cubicBezTo>
                <a:cubicBezTo>
                  <a:pt x="7381687" y="2274903"/>
                  <a:pt x="7381746" y="2269279"/>
                  <a:pt x="7383058" y="2263693"/>
                </a:cubicBezTo>
                <a:cubicBezTo>
                  <a:pt x="7383016" y="2232611"/>
                  <a:pt x="7385465" y="2201969"/>
                  <a:pt x="7390522" y="2171962"/>
                </a:cubicBezTo>
                <a:lnTo>
                  <a:pt x="7391062" y="2165325"/>
                </a:lnTo>
                <a:cubicBezTo>
                  <a:pt x="7391231" y="2165320"/>
                  <a:pt x="7391400" y="2165315"/>
                  <a:pt x="7391568" y="2165262"/>
                </a:cubicBezTo>
                <a:cubicBezTo>
                  <a:pt x="7441844" y="1815167"/>
                  <a:pt x="7722883" y="1536596"/>
                  <a:pt x="8081734" y="1477664"/>
                </a:cubicBezTo>
                <a:lnTo>
                  <a:pt x="8081851" y="1476525"/>
                </a:lnTo>
                <a:cubicBezTo>
                  <a:pt x="8087159" y="1475523"/>
                  <a:pt x="8092487" y="1474582"/>
                  <a:pt x="8098063" y="1474998"/>
                </a:cubicBezTo>
                <a:cubicBezTo>
                  <a:pt x="8129247" y="1469485"/>
                  <a:pt x="8161139" y="1466527"/>
                  <a:pt x="8193525" y="1466004"/>
                </a:cubicBezTo>
                <a:close/>
                <a:moveTo>
                  <a:pt x="6532249" y="1464394"/>
                </a:moveTo>
                <a:lnTo>
                  <a:pt x="6549337" y="1466004"/>
                </a:lnTo>
                <a:cubicBezTo>
                  <a:pt x="6581722" y="1466527"/>
                  <a:pt x="6613615" y="1469485"/>
                  <a:pt x="6644798" y="1474998"/>
                </a:cubicBezTo>
                <a:cubicBezTo>
                  <a:pt x="6650374" y="1474582"/>
                  <a:pt x="6655702" y="1475523"/>
                  <a:pt x="6661011" y="1476525"/>
                </a:cubicBezTo>
                <a:lnTo>
                  <a:pt x="6661128" y="1477664"/>
                </a:lnTo>
                <a:cubicBezTo>
                  <a:pt x="7019978" y="1536596"/>
                  <a:pt x="7301017" y="1815167"/>
                  <a:pt x="7351294" y="2165262"/>
                </a:cubicBezTo>
                <a:cubicBezTo>
                  <a:pt x="7351461" y="2165315"/>
                  <a:pt x="7351631" y="2165320"/>
                  <a:pt x="7351799" y="2165325"/>
                </a:cubicBezTo>
                <a:lnTo>
                  <a:pt x="7352340" y="2171962"/>
                </a:lnTo>
                <a:cubicBezTo>
                  <a:pt x="7357396" y="2201969"/>
                  <a:pt x="7359846" y="2232611"/>
                  <a:pt x="7359804" y="2263693"/>
                </a:cubicBezTo>
                <a:cubicBezTo>
                  <a:pt x="7361116" y="2269279"/>
                  <a:pt x="7361174" y="2274903"/>
                  <a:pt x="7361174" y="2280541"/>
                </a:cubicBezTo>
                <a:cubicBezTo>
                  <a:pt x="7361174" y="2284333"/>
                  <a:pt x="7361147" y="2288119"/>
                  <a:pt x="7360581" y="2291891"/>
                </a:cubicBezTo>
                <a:lnTo>
                  <a:pt x="7360082" y="2291858"/>
                </a:lnTo>
                <a:lnTo>
                  <a:pt x="7360056" y="2292349"/>
                </a:lnTo>
                <a:lnTo>
                  <a:pt x="7342938" y="2290736"/>
                </a:lnTo>
                <a:cubicBezTo>
                  <a:pt x="7310564" y="2290213"/>
                  <a:pt x="7278683" y="2287255"/>
                  <a:pt x="7247511" y="2281745"/>
                </a:cubicBezTo>
                <a:cubicBezTo>
                  <a:pt x="7241934" y="2282161"/>
                  <a:pt x="7236605" y="2281220"/>
                  <a:pt x="7231295" y="2280217"/>
                </a:cubicBezTo>
                <a:lnTo>
                  <a:pt x="7231179" y="2279078"/>
                </a:lnTo>
                <a:cubicBezTo>
                  <a:pt x="6872327" y="2220146"/>
                  <a:pt x="6591288" y="1941574"/>
                  <a:pt x="6541013" y="1591480"/>
                </a:cubicBezTo>
                <a:cubicBezTo>
                  <a:pt x="6540845" y="1591427"/>
                  <a:pt x="6540677" y="1591423"/>
                  <a:pt x="6540507" y="1591418"/>
                </a:cubicBezTo>
                <a:lnTo>
                  <a:pt x="6539969" y="1584794"/>
                </a:lnTo>
                <a:cubicBezTo>
                  <a:pt x="6534910" y="1554782"/>
                  <a:pt x="6532460" y="1524133"/>
                  <a:pt x="6532502" y="1493044"/>
                </a:cubicBezTo>
                <a:cubicBezTo>
                  <a:pt x="6531190" y="1487460"/>
                  <a:pt x="6531131" y="1481838"/>
                  <a:pt x="6531131" y="1476202"/>
                </a:cubicBezTo>
                <a:lnTo>
                  <a:pt x="6531725" y="1464852"/>
                </a:lnTo>
                <a:lnTo>
                  <a:pt x="6532223" y="1464884"/>
                </a:lnTo>
                <a:close/>
                <a:moveTo>
                  <a:pt x="6518461" y="1464394"/>
                </a:moveTo>
                <a:lnTo>
                  <a:pt x="6518487" y="1464884"/>
                </a:lnTo>
                <a:lnTo>
                  <a:pt x="6518985" y="1464852"/>
                </a:lnTo>
                <a:lnTo>
                  <a:pt x="6519579" y="1476202"/>
                </a:lnTo>
                <a:cubicBezTo>
                  <a:pt x="6519579" y="1481838"/>
                  <a:pt x="6519520" y="1487460"/>
                  <a:pt x="6518208" y="1493044"/>
                </a:cubicBezTo>
                <a:cubicBezTo>
                  <a:pt x="6518250" y="1524133"/>
                  <a:pt x="6515800" y="1554782"/>
                  <a:pt x="6510741" y="1584794"/>
                </a:cubicBezTo>
                <a:lnTo>
                  <a:pt x="6510203" y="1591418"/>
                </a:lnTo>
                <a:cubicBezTo>
                  <a:pt x="6510033" y="1591423"/>
                  <a:pt x="6509865" y="1591427"/>
                  <a:pt x="6509697" y="1591480"/>
                </a:cubicBezTo>
                <a:cubicBezTo>
                  <a:pt x="6459422" y="1941574"/>
                  <a:pt x="6178383" y="2220146"/>
                  <a:pt x="5819531" y="2279078"/>
                </a:cubicBezTo>
                <a:lnTo>
                  <a:pt x="5819415" y="2280217"/>
                </a:lnTo>
                <a:cubicBezTo>
                  <a:pt x="5814105" y="2281220"/>
                  <a:pt x="5808776" y="2282161"/>
                  <a:pt x="5803199" y="2281745"/>
                </a:cubicBezTo>
                <a:cubicBezTo>
                  <a:pt x="5772027" y="2287255"/>
                  <a:pt x="5740146" y="2290213"/>
                  <a:pt x="5707772" y="2290736"/>
                </a:cubicBezTo>
                <a:lnTo>
                  <a:pt x="5690654" y="2292349"/>
                </a:lnTo>
                <a:lnTo>
                  <a:pt x="5690628" y="2291858"/>
                </a:lnTo>
                <a:lnTo>
                  <a:pt x="5690129" y="2291891"/>
                </a:lnTo>
                <a:cubicBezTo>
                  <a:pt x="5689563" y="2288119"/>
                  <a:pt x="5689536" y="2284333"/>
                  <a:pt x="5689536" y="2280541"/>
                </a:cubicBezTo>
                <a:cubicBezTo>
                  <a:pt x="5689536" y="2274903"/>
                  <a:pt x="5689594" y="2269279"/>
                  <a:pt x="5690906" y="2263693"/>
                </a:cubicBezTo>
                <a:cubicBezTo>
                  <a:pt x="5690864" y="2232611"/>
                  <a:pt x="5693314" y="2201969"/>
                  <a:pt x="5698370" y="2171962"/>
                </a:cubicBezTo>
                <a:lnTo>
                  <a:pt x="5698911" y="2165325"/>
                </a:lnTo>
                <a:cubicBezTo>
                  <a:pt x="5699079" y="2165320"/>
                  <a:pt x="5699249" y="2165315"/>
                  <a:pt x="5699416" y="2165262"/>
                </a:cubicBezTo>
                <a:cubicBezTo>
                  <a:pt x="5749693" y="1815167"/>
                  <a:pt x="6030732" y="1536596"/>
                  <a:pt x="6389582" y="1477664"/>
                </a:cubicBezTo>
                <a:lnTo>
                  <a:pt x="6389699" y="1476525"/>
                </a:lnTo>
                <a:cubicBezTo>
                  <a:pt x="6395008" y="1475523"/>
                  <a:pt x="6400336" y="1474582"/>
                  <a:pt x="6405912" y="1474998"/>
                </a:cubicBezTo>
                <a:cubicBezTo>
                  <a:pt x="6437095" y="1469485"/>
                  <a:pt x="6468988" y="1466527"/>
                  <a:pt x="6501373" y="1466004"/>
                </a:cubicBezTo>
                <a:close/>
                <a:moveTo>
                  <a:pt x="4840098" y="1464394"/>
                </a:moveTo>
                <a:lnTo>
                  <a:pt x="4857185" y="1466004"/>
                </a:lnTo>
                <a:cubicBezTo>
                  <a:pt x="4889571" y="1466527"/>
                  <a:pt x="4921463" y="1469485"/>
                  <a:pt x="4952647" y="1474998"/>
                </a:cubicBezTo>
                <a:cubicBezTo>
                  <a:pt x="4958223" y="1474582"/>
                  <a:pt x="4963551" y="1475523"/>
                  <a:pt x="4968859" y="1476525"/>
                </a:cubicBezTo>
                <a:lnTo>
                  <a:pt x="4968976" y="1477664"/>
                </a:lnTo>
                <a:cubicBezTo>
                  <a:pt x="5327827" y="1536596"/>
                  <a:pt x="5608866" y="1815167"/>
                  <a:pt x="5659142" y="2165262"/>
                </a:cubicBezTo>
                <a:cubicBezTo>
                  <a:pt x="5659310" y="2165315"/>
                  <a:pt x="5659479" y="2165320"/>
                  <a:pt x="5659648" y="2165325"/>
                </a:cubicBezTo>
                <a:lnTo>
                  <a:pt x="5660188" y="2171962"/>
                </a:lnTo>
                <a:cubicBezTo>
                  <a:pt x="5665245" y="2201969"/>
                  <a:pt x="5667694" y="2232611"/>
                  <a:pt x="5667652" y="2263693"/>
                </a:cubicBezTo>
                <a:cubicBezTo>
                  <a:pt x="5668964" y="2269279"/>
                  <a:pt x="5669023" y="2274903"/>
                  <a:pt x="5669023" y="2280541"/>
                </a:cubicBezTo>
                <a:cubicBezTo>
                  <a:pt x="5669023" y="2284333"/>
                  <a:pt x="5668996" y="2288119"/>
                  <a:pt x="5668430" y="2291891"/>
                </a:cubicBezTo>
                <a:lnTo>
                  <a:pt x="5667931" y="2291858"/>
                </a:lnTo>
                <a:lnTo>
                  <a:pt x="5667905" y="2292349"/>
                </a:lnTo>
                <a:lnTo>
                  <a:pt x="5650786" y="2290736"/>
                </a:lnTo>
                <a:cubicBezTo>
                  <a:pt x="5618412" y="2290213"/>
                  <a:pt x="5586532" y="2287255"/>
                  <a:pt x="5555360" y="2281745"/>
                </a:cubicBezTo>
                <a:cubicBezTo>
                  <a:pt x="5549783" y="2282161"/>
                  <a:pt x="5544454" y="2281220"/>
                  <a:pt x="5539143" y="2280217"/>
                </a:cubicBezTo>
                <a:lnTo>
                  <a:pt x="5539027" y="2279078"/>
                </a:lnTo>
                <a:cubicBezTo>
                  <a:pt x="5180176" y="2220146"/>
                  <a:pt x="4899137" y="1941574"/>
                  <a:pt x="4848861" y="1591480"/>
                </a:cubicBezTo>
                <a:cubicBezTo>
                  <a:pt x="4848694" y="1591427"/>
                  <a:pt x="4848525" y="1591423"/>
                  <a:pt x="4848356" y="1591418"/>
                </a:cubicBezTo>
                <a:lnTo>
                  <a:pt x="4847817" y="1584794"/>
                </a:lnTo>
                <a:cubicBezTo>
                  <a:pt x="4842759" y="1554782"/>
                  <a:pt x="4840308" y="1524133"/>
                  <a:pt x="4840350" y="1493044"/>
                </a:cubicBezTo>
                <a:cubicBezTo>
                  <a:pt x="4839038" y="1487460"/>
                  <a:pt x="4838980" y="1481838"/>
                  <a:pt x="4838980" y="1476202"/>
                </a:cubicBezTo>
                <a:lnTo>
                  <a:pt x="4839574" y="1464852"/>
                </a:lnTo>
                <a:lnTo>
                  <a:pt x="4840072" y="1464884"/>
                </a:lnTo>
                <a:close/>
                <a:moveTo>
                  <a:pt x="4826310" y="1464394"/>
                </a:moveTo>
                <a:lnTo>
                  <a:pt x="4826336" y="1464884"/>
                </a:lnTo>
                <a:lnTo>
                  <a:pt x="4826834" y="1464852"/>
                </a:lnTo>
                <a:lnTo>
                  <a:pt x="4827428" y="1476202"/>
                </a:lnTo>
                <a:cubicBezTo>
                  <a:pt x="4827428" y="1481838"/>
                  <a:pt x="4827369" y="1487460"/>
                  <a:pt x="4826057" y="1493044"/>
                </a:cubicBezTo>
                <a:cubicBezTo>
                  <a:pt x="4826099" y="1524133"/>
                  <a:pt x="4823649" y="1554782"/>
                  <a:pt x="4818590" y="1584794"/>
                </a:cubicBezTo>
                <a:lnTo>
                  <a:pt x="4818052" y="1591418"/>
                </a:lnTo>
                <a:cubicBezTo>
                  <a:pt x="4817882" y="1591423"/>
                  <a:pt x="4817714" y="1591427"/>
                  <a:pt x="4817546" y="1591480"/>
                </a:cubicBezTo>
                <a:cubicBezTo>
                  <a:pt x="4767271" y="1941574"/>
                  <a:pt x="4486232" y="2220146"/>
                  <a:pt x="4127381" y="2279078"/>
                </a:cubicBezTo>
                <a:lnTo>
                  <a:pt x="4127264" y="2280217"/>
                </a:lnTo>
                <a:cubicBezTo>
                  <a:pt x="4121954" y="2281220"/>
                  <a:pt x="4116625" y="2282161"/>
                  <a:pt x="4111048" y="2281745"/>
                </a:cubicBezTo>
                <a:cubicBezTo>
                  <a:pt x="4079876" y="2287255"/>
                  <a:pt x="4047996" y="2290213"/>
                  <a:pt x="4015621" y="2290736"/>
                </a:cubicBezTo>
                <a:lnTo>
                  <a:pt x="3998503" y="2292349"/>
                </a:lnTo>
                <a:lnTo>
                  <a:pt x="3998477" y="2291858"/>
                </a:lnTo>
                <a:lnTo>
                  <a:pt x="3997978" y="2291891"/>
                </a:lnTo>
                <a:cubicBezTo>
                  <a:pt x="3997412" y="2288119"/>
                  <a:pt x="3997385" y="2284333"/>
                  <a:pt x="3997385" y="2280541"/>
                </a:cubicBezTo>
                <a:cubicBezTo>
                  <a:pt x="3997385" y="2274903"/>
                  <a:pt x="3997443" y="2269279"/>
                  <a:pt x="3998755" y="2263693"/>
                </a:cubicBezTo>
                <a:cubicBezTo>
                  <a:pt x="3998713" y="2232611"/>
                  <a:pt x="4001163" y="2201969"/>
                  <a:pt x="4006219" y="2171962"/>
                </a:cubicBezTo>
                <a:lnTo>
                  <a:pt x="4006760" y="2165325"/>
                </a:lnTo>
                <a:cubicBezTo>
                  <a:pt x="4006928" y="2165320"/>
                  <a:pt x="4007098" y="2165315"/>
                  <a:pt x="4007265" y="2165262"/>
                </a:cubicBezTo>
                <a:cubicBezTo>
                  <a:pt x="4057542" y="1815167"/>
                  <a:pt x="4338581" y="1536596"/>
                  <a:pt x="4697431" y="1477664"/>
                </a:cubicBezTo>
                <a:lnTo>
                  <a:pt x="4697548" y="1476525"/>
                </a:lnTo>
                <a:cubicBezTo>
                  <a:pt x="4702857" y="1475523"/>
                  <a:pt x="4708185" y="1474582"/>
                  <a:pt x="4713761" y="1474998"/>
                </a:cubicBezTo>
                <a:cubicBezTo>
                  <a:pt x="4744944" y="1469485"/>
                  <a:pt x="4776837" y="1466527"/>
                  <a:pt x="4809222" y="1466004"/>
                </a:cubicBezTo>
                <a:close/>
                <a:moveTo>
                  <a:pt x="3147947" y="1464394"/>
                </a:moveTo>
                <a:lnTo>
                  <a:pt x="3165034" y="1466004"/>
                </a:lnTo>
                <a:cubicBezTo>
                  <a:pt x="3197420" y="1466527"/>
                  <a:pt x="3229312" y="1469485"/>
                  <a:pt x="3260496" y="1474998"/>
                </a:cubicBezTo>
                <a:cubicBezTo>
                  <a:pt x="3266072" y="1474582"/>
                  <a:pt x="3271400" y="1475523"/>
                  <a:pt x="3276708" y="1476525"/>
                </a:cubicBezTo>
                <a:lnTo>
                  <a:pt x="3276826" y="1477664"/>
                </a:lnTo>
                <a:cubicBezTo>
                  <a:pt x="3635676" y="1536596"/>
                  <a:pt x="3916715" y="1815167"/>
                  <a:pt x="3966991" y="2165262"/>
                </a:cubicBezTo>
                <a:cubicBezTo>
                  <a:pt x="3967159" y="2165315"/>
                  <a:pt x="3967328" y="2165320"/>
                  <a:pt x="3967497" y="2165325"/>
                </a:cubicBezTo>
                <a:lnTo>
                  <a:pt x="3968037" y="2171962"/>
                </a:lnTo>
                <a:cubicBezTo>
                  <a:pt x="3973094" y="2201969"/>
                  <a:pt x="3975543" y="2232611"/>
                  <a:pt x="3975501" y="2263693"/>
                </a:cubicBezTo>
                <a:cubicBezTo>
                  <a:pt x="3976813" y="2269279"/>
                  <a:pt x="3976872" y="2274903"/>
                  <a:pt x="3976872" y="2280541"/>
                </a:cubicBezTo>
                <a:cubicBezTo>
                  <a:pt x="3976872" y="2284333"/>
                  <a:pt x="3976845" y="2288119"/>
                  <a:pt x="3976279" y="2291891"/>
                </a:cubicBezTo>
                <a:lnTo>
                  <a:pt x="3975780" y="2291858"/>
                </a:lnTo>
                <a:lnTo>
                  <a:pt x="3975754" y="2292349"/>
                </a:lnTo>
                <a:lnTo>
                  <a:pt x="3958635" y="2290736"/>
                </a:lnTo>
                <a:cubicBezTo>
                  <a:pt x="3926261" y="2290213"/>
                  <a:pt x="3894381" y="2287255"/>
                  <a:pt x="3863209" y="2281745"/>
                </a:cubicBezTo>
                <a:cubicBezTo>
                  <a:pt x="3857632" y="2282161"/>
                  <a:pt x="3852303" y="2281220"/>
                  <a:pt x="3846992" y="2280217"/>
                </a:cubicBezTo>
                <a:lnTo>
                  <a:pt x="3846876" y="2279078"/>
                </a:lnTo>
                <a:cubicBezTo>
                  <a:pt x="3488025" y="2220146"/>
                  <a:pt x="3206986" y="1941574"/>
                  <a:pt x="3156710" y="1591480"/>
                </a:cubicBezTo>
                <a:cubicBezTo>
                  <a:pt x="3156543" y="1591427"/>
                  <a:pt x="3156374" y="1591423"/>
                  <a:pt x="3156205" y="1591418"/>
                </a:cubicBezTo>
                <a:lnTo>
                  <a:pt x="3155667" y="1584794"/>
                </a:lnTo>
                <a:cubicBezTo>
                  <a:pt x="3150608" y="1554782"/>
                  <a:pt x="3148157" y="1524133"/>
                  <a:pt x="3148199" y="1493044"/>
                </a:cubicBezTo>
                <a:cubicBezTo>
                  <a:pt x="3146887" y="1487460"/>
                  <a:pt x="3146829" y="1481838"/>
                  <a:pt x="3146829" y="1476202"/>
                </a:cubicBezTo>
                <a:lnTo>
                  <a:pt x="3147423" y="1464852"/>
                </a:lnTo>
                <a:lnTo>
                  <a:pt x="3147921" y="1464884"/>
                </a:lnTo>
                <a:close/>
                <a:moveTo>
                  <a:pt x="3134159" y="1464394"/>
                </a:moveTo>
                <a:lnTo>
                  <a:pt x="3134185" y="1464884"/>
                </a:lnTo>
                <a:lnTo>
                  <a:pt x="3134683" y="1464852"/>
                </a:lnTo>
                <a:lnTo>
                  <a:pt x="3135277" y="1476202"/>
                </a:lnTo>
                <a:cubicBezTo>
                  <a:pt x="3135277" y="1481838"/>
                  <a:pt x="3135218" y="1487460"/>
                  <a:pt x="3133906" y="1493044"/>
                </a:cubicBezTo>
                <a:cubicBezTo>
                  <a:pt x="3133948" y="1524133"/>
                  <a:pt x="3131498" y="1554782"/>
                  <a:pt x="3126439" y="1584794"/>
                </a:cubicBezTo>
                <a:lnTo>
                  <a:pt x="3125901" y="1591418"/>
                </a:lnTo>
                <a:cubicBezTo>
                  <a:pt x="3125731" y="1591423"/>
                  <a:pt x="3125563" y="1591427"/>
                  <a:pt x="3125395" y="1591480"/>
                </a:cubicBezTo>
                <a:cubicBezTo>
                  <a:pt x="3075120" y="1941574"/>
                  <a:pt x="2794081" y="2220146"/>
                  <a:pt x="2435230" y="2279078"/>
                </a:cubicBezTo>
                <a:lnTo>
                  <a:pt x="2435113" y="2280217"/>
                </a:lnTo>
                <a:cubicBezTo>
                  <a:pt x="2429803" y="2281220"/>
                  <a:pt x="2424474" y="2282161"/>
                  <a:pt x="2418897" y="2281745"/>
                </a:cubicBezTo>
                <a:cubicBezTo>
                  <a:pt x="2387725" y="2287255"/>
                  <a:pt x="2355845" y="2290213"/>
                  <a:pt x="2323470" y="2290736"/>
                </a:cubicBezTo>
                <a:lnTo>
                  <a:pt x="2306352" y="2292349"/>
                </a:lnTo>
                <a:lnTo>
                  <a:pt x="2306326" y="2291858"/>
                </a:lnTo>
                <a:lnTo>
                  <a:pt x="2305827" y="2291891"/>
                </a:lnTo>
                <a:cubicBezTo>
                  <a:pt x="2305261" y="2288119"/>
                  <a:pt x="2305234" y="2284333"/>
                  <a:pt x="2305234" y="2280541"/>
                </a:cubicBezTo>
                <a:cubicBezTo>
                  <a:pt x="2305234" y="2274903"/>
                  <a:pt x="2305292" y="2269279"/>
                  <a:pt x="2306604" y="2263693"/>
                </a:cubicBezTo>
                <a:cubicBezTo>
                  <a:pt x="2306562" y="2232611"/>
                  <a:pt x="2309012" y="2201969"/>
                  <a:pt x="2314068" y="2171962"/>
                </a:cubicBezTo>
                <a:lnTo>
                  <a:pt x="2314609" y="2165325"/>
                </a:lnTo>
                <a:cubicBezTo>
                  <a:pt x="2314777" y="2165320"/>
                  <a:pt x="2314947" y="2165315"/>
                  <a:pt x="2315114" y="2165262"/>
                </a:cubicBezTo>
                <a:cubicBezTo>
                  <a:pt x="2365391" y="1815167"/>
                  <a:pt x="2646430" y="1536596"/>
                  <a:pt x="3005280" y="1477664"/>
                </a:cubicBezTo>
                <a:lnTo>
                  <a:pt x="3005397" y="1476525"/>
                </a:lnTo>
                <a:cubicBezTo>
                  <a:pt x="3010706" y="1475523"/>
                  <a:pt x="3016034" y="1474582"/>
                  <a:pt x="3021610" y="1474998"/>
                </a:cubicBezTo>
                <a:cubicBezTo>
                  <a:pt x="3052793" y="1469485"/>
                  <a:pt x="3084686" y="1466527"/>
                  <a:pt x="3117071" y="1466004"/>
                </a:cubicBezTo>
                <a:close/>
                <a:moveTo>
                  <a:pt x="1455796" y="1464394"/>
                </a:moveTo>
                <a:lnTo>
                  <a:pt x="1472883" y="1466004"/>
                </a:lnTo>
                <a:cubicBezTo>
                  <a:pt x="1505269" y="1466527"/>
                  <a:pt x="1537161" y="1469485"/>
                  <a:pt x="1568345" y="1474998"/>
                </a:cubicBezTo>
                <a:cubicBezTo>
                  <a:pt x="1573921" y="1474582"/>
                  <a:pt x="1579249" y="1475523"/>
                  <a:pt x="1584557" y="1476525"/>
                </a:cubicBezTo>
                <a:lnTo>
                  <a:pt x="1584675" y="1477664"/>
                </a:lnTo>
                <a:cubicBezTo>
                  <a:pt x="1943525" y="1536596"/>
                  <a:pt x="2224564" y="1815167"/>
                  <a:pt x="2274840" y="2165262"/>
                </a:cubicBezTo>
                <a:cubicBezTo>
                  <a:pt x="2275008" y="2165315"/>
                  <a:pt x="2275177" y="2165320"/>
                  <a:pt x="2275346" y="2165325"/>
                </a:cubicBezTo>
                <a:lnTo>
                  <a:pt x="2275886" y="2171962"/>
                </a:lnTo>
                <a:cubicBezTo>
                  <a:pt x="2280943" y="2201969"/>
                  <a:pt x="2283392" y="2232611"/>
                  <a:pt x="2283350" y="2263693"/>
                </a:cubicBezTo>
                <a:cubicBezTo>
                  <a:pt x="2284662" y="2269279"/>
                  <a:pt x="2284721" y="2274903"/>
                  <a:pt x="2284721" y="2280541"/>
                </a:cubicBezTo>
                <a:cubicBezTo>
                  <a:pt x="2284721" y="2284333"/>
                  <a:pt x="2284694" y="2288119"/>
                  <a:pt x="2284128" y="2291891"/>
                </a:cubicBezTo>
                <a:lnTo>
                  <a:pt x="2283629" y="2291858"/>
                </a:lnTo>
                <a:lnTo>
                  <a:pt x="2283603" y="2292349"/>
                </a:lnTo>
                <a:lnTo>
                  <a:pt x="2266484" y="2290736"/>
                </a:lnTo>
                <a:cubicBezTo>
                  <a:pt x="2234110" y="2290213"/>
                  <a:pt x="2202230" y="2287255"/>
                  <a:pt x="2171058" y="2281745"/>
                </a:cubicBezTo>
                <a:cubicBezTo>
                  <a:pt x="2165481" y="2282161"/>
                  <a:pt x="2160152" y="2281220"/>
                  <a:pt x="2154841" y="2280217"/>
                </a:cubicBezTo>
                <a:lnTo>
                  <a:pt x="2154725" y="2279078"/>
                </a:lnTo>
                <a:cubicBezTo>
                  <a:pt x="1795874" y="2220146"/>
                  <a:pt x="1514835" y="1941574"/>
                  <a:pt x="1464559" y="1591480"/>
                </a:cubicBezTo>
                <a:cubicBezTo>
                  <a:pt x="1464392" y="1591427"/>
                  <a:pt x="1464223" y="1591423"/>
                  <a:pt x="1464054" y="1591418"/>
                </a:cubicBezTo>
                <a:lnTo>
                  <a:pt x="1463515" y="1584794"/>
                </a:lnTo>
                <a:cubicBezTo>
                  <a:pt x="1458457" y="1554782"/>
                  <a:pt x="1456006" y="1524133"/>
                  <a:pt x="1456048" y="1493044"/>
                </a:cubicBezTo>
                <a:cubicBezTo>
                  <a:pt x="1454736" y="1487460"/>
                  <a:pt x="1454678" y="1481838"/>
                  <a:pt x="1454678" y="1476202"/>
                </a:cubicBezTo>
                <a:lnTo>
                  <a:pt x="1455272" y="1464852"/>
                </a:lnTo>
                <a:lnTo>
                  <a:pt x="1455770" y="1464884"/>
                </a:lnTo>
                <a:close/>
                <a:moveTo>
                  <a:pt x="1442008" y="1464394"/>
                </a:moveTo>
                <a:lnTo>
                  <a:pt x="1442034" y="1464884"/>
                </a:lnTo>
                <a:lnTo>
                  <a:pt x="1442532" y="1464852"/>
                </a:lnTo>
                <a:lnTo>
                  <a:pt x="1443126" y="1476202"/>
                </a:lnTo>
                <a:cubicBezTo>
                  <a:pt x="1443126" y="1481838"/>
                  <a:pt x="1443067" y="1487460"/>
                  <a:pt x="1441755" y="1493044"/>
                </a:cubicBezTo>
                <a:cubicBezTo>
                  <a:pt x="1441797" y="1524133"/>
                  <a:pt x="1439347" y="1554782"/>
                  <a:pt x="1434288" y="1584794"/>
                </a:cubicBezTo>
                <a:lnTo>
                  <a:pt x="1433750" y="1591418"/>
                </a:lnTo>
                <a:cubicBezTo>
                  <a:pt x="1433580" y="1591423"/>
                  <a:pt x="1433412" y="1591427"/>
                  <a:pt x="1433244" y="1591480"/>
                </a:cubicBezTo>
                <a:cubicBezTo>
                  <a:pt x="1382969" y="1941574"/>
                  <a:pt x="1101930" y="2220146"/>
                  <a:pt x="743079" y="2279078"/>
                </a:cubicBezTo>
                <a:lnTo>
                  <a:pt x="742962" y="2280217"/>
                </a:lnTo>
                <a:cubicBezTo>
                  <a:pt x="737652" y="2281220"/>
                  <a:pt x="732323" y="2282161"/>
                  <a:pt x="726746" y="2281745"/>
                </a:cubicBezTo>
                <a:cubicBezTo>
                  <a:pt x="695574" y="2287255"/>
                  <a:pt x="663693" y="2290213"/>
                  <a:pt x="631319" y="2290736"/>
                </a:cubicBezTo>
                <a:lnTo>
                  <a:pt x="614201" y="2292349"/>
                </a:lnTo>
                <a:lnTo>
                  <a:pt x="614175" y="2291858"/>
                </a:lnTo>
                <a:lnTo>
                  <a:pt x="613676" y="2291891"/>
                </a:lnTo>
                <a:cubicBezTo>
                  <a:pt x="613110" y="2288119"/>
                  <a:pt x="613083" y="2284333"/>
                  <a:pt x="613083" y="2280541"/>
                </a:cubicBezTo>
                <a:cubicBezTo>
                  <a:pt x="613083" y="2274903"/>
                  <a:pt x="613141" y="2269279"/>
                  <a:pt x="614453" y="2263693"/>
                </a:cubicBezTo>
                <a:cubicBezTo>
                  <a:pt x="614411" y="2232611"/>
                  <a:pt x="616861" y="2201969"/>
                  <a:pt x="621917" y="2171962"/>
                </a:cubicBezTo>
                <a:lnTo>
                  <a:pt x="622458" y="2165325"/>
                </a:lnTo>
                <a:cubicBezTo>
                  <a:pt x="622626" y="2165320"/>
                  <a:pt x="622796" y="2165315"/>
                  <a:pt x="622963" y="2165262"/>
                </a:cubicBezTo>
                <a:cubicBezTo>
                  <a:pt x="673240" y="1815167"/>
                  <a:pt x="954279" y="1536596"/>
                  <a:pt x="1313129" y="1477664"/>
                </a:cubicBezTo>
                <a:lnTo>
                  <a:pt x="1313246" y="1476525"/>
                </a:lnTo>
                <a:cubicBezTo>
                  <a:pt x="1318555" y="1475523"/>
                  <a:pt x="1323883" y="1474582"/>
                  <a:pt x="1329459" y="1474998"/>
                </a:cubicBezTo>
                <a:cubicBezTo>
                  <a:pt x="1360642" y="1469485"/>
                  <a:pt x="1392535" y="1466527"/>
                  <a:pt x="1424920" y="1466004"/>
                </a:cubicBezTo>
                <a:close/>
                <a:moveTo>
                  <a:pt x="10909360" y="750600"/>
                </a:moveTo>
                <a:cubicBezTo>
                  <a:pt x="10962636" y="1021506"/>
                  <a:pt x="11177479" y="1236303"/>
                  <a:pt x="11452669" y="1295446"/>
                </a:cubicBezTo>
                <a:cubicBezTo>
                  <a:pt x="11399394" y="1024540"/>
                  <a:pt x="11184550" y="809743"/>
                  <a:pt x="10909360" y="750600"/>
                </a:cubicBezTo>
                <a:close/>
                <a:moveTo>
                  <a:pt x="10602109" y="750600"/>
                </a:moveTo>
                <a:cubicBezTo>
                  <a:pt x="10326919" y="809743"/>
                  <a:pt x="10112075" y="1024540"/>
                  <a:pt x="10058800" y="1295446"/>
                </a:cubicBezTo>
                <a:cubicBezTo>
                  <a:pt x="10333990" y="1236303"/>
                  <a:pt x="10548833" y="1021506"/>
                  <a:pt x="10602109" y="750600"/>
                </a:cubicBezTo>
                <a:close/>
                <a:moveTo>
                  <a:pt x="9217207" y="750600"/>
                </a:moveTo>
                <a:cubicBezTo>
                  <a:pt x="9270483" y="1021506"/>
                  <a:pt x="9485326" y="1236303"/>
                  <a:pt x="9760516" y="1295446"/>
                </a:cubicBezTo>
                <a:cubicBezTo>
                  <a:pt x="9707241" y="1024540"/>
                  <a:pt x="9492397" y="809743"/>
                  <a:pt x="9217207" y="750600"/>
                </a:cubicBezTo>
                <a:close/>
                <a:moveTo>
                  <a:pt x="8909958" y="750600"/>
                </a:moveTo>
                <a:cubicBezTo>
                  <a:pt x="8634768" y="809743"/>
                  <a:pt x="8419924" y="1024540"/>
                  <a:pt x="8366649" y="1295446"/>
                </a:cubicBezTo>
                <a:cubicBezTo>
                  <a:pt x="8641839" y="1236303"/>
                  <a:pt x="8856682" y="1021506"/>
                  <a:pt x="8909958" y="750600"/>
                </a:cubicBezTo>
                <a:close/>
                <a:moveTo>
                  <a:pt x="7525056" y="750600"/>
                </a:moveTo>
                <a:cubicBezTo>
                  <a:pt x="7578332" y="1021506"/>
                  <a:pt x="7793175" y="1236303"/>
                  <a:pt x="8068365" y="1295446"/>
                </a:cubicBezTo>
                <a:cubicBezTo>
                  <a:pt x="8015090" y="1024540"/>
                  <a:pt x="7800246" y="809743"/>
                  <a:pt x="7525056" y="750600"/>
                </a:cubicBezTo>
                <a:close/>
                <a:moveTo>
                  <a:pt x="7217807" y="750600"/>
                </a:moveTo>
                <a:cubicBezTo>
                  <a:pt x="6942617" y="809743"/>
                  <a:pt x="6727773" y="1024540"/>
                  <a:pt x="6674498" y="1295446"/>
                </a:cubicBezTo>
                <a:cubicBezTo>
                  <a:pt x="6949688" y="1236303"/>
                  <a:pt x="7164531" y="1021506"/>
                  <a:pt x="7217807" y="750600"/>
                </a:cubicBezTo>
                <a:close/>
                <a:moveTo>
                  <a:pt x="5832905" y="750600"/>
                </a:moveTo>
                <a:cubicBezTo>
                  <a:pt x="5886181" y="1021506"/>
                  <a:pt x="6101024" y="1236303"/>
                  <a:pt x="6376214" y="1295446"/>
                </a:cubicBezTo>
                <a:cubicBezTo>
                  <a:pt x="6322939" y="1024540"/>
                  <a:pt x="6108095" y="809743"/>
                  <a:pt x="5832905" y="750600"/>
                </a:cubicBezTo>
                <a:close/>
                <a:moveTo>
                  <a:pt x="5525656" y="750600"/>
                </a:moveTo>
                <a:cubicBezTo>
                  <a:pt x="5250466" y="809743"/>
                  <a:pt x="5035622" y="1024540"/>
                  <a:pt x="4982347" y="1295446"/>
                </a:cubicBezTo>
                <a:cubicBezTo>
                  <a:pt x="5257537" y="1236303"/>
                  <a:pt x="5472380" y="1021506"/>
                  <a:pt x="5525656" y="750600"/>
                </a:cubicBezTo>
                <a:close/>
                <a:moveTo>
                  <a:pt x="4140754" y="750600"/>
                </a:moveTo>
                <a:cubicBezTo>
                  <a:pt x="4194030" y="1021506"/>
                  <a:pt x="4408873" y="1236303"/>
                  <a:pt x="4684063" y="1295446"/>
                </a:cubicBezTo>
                <a:cubicBezTo>
                  <a:pt x="4630788" y="1024540"/>
                  <a:pt x="4415944" y="809743"/>
                  <a:pt x="4140754" y="750600"/>
                </a:cubicBezTo>
                <a:close/>
                <a:moveTo>
                  <a:pt x="3833505" y="750600"/>
                </a:moveTo>
                <a:cubicBezTo>
                  <a:pt x="3558315" y="809743"/>
                  <a:pt x="3343471" y="1024540"/>
                  <a:pt x="3290196" y="1295446"/>
                </a:cubicBezTo>
                <a:cubicBezTo>
                  <a:pt x="3565386" y="1236303"/>
                  <a:pt x="3780229" y="1021506"/>
                  <a:pt x="3833505" y="750600"/>
                </a:cubicBezTo>
                <a:close/>
                <a:moveTo>
                  <a:pt x="2448603" y="750600"/>
                </a:moveTo>
                <a:cubicBezTo>
                  <a:pt x="2501879" y="1021506"/>
                  <a:pt x="2716722" y="1236303"/>
                  <a:pt x="2991912" y="1295446"/>
                </a:cubicBezTo>
                <a:cubicBezTo>
                  <a:pt x="2938637" y="1024540"/>
                  <a:pt x="2723793" y="809743"/>
                  <a:pt x="2448603" y="750600"/>
                </a:cubicBezTo>
                <a:close/>
                <a:moveTo>
                  <a:pt x="2141354" y="750600"/>
                </a:moveTo>
                <a:cubicBezTo>
                  <a:pt x="1866164" y="809743"/>
                  <a:pt x="1651320" y="1024540"/>
                  <a:pt x="1598045" y="1295446"/>
                </a:cubicBezTo>
                <a:cubicBezTo>
                  <a:pt x="1873235" y="1236303"/>
                  <a:pt x="2088078" y="1021506"/>
                  <a:pt x="2141354" y="750600"/>
                </a:cubicBezTo>
                <a:close/>
                <a:moveTo>
                  <a:pt x="756452" y="750600"/>
                </a:moveTo>
                <a:cubicBezTo>
                  <a:pt x="809728" y="1021506"/>
                  <a:pt x="1024571" y="1236303"/>
                  <a:pt x="1299761" y="1295446"/>
                </a:cubicBezTo>
                <a:cubicBezTo>
                  <a:pt x="1246486" y="1024540"/>
                  <a:pt x="1031642" y="809743"/>
                  <a:pt x="756452" y="750600"/>
                </a:cubicBezTo>
                <a:close/>
                <a:moveTo>
                  <a:pt x="12192000" y="647790"/>
                </a:moveTo>
                <a:lnTo>
                  <a:pt x="12192000" y="780838"/>
                </a:lnTo>
                <a:cubicBezTo>
                  <a:pt x="11966807" y="865550"/>
                  <a:pt x="11797421" y="1059155"/>
                  <a:pt x="11750953" y="1295446"/>
                </a:cubicBezTo>
                <a:cubicBezTo>
                  <a:pt x="11935988" y="1255679"/>
                  <a:pt x="12093739" y="1145540"/>
                  <a:pt x="12192000" y="994335"/>
                </a:cubicBezTo>
                <a:lnTo>
                  <a:pt x="12192000" y="1195909"/>
                </a:lnTo>
                <a:cubicBezTo>
                  <a:pt x="12071770" y="1314911"/>
                  <a:pt x="11914089" y="1397686"/>
                  <a:pt x="11737582" y="1426902"/>
                </a:cubicBezTo>
                <a:lnTo>
                  <a:pt x="11737466" y="1428050"/>
                </a:lnTo>
                <a:cubicBezTo>
                  <a:pt x="11732155" y="1429061"/>
                  <a:pt x="11726826" y="1430009"/>
                  <a:pt x="11721249" y="1429590"/>
                </a:cubicBezTo>
                <a:cubicBezTo>
                  <a:pt x="11690077" y="1435144"/>
                  <a:pt x="11658197" y="1438125"/>
                  <a:pt x="11625822" y="1438652"/>
                </a:cubicBezTo>
                <a:lnTo>
                  <a:pt x="11608704" y="1440278"/>
                </a:lnTo>
                <a:lnTo>
                  <a:pt x="11608678" y="1439783"/>
                </a:lnTo>
                <a:lnTo>
                  <a:pt x="11608179" y="1439816"/>
                </a:lnTo>
                <a:cubicBezTo>
                  <a:pt x="11607613" y="1436014"/>
                  <a:pt x="11607586" y="1432198"/>
                  <a:pt x="11607586" y="1428376"/>
                </a:cubicBezTo>
                <a:cubicBezTo>
                  <a:pt x="11607586" y="1422694"/>
                  <a:pt x="11607645" y="1417025"/>
                  <a:pt x="11608957" y="1411395"/>
                </a:cubicBezTo>
                <a:cubicBezTo>
                  <a:pt x="11608914" y="1380067"/>
                  <a:pt x="11611364" y="1349182"/>
                  <a:pt x="11616421" y="1318938"/>
                </a:cubicBezTo>
                <a:lnTo>
                  <a:pt x="11616961" y="1312248"/>
                </a:lnTo>
                <a:cubicBezTo>
                  <a:pt x="11617130" y="1312243"/>
                  <a:pt x="11617299" y="1312238"/>
                  <a:pt x="11617466" y="1312185"/>
                </a:cubicBezTo>
                <a:cubicBezTo>
                  <a:pt x="11662185" y="998329"/>
                  <a:pt x="11889463" y="741504"/>
                  <a:pt x="12192000" y="647790"/>
                </a:cubicBezTo>
                <a:close/>
                <a:moveTo>
                  <a:pt x="10767111" y="605769"/>
                </a:moveTo>
                <a:lnTo>
                  <a:pt x="10784198" y="607392"/>
                </a:lnTo>
                <a:cubicBezTo>
                  <a:pt x="10816584" y="607919"/>
                  <a:pt x="10848477" y="610900"/>
                  <a:pt x="10879660" y="616457"/>
                </a:cubicBezTo>
                <a:cubicBezTo>
                  <a:pt x="10885236" y="616038"/>
                  <a:pt x="10890564" y="616986"/>
                  <a:pt x="10895873" y="617996"/>
                </a:cubicBezTo>
                <a:lnTo>
                  <a:pt x="10895990" y="619144"/>
                </a:lnTo>
                <a:cubicBezTo>
                  <a:pt x="11254840" y="678542"/>
                  <a:pt x="11535879" y="959319"/>
                  <a:pt x="11586156" y="1312185"/>
                </a:cubicBezTo>
                <a:cubicBezTo>
                  <a:pt x="11586323" y="1312238"/>
                  <a:pt x="11586492" y="1312243"/>
                  <a:pt x="11586661" y="1312248"/>
                </a:cubicBezTo>
                <a:lnTo>
                  <a:pt x="11587201" y="1318938"/>
                </a:lnTo>
                <a:cubicBezTo>
                  <a:pt x="11592258" y="1349182"/>
                  <a:pt x="11594708" y="1380067"/>
                  <a:pt x="11594665" y="1411395"/>
                </a:cubicBezTo>
                <a:cubicBezTo>
                  <a:pt x="11595977" y="1417025"/>
                  <a:pt x="11596036" y="1422694"/>
                  <a:pt x="11596036" y="1428376"/>
                </a:cubicBezTo>
                <a:cubicBezTo>
                  <a:pt x="11596036" y="1432198"/>
                  <a:pt x="11596009" y="1436014"/>
                  <a:pt x="11595443" y="1439816"/>
                </a:cubicBezTo>
                <a:lnTo>
                  <a:pt x="11594944" y="1439783"/>
                </a:lnTo>
                <a:lnTo>
                  <a:pt x="11594918" y="1440278"/>
                </a:lnTo>
                <a:lnTo>
                  <a:pt x="11577800" y="1438652"/>
                </a:lnTo>
                <a:cubicBezTo>
                  <a:pt x="11545425" y="1438125"/>
                  <a:pt x="11513545" y="1435144"/>
                  <a:pt x="11482373" y="1429590"/>
                </a:cubicBezTo>
                <a:cubicBezTo>
                  <a:pt x="11476796" y="1430009"/>
                  <a:pt x="11471467" y="1429061"/>
                  <a:pt x="11466156" y="1428050"/>
                </a:cubicBezTo>
                <a:lnTo>
                  <a:pt x="11466040" y="1426902"/>
                </a:lnTo>
                <a:cubicBezTo>
                  <a:pt x="11107189" y="1367503"/>
                  <a:pt x="10826150" y="1086726"/>
                  <a:pt x="10775875" y="733861"/>
                </a:cubicBezTo>
                <a:cubicBezTo>
                  <a:pt x="10775707" y="733808"/>
                  <a:pt x="10775539" y="733803"/>
                  <a:pt x="10775369" y="733798"/>
                </a:cubicBezTo>
                <a:lnTo>
                  <a:pt x="10774831" y="727122"/>
                </a:lnTo>
                <a:cubicBezTo>
                  <a:pt x="10769772" y="696872"/>
                  <a:pt x="10767321" y="665981"/>
                  <a:pt x="10767364" y="634646"/>
                </a:cubicBezTo>
                <a:cubicBezTo>
                  <a:pt x="10766052" y="629018"/>
                  <a:pt x="10765993" y="623351"/>
                  <a:pt x="10765993" y="617670"/>
                </a:cubicBezTo>
                <a:lnTo>
                  <a:pt x="10766587" y="606230"/>
                </a:lnTo>
                <a:lnTo>
                  <a:pt x="10767085" y="606263"/>
                </a:lnTo>
                <a:close/>
                <a:moveTo>
                  <a:pt x="10744358" y="605769"/>
                </a:moveTo>
                <a:lnTo>
                  <a:pt x="10744384" y="606263"/>
                </a:lnTo>
                <a:lnTo>
                  <a:pt x="10744882" y="606230"/>
                </a:lnTo>
                <a:lnTo>
                  <a:pt x="10745476" y="617670"/>
                </a:lnTo>
                <a:cubicBezTo>
                  <a:pt x="10745476" y="623351"/>
                  <a:pt x="10745417" y="629018"/>
                  <a:pt x="10744105" y="634646"/>
                </a:cubicBezTo>
                <a:cubicBezTo>
                  <a:pt x="10744148" y="665981"/>
                  <a:pt x="10741697" y="696872"/>
                  <a:pt x="10736638" y="727122"/>
                </a:cubicBezTo>
                <a:lnTo>
                  <a:pt x="10736100" y="733798"/>
                </a:lnTo>
                <a:cubicBezTo>
                  <a:pt x="10735930" y="733803"/>
                  <a:pt x="10735762" y="733808"/>
                  <a:pt x="10735594" y="733861"/>
                </a:cubicBezTo>
                <a:cubicBezTo>
                  <a:pt x="10685319" y="1086726"/>
                  <a:pt x="10404280" y="1367503"/>
                  <a:pt x="10045429" y="1426902"/>
                </a:cubicBezTo>
                <a:lnTo>
                  <a:pt x="10045313" y="1428050"/>
                </a:lnTo>
                <a:cubicBezTo>
                  <a:pt x="10040002" y="1429061"/>
                  <a:pt x="10034673" y="1430009"/>
                  <a:pt x="10029096" y="1429590"/>
                </a:cubicBezTo>
                <a:cubicBezTo>
                  <a:pt x="9997924" y="1435144"/>
                  <a:pt x="9966044" y="1438125"/>
                  <a:pt x="9933669" y="1438652"/>
                </a:cubicBezTo>
                <a:lnTo>
                  <a:pt x="9916551" y="1440278"/>
                </a:lnTo>
                <a:lnTo>
                  <a:pt x="9916525" y="1439783"/>
                </a:lnTo>
                <a:lnTo>
                  <a:pt x="9916026" y="1439816"/>
                </a:lnTo>
                <a:cubicBezTo>
                  <a:pt x="9915460" y="1436014"/>
                  <a:pt x="9915433" y="1432198"/>
                  <a:pt x="9915433" y="1428376"/>
                </a:cubicBezTo>
                <a:cubicBezTo>
                  <a:pt x="9915433" y="1422694"/>
                  <a:pt x="9915492" y="1417025"/>
                  <a:pt x="9916804" y="1411395"/>
                </a:cubicBezTo>
                <a:cubicBezTo>
                  <a:pt x="9916761" y="1380067"/>
                  <a:pt x="9919211" y="1349182"/>
                  <a:pt x="9924268" y="1318938"/>
                </a:cubicBezTo>
                <a:lnTo>
                  <a:pt x="9924808" y="1312248"/>
                </a:lnTo>
                <a:cubicBezTo>
                  <a:pt x="9924977" y="1312243"/>
                  <a:pt x="9925146" y="1312238"/>
                  <a:pt x="9925314" y="1312185"/>
                </a:cubicBezTo>
                <a:cubicBezTo>
                  <a:pt x="9975590" y="959319"/>
                  <a:pt x="10256629" y="678542"/>
                  <a:pt x="10615479" y="619144"/>
                </a:cubicBezTo>
                <a:lnTo>
                  <a:pt x="10615596" y="617996"/>
                </a:lnTo>
                <a:cubicBezTo>
                  <a:pt x="10620905" y="616986"/>
                  <a:pt x="10626233" y="616038"/>
                  <a:pt x="10631809" y="616457"/>
                </a:cubicBezTo>
                <a:cubicBezTo>
                  <a:pt x="10662992" y="610900"/>
                  <a:pt x="10694885" y="607919"/>
                  <a:pt x="10727271" y="607392"/>
                </a:cubicBezTo>
                <a:close/>
                <a:moveTo>
                  <a:pt x="9074958" y="605769"/>
                </a:moveTo>
                <a:lnTo>
                  <a:pt x="9092045" y="607392"/>
                </a:lnTo>
                <a:cubicBezTo>
                  <a:pt x="9124431" y="607919"/>
                  <a:pt x="9156324" y="610900"/>
                  <a:pt x="9187507" y="616457"/>
                </a:cubicBezTo>
                <a:cubicBezTo>
                  <a:pt x="9193083" y="616038"/>
                  <a:pt x="9198411" y="616986"/>
                  <a:pt x="9203720" y="617996"/>
                </a:cubicBezTo>
                <a:lnTo>
                  <a:pt x="9203837" y="619144"/>
                </a:lnTo>
                <a:cubicBezTo>
                  <a:pt x="9562687" y="678542"/>
                  <a:pt x="9843726" y="959319"/>
                  <a:pt x="9894002" y="1312185"/>
                </a:cubicBezTo>
                <a:cubicBezTo>
                  <a:pt x="9894170" y="1312238"/>
                  <a:pt x="9894339" y="1312243"/>
                  <a:pt x="9894508" y="1312248"/>
                </a:cubicBezTo>
                <a:lnTo>
                  <a:pt x="9895048" y="1318938"/>
                </a:lnTo>
                <a:cubicBezTo>
                  <a:pt x="9900105" y="1349182"/>
                  <a:pt x="9902555" y="1380067"/>
                  <a:pt x="9902512" y="1411395"/>
                </a:cubicBezTo>
                <a:cubicBezTo>
                  <a:pt x="9903824" y="1417025"/>
                  <a:pt x="9903883" y="1422694"/>
                  <a:pt x="9903883" y="1428376"/>
                </a:cubicBezTo>
                <a:cubicBezTo>
                  <a:pt x="9903883" y="1432198"/>
                  <a:pt x="9903856" y="1436014"/>
                  <a:pt x="9903290" y="1439816"/>
                </a:cubicBezTo>
                <a:lnTo>
                  <a:pt x="9902791" y="1439783"/>
                </a:lnTo>
                <a:lnTo>
                  <a:pt x="9902765" y="1440278"/>
                </a:lnTo>
                <a:lnTo>
                  <a:pt x="9885647" y="1438652"/>
                </a:lnTo>
                <a:cubicBezTo>
                  <a:pt x="9853272" y="1438125"/>
                  <a:pt x="9821392" y="1435144"/>
                  <a:pt x="9790220" y="1429590"/>
                </a:cubicBezTo>
                <a:cubicBezTo>
                  <a:pt x="9784643" y="1430009"/>
                  <a:pt x="9779314" y="1429061"/>
                  <a:pt x="9774003" y="1428050"/>
                </a:cubicBezTo>
                <a:lnTo>
                  <a:pt x="9773887" y="1426902"/>
                </a:lnTo>
                <a:cubicBezTo>
                  <a:pt x="9415036" y="1367503"/>
                  <a:pt x="9133997" y="1086726"/>
                  <a:pt x="9083722" y="733861"/>
                </a:cubicBezTo>
                <a:cubicBezTo>
                  <a:pt x="9083554" y="733808"/>
                  <a:pt x="9083386" y="733803"/>
                  <a:pt x="9083216" y="733798"/>
                </a:cubicBezTo>
                <a:lnTo>
                  <a:pt x="9082678" y="727122"/>
                </a:lnTo>
                <a:cubicBezTo>
                  <a:pt x="9077619" y="696872"/>
                  <a:pt x="9075168" y="665981"/>
                  <a:pt x="9075211" y="634646"/>
                </a:cubicBezTo>
                <a:cubicBezTo>
                  <a:pt x="9073899" y="629018"/>
                  <a:pt x="9073840" y="623351"/>
                  <a:pt x="9073840" y="617670"/>
                </a:cubicBezTo>
                <a:lnTo>
                  <a:pt x="9074434" y="606230"/>
                </a:lnTo>
                <a:lnTo>
                  <a:pt x="9074932" y="606263"/>
                </a:lnTo>
                <a:close/>
                <a:moveTo>
                  <a:pt x="9052207" y="605769"/>
                </a:moveTo>
                <a:lnTo>
                  <a:pt x="9052233" y="606263"/>
                </a:lnTo>
                <a:lnTo>
                  <a:pt x="9052731" y="606230"/>
                </a:lnTo>
                <a:lnTo>
                  <a:pt x="9053325" y="617670"/>
                </a:lnTo>
                <a:cubicBezTo>
                  <a:pt x="9053325" y="623351"/>
                  <a:pt x="9053266" y="629018"/>
                  <a:pt x="9051954" y="634646"/>
                </a:cubicBezTo>
                <a:cubicBezTo>
                  <a:pt x="9051997" y="665981"/>
                  <a:pt x="9049546" y="696872"/>
                  <a:pt x="9044487" y="727122"/>
                </a:cubicBezTo>
                <a:lnTo>
                  <a:pt x="9043949" y="733798"/>
                </a:lnTo>
                <a:cubicBezTo>
                  <a:pt x="9043779" y="733803"/>
                  <a:pt x="9043611" y="733808"/>
                  <a:pt x="9043443" y="733861"/>
                </a:cubicBezTo>
                <a:cubicBezTo>
                  <a:pt x="8993168" y="1086726"/>
                  <a:pt x="8712129" y="1367503"/>
                  <a:pt x="8353278" y="1426902"/>
                </a:cubicBezTo>
                <a:lnTo>
                  <a:pt x="8353162" y="1428050"/>
                </a:lnTo>
                <a:cubicBezTo>
                  <a:pt x="8347851" y="1429061"/>
                  <a:pt x="8342522" y="1430009"/>
                  <a:pt x="8336945" y="1429590"/>
                </a:cubicBezTo>
                <a:cubicBezTo>
                  <a:pt x="8305773" y="1435144"/>
                  <a:pt x="8273893" y="1438125"/>
                  <a:pt x="8241519" y="1438652"/>
                </a:cubicBezTo>
                <a:lnTo>
                  <a:pt x="8224400" y="1440278"/>
                </a:lnTo>
                <a:lnTo>
                  <a:pt x="8224374" y="1439783"/>
                </a:lnTo>
                <a:lnTo>
                  <a:pt x="8223875" y="1439816"/>
                </a:lnTo>
                <a:cubicBezTo>
                  <a:pt x="8223309" y="1436014"/>
                  <a:pt x="8223282" y="1432198"/>
                  <a:pt x="8223282" y="1428376"/>
                </a:cubicBezTo>
                <a:cubicBezTo>
                  <a:pt x="8223282" y="1422694"/>
                  <a:pt x="8223341" y="1417025"/>
                  <a:pt x="8224653" y="1411395"/>
                </a:cubicBezTo>
                <a:cubicBezTo>
                  <a:pt x="8224611" y="1380067"/>
                  <a:pt x="8227060" y="1349182"/>
                  <a:pt x="8232117" y="1318938"/>
                </a:cubicBezTo>
                <a:lnTo>
                  <a:pt x="8232657" y="1312248"/>
                </a:lnTo>
                <a:cubicBezTo>
                  <a:pt x="8232826" y="1312243"/>
                  <a:pt x="8232995" y="1312238"/>
                  <a:pt x="8233163" y="1312185"/>
                </a:cubicBezTo>
                <a:cubicBezTo>
                  <a:pt x="8283439" y="959319"/>
                  <a:pt x="8564478" y="678542"/>
                  <a:pt x="8923328" y="619144"/>
                </a:cubicBezTo>
                <a:lnTo>
                  <a:pt x="8923445" y="617996"/>
                </a:lnTo>
                <a:cubicBezTo>
                  <a:pt x="8928754" y="616986"/>
                  <a:pt x="8934082" y="616038"/>
                  <a:pt x="8939658" y="616457"/>
                </a:cubicBezTo>
                <a:cubicBezTo>
                  <a:pt x="8970841" y="610900"/>
                  <a:pt x="9002734" y="607919"/>
                  <a:pt x="9035120" y="607392"/>
                </a:cubicBezTo>
                <a:close/>
                <a:moveTo>
                  <a:pt x="7382807" y="605769"/>
                </a:moveTo>
                <a:lnTo>
                  <a:pt x="7399895" y="607392"/>
                </a:lnTo>
                <a:cubicBezTo>
                  <a:pt x="7432280" y="607919"/>
                  <a:pt x="7464173" y="610900"/>
                  <a:pt x="7495356" y="616457"/>
                </a:cubicBezTo>
                <a:cubicBezTo>
                  <a:pt x="7500932" y="616038"/>
                  <a:pt x="7506260" y="616986"/>
                  <a:pt x="7511569" y="617996"/>
                </a:cubicBezTo>
                <a:lnTo>
                  <a:pt x="7511686" y="619144"/>
                </a:lnTo>
                <a:cubicBezTo>
                  <a:pt x="7870536" y="678542"/>
                  <a:pt x="8151575" y="959319"/>
                  <a:pt x="8201852" y="1312185"/>
                </a:cubicBezTo>
                <a:cubicBezTo>
                  <a:pt x="8202019" y="1312238"/>
                  <a:pt x="8202189" y="1312243"/>
                  <a:pt x="8202357" y="1312248"/>
                </a:cubicBezTo>
                <a:lnTo>
                  <a:pt x="8202898" y="1318938"/>
                </a:lnTo>
                <a:cubicBezTo>
                  <a:pt x="8207954" y="1349182"/>
                  <a:pt x="8210404" y="1380067"/>
                  <a:pt x="8210362" y="1411395"/>
                </a:cubicBezTo>
                <a:cubicBezTo>
                  <a:pt x="8211674" y="1417025"/>
                  <a:pt x="8211732" y="1422694"/>
                  <a:pt x="8211732" y="1428376"/>
                </a:cubicBezTo>
                <a:cubicBezTo>
                  <a:pt x="8211732" y="1432198"/>
                  <a:pt x="8211705" y="1436014"/>
                  <a:pt x="8211139" y="1439816"/>
                </a:cubicBezTo>
                <a:lnTo>
                  <a:pt x="8210640" y="1439783"/>
                </a:lnTo>
                <a:lnTo>
                  <a:pt x="8210614" y="1440278"/>
                </a:lnTo>
                <a:lnTo>
                  <a:pt x="8193496" y="1438652"/>
                </a:lnTo>
                <a:cubicBezTo>
                  <a:pt x="8161122" y="1438125"/>
                  <a:pt x="8129241" y="1435144"/>
                  <a:pt x="8098069" y="1429590"/>
                </a:cubicBezTo>
                <a:cubicBezTo>
                  <a:pt x="8092492" y="1430009"/>
                  <a:pt x="8087163" y="1429061"/>
                  <a:pt x="8081853" y="1428050"/>
                </a:cubicBezTo>
                <a:lnTo>
                  <a:pt x="8081737" y="1426902"/>
                </a:lnTo>
                <a:cubicBezTo>
                  <a:pt x="7722885" y="1367503"/>
                  <a:pt x="7441846" y="1086726"/>
                  <a:pt x="7391571" y="733861"/>
                </a:cubicBezTo>
                <a:cubicBezTo>
                  <a:pt x="7391403" y="733808"/>
                  <a:pt x="7391235" y="733803"/>
                  <a:pt x="7391065" y="733798"/>
                </a:cubicBezTo>
                <a:lnTo>
                  <a:pt x="7390527" y="727122"/>
                </a:lnTo>
                <a:cubicBezTo>
                  <a:pt x="7385468" y="696872"/>
                  <a:pt x="7383018" y="665981"/>
                  <a:pt x="7383060" y="634646"/>
                </a:cubicBezTo>
                <a:cubicBezTo>
                  <a:pt x="7381748" y="629018"/>
                  <a:pt x="7381689" y="623351"/>
                  <a:pt x="7381689" y="617670"/>
                </a:cubicBezTo>
                <a:lnTo>
                  <a:pt x="7382283" y="606230"/>
                </a:lnTo>
                <a:lnTo>
                  <a:pt x="7382781" y="606263"/>
                </a:lnTo>
                <a:close/>
                <a:moveTo>
                  <a:pt x="5690656" y="605769"/>
                </a:moveTo>
                <a:lnTo>
                  <a:pt x="5707743" y="607392"/>
                </a:lnTo>
                <a:cubicBezTo>
                  <a:pt x="5740129" y="607919"/>
                  <a:pt x="5772021" y="610900"/>
                  <a:pt x="5803205" y="616457"/>
                </a:cubicBezTo>
                <a:cubicBezTo>
                  <a:pt x="5808781" y="616038"/>
                  <a:pt x="5814109" y="616986"/>
                  <a:pt x="5819417" y="617996"/>
                </a:cubicBezTo>
                <a:lnTo>
                  <a:pt x="5819534" y="619144"/>
                </a:lnTo>
                <a:cubicBezTo>
                  <a:pt x="6178385" y="678542"/>
                  <a:pt x="6459424" y="959319"/>
                  <a:pt x="6509700" y="1312185"/>
                </a:cubicBezTo>
                <a:cubicBezTo>
                  <a:pt x="6509868" y="1312238"/>
                  <a:pt x="6510037" y="1312243"/>
                  <a:pt x="6510206" y="1312248"/>
                </a:cubicBezTo>
                <a:lnTo>
                  <a:pt x="6510746" y="1318938"/>
                </a:lnTo>
                <a:cubicBezTo>
                  <a:pt x="6515803" y="1349182"/>
                  <a:pt x="6518252" y="1380067"/>
                  <a:pt x="6518210" y="1411395"/>
                </a:cubicBezTo>
                <a:cubicBezTo>
                  <a:pt x="6519522" y="1417025"/>
                  <a:pt x="6519581" y="1422694"/>
                  <a:pt x="6519581" y="1428376"/>
                </a:cubicBezTo>
                <a:cubicBezTo>
                  <a:pt x="6519581" y="1432198"/>
                  <a:pt x="6519554" y="1436014"/>
                  <a:pt x="6518988" y="1439816"/>
                </a:cubicBezTo>
                <a:lnTo>
                  <a:pt x="6518489" y="1439783"/>
                </a:lnTo>
                <a:lnTo>
                  <a:pt x="6518463" y="1440278"/>
                </a:lnTo>
                <a:lnTo>
                  <a:pt x="6501344" y="1438652"/>
                </a:lnTo>
                <a:cubicBezTo>
                  <a:pt x="6468970" y="1438125"/>
                  <a:pt x="6437090" y="1435144"/>
                  <a:pt x="6405918" y="1429590"/>
                </a:cubicBezTo>
                <a:cubicBezTo>
                  <a:pt x="6400341" y="1430009"/>
                  <a:pt x="6395012" y="1429061"/>
                  <a:pt x="6389701" y="1428050"/>
                </a:cubicBezTo>
                <a:lnTo>
                  <a:pt x="6389585" y="1426902"/>
                </a:lnTo>
                <a:cubicBezTo>
                  <a:pt x="6030734" y="1367503"/>
                  <a:pt x="5749695" y="1086726"/>
                  <a:pt x="5699419" y="733861"/>
                </a:cubicBezTo>
                <a:cubicBezTo>
                  <a:pt x="5699252" y="733808"/>
                  <a:pt x="5699083" y="733803"/>
                  <a:pt x="5698914" y="733798"/>
                </a:cubicBezTo>
                <a:lnTo>
                  <a:pt x="5698375" y="727122"/>
                </a:lnTo>
                <a:cubicBezTo>
                  <a:pt x="5693317" y="696872"/>
                  <a:pt x="5690866" y="665981"/>
                  <a:pt x="5690908" y="634646"/>
                </a:cubicBezTo>
                <a:cubicBezTo>
                  <a:pt x="5689596" y="629018"/>
                  <a:pt x="5689538" y="623351"/>
                  <a:pt x="5689538" y="617670"/>
                </a:cubicBezTo>
                <a:lnTo>
                  <a:pt x="5690132" y="606230"/>
                </a:lnTo>
                <a:lnTo>
                  <a:pt x="5690630" y="606263"/>
                </a:lnTo>
                <a:close/>
                <a:moveTo>
                  <a:pt x="5667905" y="605769"/>
                </a:moveTo>
                <a:lnTo>
                  <a:pt x="5667931" y="606263"/>
                </a:lnTo>
                <a:lnTo>
                  <a:pt x="5668429" y="606230"/>
                </a:lnTo>
                <a:lnTo>
                  <a:pt x="5669023" y="617670"/>
                </a:lnTo>
                <a:cubicBezTo>
                  <a:pt x="5669023" y="623351"/>
                  <a:pt x="5668964" y="629018"/>
                  <a:pt x="5667652" y="634646"/>
                </a:cubicBezTo>
                <a:cubicBezTo>
                  <a:pt x="5667694" y="665981"/>
                  <a:pt x="5665244" y="696872"/>
                  <a:pt x="5660185" y="727122"/>
                </a:cubicBezTo>
                <a:lnTo>
                  <a:pt x="5659647" y="733798"/>
                </a:lnTo>
                <a:cubicBezTo>
                  <a:pt x="5659477" y="733803"/>
                  <a:pt x="5659309" y="733808"/>
                  <a:pt x="5659141" y="733861"/>
                </a:cubicBezTo>
                <a:cubicBezTo>
                  <a:pt x="5608866" y="1086726"/>
                  <a:pt x="5327827" y="1367503"/>
                  <a:pt x="4968975" y="1426902"/>
                </a:cubicBezTo>
                <a:lnTo>
                  <a:pt x="4968859" y="1428050"/>
                </a:lnTo>
                <a:cubicBezTo>
                  <a:pt x="4963549" y="1429061"/>
                  <a:pt x="4958220" y="1430009"/>
                  <a:pt x="4952643" y="1429590"/>
                </a:cubicBezTo>
                <a:cubicBezTo>
                  <a:pt x="4921471" y="1435144"/>
                  <a:pt x="4889590" y="1438125"/>
                  <a:pt x="4857216" y="1438652"/>
                </a:cubicBezTo>
                <a:lnTo>
                  <a:pt x="4840098" y="1440278"/>
                </a:lnTo>
                <a:lnTo>
                  <a:pt x="4840072" y="1439783"/>
                </a:lnTo>
                <a:lnTo>
                  <a:pt x="4839573" y="1439816"/>
                </a:lnTo>
                <a:cubicBezTo>
                  <a:pt x="4839007" y="1436014"/>
                  <a:pt x="4838980" y="1432198"/>
                  <a:pt x="4838980" y="1428376"/>
                </a:cubicBezTo>
                <a:cubicBezTo>
                  <a:pt x="4838980" y="1422694"/>
                  <a:pt x="4839038" y="1417025"/>
                  <a:pt x="4840350" y="1411395"/>
                </a:cubicBezTo>
                <a:cubicBezTo>
                  <a:pt x="4840308" y="1380067"/>
                  <a:pt x="4842758" y="1349182"/>
                  <a:pt x="4847814" y="1318938"/>
                </a:cubicBezTo>
                <a:lnTo>
                  <a:pt x="4848355" y="1312248"/>
                </a:lnTo>
                <a:cubicBezTo>
                  <a:pt x="4848523" y="1312243"/>
                  <a:pt x="4848693" y="1312238"/>
                  <a:pt x="4848860" y="1312185"/>
                </a:cubicBezTo>
                <a:cubicBezTo>
                  <a:pt x="4899137" y="959319"/>
                  <a:pt x="5180176" y="678542"/>
                  <a:pt x="5539026" y="619144"/>
                </a:cubicBezTo>
                <a:lnTo>
                  <a:pt x="5539143" y="617996"/>
                </a:lnTo>
                <a:cubicBezTo>
                  <a:pt x="5544452" y="616986"/>
                  <a:pt x="5549780" y="616038"/>
                  <a:pt x="5555356" y="616457"/>
                </a:cubicBezTo>
                <a:cubicBezTo>
                  <a:pt x="5586539" y="610900"/>
                  <a:pt x="5618432" y="607919"/>
                  <a:pt x="5650817" y="607392"/>
                </a:cubicBezTo>
                <a:close/>
                <a:moveTo>
                  <a:pt x="3998505" y="605769"/>
                </a:moveTo>
                <a:lnTo>
                  <a:pt x="4015592" y="607392"/>
                </a:lnTo>
                <a:cubicBezTo>
                  <a:pt x="4047978" y="607919"/>
                  <a:pt x="4079870" y="610900"/>
                  <a:pt x="4111054" y="616457"/>
                </a:cubicBezTo>
                <a:cubicBezTo>
                  <a:pt x="4116630" y="616038"/>
                  <a:pt x="4121958" y="616986"/>
                  <a:pt x="4127266" y="617996"/>
                </a:cubicBezTo>
                <a:lnTo>
                  <a:pt x="4127384" y="619144"/>
                </a:lnTo>
                <a:cubicBezTo>
                  <a:pt x="4486234" y="678542"/>
                  <a:pt x="4767273" y="959319"/>
                  <a:pt x="4817549" y="1312185"/>
                </a:cubicBezTo>
                <a:cubicBezTo>
                  <a:pt x="4817717" y="1312238"/>
                  <a:pt x="4817886" y="1312243"/>
                  <a:pt x="4818055" y="1312248"/>
                </a:cubicBezTo>
                <a:lnTo>
                  <a:pt x="4818595" y="1318938"/>
                </a:lnTo>
                <a:cubicBezTo>
                  <a:pt x="4823652" y="1349182"/>
                  <a:pt x="4826101" y="1380067"/>
                  <a:pt x="4826059" y="1411395"/>
                </a:cubicBezTo>
                <a:cubicBezTo>
                  <a:pt x="4827371" y="1417025"/>
                  <a:pt x="4827430" y="1422694"/>
                  <a:pt x="4827430" y="1428376"/>
                </a:cubicBezTo>
                <a:cubicBezTo>
                  <a:pt x="4827430" y="1432198"/>
                  <a:pt x="4827403" y="1436014"/>
                  <a:pt x="4826837" y="1439816"/>
                </a:cubicBezTo>
                <a:lnTo>
                  <a:pt x="4826338" y="1439783"/>
                </a:lnTo>
                <a:lnTo>
                  <a:pt x="4826312" y="1440278"/>
                </a:lnTo>
                <a:lnTo>
                  <a:pt x="4809193" y="1438652"/>
                </a:lnTo>
                <a:cubicBezTo>
                  <a:pt x="4776819" y="1438125"/>
                  <a:pt x="4744939" y="1435144"/>
                  <a:pt x="4713767" y="1429590"/>
                </a:cubicBezTo>
                <a:cubicBezTo>
                  <a:pt x="4708190" y="1430009"/>
                  <a:pt x="4702861" y="1429061"/>
                  <a:pt x="4697550" y="1428050"/>
                </a:cubicBezTo>
                <a:lnTo>
                  <a:pt x="4697434" y="1426902"/>
                </a:lnTo>
                <a:cubicBezTo>
                  <a:pt x="4338583" y="1367503"/>
                  <a:pt x="4057544" y="1086726"/>
                  <a:pt x="4007268" y="733861"/>
                </a:cubicBezTo>
                <a:cubicBezTo>
                  <a:pt x="4007101" y="733808"/>
                  <a:pt x="4006932" y="733803"/>
                  <a:pt x="4006763" y="733798"/>
                </a:cubicBezTo>
                <a:lnTo>
                  <a:pt x="4006225" y="727122"/>
                </a:lnTo>
                <a:cubicBezTo>
                  <a:pt x="4001166" y="696872"/>
                  <a:pt x="3998715" y="665981"/>
                  <a:pt x="3998757" y="634646"/>
                </a:cubicBezTo>
                <a:cubicBezTo>
                  <a:pt x="3997445" y="629018"/>
                  <a:pt x="3997387" y="623351"/>
                  <a:pt x="3997387" y="617670"/>
                </a:cubicBezTo>
                <a:lnTo>
                  <a:pt x="3997981" y="606230"/>
                </a:lnTo>
                <a:lnTo>
                  <a:pt x="3998479" y="606263"/>
                </a:lnTo>
                <a:close/>
                <a:moveTo>
                  <a:pt x="3975754" y="605769"/>
                </a:moveTo>
                <a:lnTo>
                  <a:pt x="3975780" y="606263"/>
                </a:lnTo>
                <a:lnTo>
                  <a:pt x="3976278" y="606230"/>
                </a:lnTo>
                <a:lnTo>
                  <a:pt x="3976872" y="617670"/>
                </a:lnTo>
                <a:cubicBezTo>
                  <a:pt x="3976872" y="623351"/>
                  <a:pt x="3976813" y="629018"/>
                  <a:pt x="3975501" y="634646"/>
                </a:cubicBezTo>
                <a:cubicBezTo>
                  <a:pt x="3975543" y="665981"/>
                  <a:pt x="3973093" y="696872"/>
                  <a:pt x="3968034" y="727122"/>
                </a:cubicBezTo>
                <a:lnTo>
                  <a:pt x="3967496" y="733798"/>
                </a:lnTo>
                <a:cubicBezTo>
                  <a:pt x="3967326" y="733803"/>
                  <a:pt x="3967158" y="733808"/>
                  <a:pt x="3966990" y="733861"/>
                </a:cubicBezTo>
                <a:cubicBezTo>
                  <a:pt x="3916715" y="1086726"/>
                  <a:pt x="3635676" y="1367503"/>
                  <a:pt x="3276825" y="1426902"/>
                </a:cubicBezTo>
                <a:lnTo>
                  <a:pt x="3276708" y="1428050"/>
                </a:lnTo>
                <a:cubicBezTo>
                  <a:pt x="3271398" y="1429061"/>
                  <a:pt x="3266069" y="1430009"/>
                  <a:pt x="3260492" y="1429590"/>
                </a:cubicBezTo>
                <a:cubicBezTo>
                  <a:pt x="3229320" y="1435144"/>
                  <a:pt x="3197440" y="1438125"/>
                  <a:pt x="3165065" y="1438652"/>
                </a:cubicBezTo>
                <a:lnTo>
                  <a:pt x="3147947" y="1440278"/>
                </a:lnTo>
                <a:lnTo>
                  <a:pt x="3147921" y="1439783"/>
                </a:lnTo>
                <a:lnTo>
                  <a:pt x="3147422" y="1439816"/>
                </a:lnTo>
                <a:cubicBezTo>
                  <a:pt x="3146856" y="1436014"/>
                  <a:pt x="3146829" y="1432198"/>
                  <a:pt x="3146829" y="1428376"/>
                </a:cubicBezTo>
                <a:cubicBezTo>
                  <a:pt x="3146829" y="1422694"/>
                  <a:pt x="3146887" y="1417025"/>
                  <a:pt x="3148199" y="1411395"/>
                </a:cubicBezTo>
                <a:cubicBezTo>
                  <a:pt x="3148157" y="1380067"/>
                  <a:pt x="3150607" y="1349182"/>
                  <a:pt x="3155663" y="1318938"/>
                </a:cubicBezTo>
                <a:lnTo>
                  <a:pt x="3156204" y="1312248"/>
                </a:lnTo>
                <a:cubicBezTo>
                  <a:pt x="3156372" y="1312243"/>
                  <a:pt x="3156542" y="1312238"/>
                  <a:pt x="3156709" y="1312185"/>
                </a:cubicBezTo>
                <a:cubicBezTo>
                  <a:pt x="3206986" y="959319"/>
                  <a:pt x="3488025" y="678542"/>
                  <a:pt x="3846875" y="619144"/>
                </a:cubicBezTo>
                <a:lnTo>
                  <a:pt x="3846992" y="617996"/>
                </a:lnTo>
                <a:cubicBezTo>
                  <a:pt x="3852301" y="616986"/>
                  <a:pt x="3857629" y="616038"/>
                  <a:pt x="3863205" y="616457"/>
                </a:cubicBezTo>
                <a:cubicBezTo>
                  <a:pt x="3894388" y="610900"/>
                  <a:pt x="3926281" y="607919"/>
                  <a:pt x="3958666" y="607392"/>
                </a:cubicBezTo>
                <a:close/>
                <a:moveTo>
                  <a:pt x="2306354" y="605769"/>
                </a:moveTo>
                <a:lnTo>
                  <a:pt x="2323441" y="607392"/>
                </a:lnTo>
                <a:cubicBezTo>
                  <a:pt x="2355827" y="607919"/>
                  <a:pt x="2387719" y="610900"/>
                  <a:pt x="2418903" y="616457"/>
                </a:cubicBezTo>
                <a:cubicBezTo>
                  <a:pt x="2424479" y="616038"/>
                  <a:pt x="2429807" y="616986"/>
                  <a:pt x="2435115" y="617996"/>
                </a:cubicBezTo>
                <a:lnTo>
                  <a:pt x="2435233" y="619144"/>
                </a:lnTo>
                <a:cubicBezTo>
                  <a:pt x="2794083" y="678542"/>
                  <a:pt x="3075122" y="959319"/>
                  <a:pt x="3125398" y="1312185"/>
                </a:cubicBezTo>
                <a:cubicBezTo>
                  <a:pt x="3125566" y="1312238"/>
                  <a:pt x="3125735" y="1312243"/>
                  <a:pt x="3125904" y="1312248"/>
                </a:cubicBezTo>
                <a:lnTo>
                  <a:pt x="3126444" y="1318938"/>
                </a:lnTo>
                <a:cubicBezTo>
                  <a:pt x="3131501" y="1349182"/>
                  <a:pt x="3133950" y="1380067"/>
                  <a:pt x="3133908" y="1411395"/>
                </a:cubicBezTo>
                <a:cubicBezTo>
                  <a:pt x="3135220" y="1417025"/>
                  <a:pt x="3135279" y="1422694"/>
                  <a:pt x="3135279" y="1428376"/>
                </a:cubicBezTo>
                <a:cubicBezTo>
                  <a:pt x="3135279" y="1432198"/>
                  <a:pt x="3135252" y="1436014"/>
                  <a:pt x="3134686" y="1439816"/>
                </a:cubicBezTo>
                <a:lnTo>
                  <a:pt x="3134187" y="1439783"/>
                </a:lnTo>
                <a:lnTo>
                  <a:pt x="3134161" y="1440278"/>
                </a:lnTo>
                <a:lnTo>
                  <a:pt x="3117042" y="1438652"/>
                </a:lnTo>
                <a:cubicBezTo>
                  <a:pt x="3084668" y="1438125"/>
                  <a:pt x="3052788" y="1435144"/>
                  <a:pt x="3021616" y="1429590"/>
                </a:cubicBezTo>
                <a:cubicBezTo>
                  <a:pt x="3016039" y="1430009"/>
                  <a:pt x="3010710" y="1429061"/>
                  <a:pt x="3005399" y="1428050"/>
                </a:cubicBezTo>
                <a:lnTo>
                  <a:pt x="3005283" y="1426902"/>
                </a:lnTo>
                <a:cubicBezTo>
                  <a:pt x="2646432" y="1367503"/>
                  <a:pt x="2365393" y="1086726"/>
                  <a:pt x="2315117" y="733861"/>
                </a:cubicBezTo>
                <a:cubicBezTo>
                  <a:pt x="2314950" y="733808"/>
                  <a:pt x="2314781" y="733803"/>
                  <a:pt x="2314612" y="733798"/>
                </a:cubicBezTo>
                <a:lnTo>
                  <a:pt x="2314074" y="727122"/>
                </a:lnTo>
                <a:cubicBezTo>
                  <a:pt x="2309015" y="696872"/>
                  <a:pt x="2306564" y="665981"/>
                  <a:pt x="2306606" y="634646"/>
                </a:cubicBezTo>
                <a:cubicBezTo>
                  <a:pt x="2305294" y="629018"/>
                  <a:pt x="2305236" y="623351"/>
                  <a:pt x="2305236" y="617670"/>
                </a:cubicBezTo>
                <a:lnTo>
                  <a:pt x="2305830" y="606230"/>
                </a:lnTo>
                <a:lnTo>
                  <a:pt x="2306328" y="606263"/>
                </a:lnTo>
                <a:close/>
                <a:moveTo>
                  <a:pt x="2283603" y="605769"/>
                </a:moveTo>
                <a:lnTo>
                  <a:pt x="2283629" y="606263"/>
                </a:lnTo>
                <a:lnTo>
                  <a:pt x="2284127" y="606230"/>
                </a:lnTo>
                <a:lnTo>
                  <a:pt x="2284721" y="617670"/>
                </a:lnTo>
                <a:cubicBezTo>
                  <a:pt x="2284721" y="623351"/>
                  <a:pt x="2284662" y="629018"/>
                  <a:pt x="2283350" y="634646"/>
                </a:cubicBezTo>
                <a:cubicBezTo>
                  <a:pt x="2283392" y="665981"/>
                  <a:pt x="2280942" y="696872"/>
                  <a:pt x="2275883" y="727122"/>
                </a:cubicBezTo>
                <a:lnTo>
                  <a:pt x="2275345" y="733798"/>
                </a:lnTo>
                <a:cubicBezTo>
                  <a:pt x="2275175" y="733803"/>
                  <a:pt x="2275007" y="733808"/>
                  <a:pt x="2274839" y="733861"/>
                </a:cubicBezTo>
                <a:cubicBezTo>
                  <a:pt x="2224564" y="1086726"/>
                  <a:pt x="1943525" y="1367503"/>
                  <a:pt x="1584673" y="1426902"/>
                </a:cubicBezTo>
                <a:lnTo>
                  <a:pt x="1584557" y="1428050"/>
                </a:lnTo>
                <a:cubicBezTo>
                  <a:pt x="1579247" y="1429061"/>
                  <a:pt x="1573918" y="1430009"/>
                  <a:pt x="1568341" y="1429590"/>
                </a:cubicBezTo>
                <a:cubicBezTo>
                  <a:pt x="1537169" y="1435144"/>
                  <a:pt x="1505289" y="1438125"/>
                  <a:pt x="1472914" y="1438652"/>
                </a:cubicBezTo>
                <a:lnTo>
                  <a:pt x="1455796" y="1440278"/>
                </a:lnTo>
                <a:lnTo>
                  <a:pt x="1455770" y="1439783"/>
                </a:lnTo>
                <a:lnTo>
                  <a:pt x="1455271" y="1439816"/>
                </a:lnTo>
                <a:cubicBezTo>
                  <a:pt x="1454705" y="1436014"/>
                  <a:pt x="1454678" y="1432198"/>
                  <a:pt x="1454678" y="1428376"/>
                </a:cubicBezTo>
                <a:cubicBezTo>
                  <a:pt x="1454678" y="1422694"/>
                  <a:pt x="1454736" y="1417025"/>
                  <a:pt x="1456048" y="1411395"/>
                </a:cubicBezTo>
                <a:cubicBezTo>
                  <a:pt x="1456006" y="1380067"/>
                  <a:pt x="1458456" y="1349182"/>
                  <a:pt x="1463513" y="1318938"/>
                </a:cubicBezTo>
                <a:lnTo>
                  <a:pt x="1464053" y="1312248"/>
                </a:lnTo>
                <a:cubicBezTo>
                  <a:pt x="1464221" y="1312243"/>
                  <a:pt x="1464391" y="1312238"/>
                  <a:pt x="1464558" y="1312185"/>
                </a:cubicBezTo>
                <a:cubicBezTo>
                  <a:pt x="1514835" y="959319"/>
                  <a:pt x="1795874" y="678542"/>
                  <a:pt x="2154724" y="619144"/>
                </a:cubicBezTo>
                <a:lnTo>
                  <a:pt x="2154841" y="617996"/>
                </a:lnTo>
                <a:cubicBezTo>
                  <a:pt x="2160150" y="616986"/>
                  <a:pt x="2165478" y="616038"/>
                  <a:pt x="2171054" y="616457"/>
                </a:cubicBezTo>
                <a:cubicBezTo>
                  <a:pt x="2202237" y="610900"/>
                  <a:pt x="2234130" y="607919"/>
                  <a:pt x="2266515" y="607392"/>
                </a:cubicBezTo>
                <a:close/>
                <a:moveTo>
                  <a:pt x="614203" y="605769"/>
                </a:moveTo>
                <a:lnTo>
                  <a:pt x="631290" y="607392"/>
                </a:lnTo>
                <a:cubicBezTo>
                  <a:pt x="663676" y="607919"/>
                  <a:pt x="695568" y="610900"/>
                  <a:pt x="726752" y="616457"/>
                </a:cubicBezTo>
                <a:cubicBezTo>
                  <a:pt x="732328" y="616038"/>
                  <a:pt x="737656" y="616986"/>
                  <a:pt x="742964" y="617996"/>
                </a:cubicBezTo>
                <a:lnTo>
                  <a:pt x="743081" y="619144"/>
                </a:lnTo>
                <a:cubicBezTo>
                  <a:pt x="1101932" y="678542"/>
                  <a:pt x="1382971" y="959319"/>
                  <a:pt x="1433247" y="1312185"/>
                </a:cubicBezTo>
                <a:cubicBezTo>
                  <a:pt x="1433415" y="1312238"/>
                  <a:pt x="1433584" y="1312243"/>
                  <a:pt x="1433753" y="1312248"/>
                </a:cubicBezTo>
                <a:lnTo>
                  <a:pt x="1434293" y="1318938"/>
                </a:lnTo>
                <a:cubicBezTo>
                  <a:pt x="1439350" y="1349182"/>
                  <a:pt x="1441799" y="1380067"/>
                  <a:pt x="1441757" y="1411395"/>
                </a:cubicBezTo>
                <a:cubicBezTo>
                  <a:pt x="1443069" y="1417025"/>
                  <a:pt x="1443128" y="1422694"/>
                  <a:pt x="1443128" y="1428376"/>
                </a:cubicBezTo>
                <a:cubicBezTo>
                  <a:pt x="1443128" y="1432198"/>
                  <a:pt x="1443101" y="1436014"/>
                  <a:pt x="1442535" y="1439816"/>
                </a:cubicBezTo>
                <a:lnTo>
                  <a:pt x="1442036" y="1439783"/>
                </a:lnTo>
                <a:lnTo>
                  <a:pt x="1442010" y="1440278"/>
                </a:lnTo>
                <a:lnTo>
                  <a:pt x="1424891" y="1438652"/>
                </a:lnTo>
                <a:cubicBezTo>
                  <a:pt x="1392517" y="1438125"/>
                  <a:pt x="1360637" y="1435144"/>
                  <a:pt x="1329465" y="1429590"/>
                </a:cubicBezTo>
                <a:cubicBezTo>
                  <a:pt x="1323888" y="1430009"/>
                  <a:pt x="1318559" y="1429061"/>
                  <a:pt x="1313248" y="1428050"/>
                </a:cubicBezTo>
                <a:lnTo>
                  <a:pt x="1313132" y="1426902"/>
                </a:lnTo>
                <a:cubicBezTo>
                  <a:pt x="954281" y="1367503"/>
                  <a:pt x="673242" y="1086726"/>
                  <a:pt x="622966" y="733861"/>
                </a:cubicBezTo>
                <a:cubicBezTo>
                  <a:pt x="622799" y="733808"/>
                  <a:pt x="622630" y="733803"/>
                  <a:pt x="622461" y="733798"/>
                </a:cubicBezTo>
                <a:lnTo>
                  <a:pt x="621923" y="727122"/>
                </a:lnTo>
                <a:cubicBezTo>
                  <a:pt x="616864" y="696872"/>
                  <a:pt x="614413" y="665981"/>
                  <a:pt x="614455" y="634646"/>
                </a:cubicBezTo>
                <a:cubicBezTo>
                  <a:pt x="613143" y="629018"/>
                  <a:pt x="613085" y="623351"/>
                  <a:pt x="613085" y="617670"/>
                </a:cubicBezTo>
                <a:lnTo>
                  <a:pt x="613679" y="606230"/>
                </a:lnTo>
                <a:lnTo>
                  <a:pt x="614177" y="606263"/>
                </a:lnTo>
                <a:close/>
                <a:moveTo>
                  <a:pt x="7360056" y="605769"/>
                </a:moveTo>
                <a:lnTo>
                  <a:pt x="7360082" y="606263"/>
                </a:lnTo>
                <a:lnTo>
                  <a:pt x="7360580" y="606230"/>
                </a:lnTo>
                <a:lnTo>
                  <a:pt x="7361174" y="617670"/>
                </a:lnTo>
                <a:cubicBezTo>
                  <a:pt x="7361174" y="623351"/>
                  <a:pt x="7361116" y="629018"/>
                  <a:pt x="7359804" y="634646"/>
                </a:cubicBezTo>
                <a:cubicBezTo>
                  <a:pt x="7359846" y="665981"/>
                  <a:pt x="7357395" y="696872"/>
                  <a:pt x="7352337" y="727122"/>
                </a:cubicBezTo>
                <a:lnTo>
                  <a:pt x="7351798" y="733798"/>
                </a:lnTo>
                <a:cubicBezTo>
                  <a:pt x="7351629" y="733803"/>
                  <a:pt x="7351460" y="733808"/>
                  <a:pt x="7351293" y="733861"/>
                </a:cubicBezTo>
                <a:cubicBezTo>
                  <a:pt x="7301017" y="1086726"/>
                  <a:pt x="7019978" y="1367503"/>
                  <a:pt x="6661127" y="1426902"/>
                </a:cubicBezTo>
                <a:lnTo>
                  <a:pt x="6661011" y="1428050"/>
                </a:lnTo>
                <a:cubicBezTo>
                  <a:pt x="6655700" y="1429061"/>
                  <a:pt x="6650371" y="1430009"/>
                  <a:pt x="6644794" y="1429590"/>
                </a:cubicBezTo>
                <a:cubicBezTo>
                  <a:pt x="6613622" y="1435144"/>
                  <a:pt x="6581742" y="1438125"/>
                  <a:pt x="6549368" y="1438652"/>
                </a:cubicBezTo>
                <a:lnTo>
                  <a:pt x="6532249" y="1440278"/>
                </a:lnTo>
                <a:lnTo>
                  <a:pt x="6532223" y="1439783"/>
                </a:lnTo>
                <a:lnTo>
                  <a:pt x="6531724" y="1439816"/>
                </a:lnTo>
                <a:cubicBezTo>
                  <a:pt x="6531158" y="1436014"/>
                  <a:pt x="6531131" y="1432198"/>
                  <a:pt x="6531131" y="1428376"/>
                </a:cubicBezTo>
                <a:cubicBezTo>
                  <a:pt x="6531131" y="1422694"/>
                  <a:pt x="6531190" y="1417025"/>
                  <a:pt x="6532502" y="1411395"/>
                </a:cubicBezTo>
                <a:cubicBezTo>
                  <a:pt x="6532460" y="1380067"/>
                  <a:pt x="6534909" y="1349182"/>
                  <a:pt x="6539966" y="1318938"/>
                </a:cubicBezTo>
                <a:lnTo>
                  <a:pt x="6540506" y="1312248"/>
                </a:lnTo>
                <a:cubicBezTo>
                  <a:pt x="6540675" y="1312243"/>
                  <a:pt x="6540844" y="1312238"/>
                  <a:pt x="6541012" y="1312185"/>
                </a:cubicBezTo>
                <a:cubicBezTo>
                  <a:pt x="6591288" y="959319"/>
                  <a:pt x="6872327" y="678542"/>
                  <a:pt x="7231178" y="619144"/>
                </a:cubicBezTo>
                <a:lnTo>
                  <a:pt x="7231295" y="617996"/>
                </a:lnTo>
                <a:cubicBezTo>
                  <a:pt x="7236603" y="616986"/>
                  <a:pt x="7241931" y="616038"/>
                  <a:pt x="7247507" y="616457"/>
                </a:cubicBezTo>
                <a:cubicBezTo>
                  <a:pt x="7278691" y="610900"/>
                  <a:pt x="7310583" y="607919"/>
                  <a:pt x="7342969" y="607392"/>
                </a:cubicBezTo>
                <a:close/>
                <a:moveTo>
                  <a:pt x="591452" y="605769"/>
                </a:moveTo>
                <a:lnTo>
                  <a:pt x="591478" y="606263"/>
                </a:lnTo>
                <a:lnTo>
                  <a:pt x="591976" y="606230"/>
                </a:lnTo>
                <a:lnTo>
                  <a:pt x="592570" y="617670"/>
                </a:lnTo>
                <a:cubicBezTo>
                  <a:pt x="592570" y="623351"/>
                  <a:pt x="592511" y="629018"/>
                  <a:pt x="591199" y="634646"/>
                </a:cubicBezTo>
                <a:cubicBezTo>
                  <a:pt x="591242" y="665981"/>
                  <a:pt x="588791" y="696872"/>
                  <a:pt x="583732" y="727122"/>
                </a:cubicBezTo>
                <a:lnTo>
                  <a:pt x="583194" y="733798"/>
                </a:lnTo>
                <a:cubicBezTo>
                  <a:pt x="583024" y="733803"/>
                  <a:pt x="582856" y="733808"/>
                  <a:pt x="582689" y="733861"/>
                </a:cubicBezTo>
                <a:cubicBezTo>
                  <a:pt x="537576" y="1050490"/>
                  <a:pt x="306662" y="1309076"/>
                  <a:pt x="0" y="1400276"/>
                </a:cubicBezTo>
                <a:lnTo>
                  <a:pt x="0" y="1267938"/>
                </a:lnTo>
                <a:cubicBezTo>
                  <a:pt x="229298" y="1185101"/>
                  <a:pt x="402181" y="989705"/>
                  <a:pt x="449203" y="750600"/>
                </a:cubicBezTo>
                <a:cubicBezTo>
                  <a:pt x="258971" y="791484"/>
                  <a:pt x="97576" y="906749"/>
                  <a:pt x="0" y="1064489"/>
                </a:cubicBezTo>
                <a:lnTo>
                  <a:pt x="0" y="857695"/>
                </a:lnTo>
                <a:cubicBezTo>
                  <a:pt x="121484" y="734788"/>
                  <a:pt x="282199" y="649000"/>
                  <a:pt x="462573" y="619144"/>
                </a:cubicBezTo>
                <a:lnTo>
                  <a:pt x="462690" y="617996"/>
                </a:lnTo>
                <a:cubicBezTo>
                  <a:pt x="467999" y="616986"/>
                  <a:pt x="473327" y="616038"/>
                  <a:pt x="478903" y="616457"/>
                </a:cubicBezTo>
                <a:cubicBezTo>
                  <a:pt x="510086" y="610900"/>
                  <a:pt x="541979" y="607919"/>
                  <a:pt x="574365" y="607392"/>
                </a:cubicBezTo>
                <a:close/>
                <a:moveTo>
                  <a:pt x="11969013" y="0"/>
                </a:moveTo>
                <a:lnTo>
                  <a:pt x="12180097" y="0"/>
                </a:lnTo>
                <a:cubicBezTo>
                  <a:pt x="12184579" y="2797"/>
                  <a:pt x="12188307" y="6390"/>
                  <a:pt x="12192000" y="10016"/>
                </a:cubicBezTo>
                <a:lnTo>
                  <a:pt x="12192000" y="210008"/>
                </a:lnTo>
                <a:cubicBezTo>
                  <a:pt x="12135666" y="124006"/>
                  <a:pt x="12059786" y="51396"/>
                  <a:pt x="11969013" y="0"/>
                </a:cubicBezTo>
                <a:close/>
                <a:moveTo>
                  <a:pt x="11640695" y="0"/>
                </a:moveTo>
                <a:lnTo>
                  <a:pt x="11775234" y="0"/>
                </a:lnTo>
                <a:cubicBezTo>
                  <a:pt x="11842228" y="193636"/>
                  <a:pt x="11995970" y="348667"/>
                  <a:pt x="12192000" y="421829"/>
                </a:cubicBezTo>
                <a:lnTo>
                  <a:pt x="12192000" y="553832"/>
                </a:lnTo>
                <a:cubicBezTo>
                  <a:pt x="11924422" y="471599"/>
                  <a:pt x="11715712" y="262771"/>
                  <a:pt x="11640695" y="0"/>
                </a:cubicBezTo>
                <a:close/>
                <a:moveTo>
                  <a:pt x="11023379" y="0"/>
                </a:moveTo>
                <a:lnTo>
                  <a:pt x="11232088" y="0"/>
                </a:lnTo>
                <a:cubicBezTo>
                  <a:pt x="11066618" y="98005"/>
                  <a:pt x="10947209" y="260867"/>
                  <a:pt x="10909358" y="451830"/>
                </a:cubicBezTo>
                <a:cubicBezTo>
                  <a:pt x="11153410" y="399791"/>
                  <a:pt x="11350000" y="226290"/>
                  <a:pt x="11427896" y="0"/>
                </a:cubicBezTo>
                <a:lnTo>
                  <a:pt x="11561912" y="0"/>
                </a:lnTo>
                <a:cubicBezTo>
                  <a:pt x="11477134" y="299826"/>
                  <a:pt x="11217862" y="529393"/>
                  <a:pt x="10895987" y="582253"/>
                </a:cubicBezTo>
                <a:lnTo>
                  <a:pt x="10895871" y="583392"/>
                </a:lnTo>
                <a:cubicBezTo>
                  <a:pt x="10890560" y="584395"/>
                  <a:pt x="10885231" y="585336"/>
                  <a:pt x="10879654" y="584920"/>
                </a:cubicBezTo>
                <a:cubicBezTo>
                  <a:pt x="10848482" y="590430"/>
                  <a:pt x="10816602" y="593388"/>
                  <a:pt x="10784227" y="593911"/>
                </a:cubicBezTo>
                <a:lnTo>
                  <a:pt x="10767109" y="595524"/>
                </a:lnTo>
                <a:lnTo>
                  <a:pt x="10767083" y="595033"/>
                </a:lnTo>
                <a:lnTo>
                  <a:pt x="10766584" y="595066"/>
                </a:lnTo>
                <a:cubicBezTo>
                  <a:pt x="10766018" y="591293"/>
                  <a:pt x="10765991" y="587507"/>
                  <a:pt x="10765991" y="583715"/>
                </a:cubicBezTo>
                <a:cubicBezTo>
                  <a:pt x="10765991" y="578078"/>
                  <a:pt x="10766050" y="572454"/>
                  <a:pt x="10767362" y="566868"/>
                </a:cubicBezTo>
                <a:cubicBezTo>
                  <a:pt x="10767319" y="535786"/>
                  <a:pt x="10769769" y="505143"/>
                  <a:pt x="10774826" y="475137"/>
                </a:cubicBezTo>
                <a:lnTo>
                  <a:pt x="10775366" y="468500"/>
                </a:lnTo>
                <a:cubicBezTo>
                  <a:pt x="10775535" y="468495"/>
                  <a:pt x="10775704" y="468490"/>
                  <a:pt x="10775872" y="468437"/>
                </a:cubicBezTo>
                <a:cubicBezTo>
                  <a:pt x="10802174" y="285283"/>
                  <a:pt x="10891635" y="121704"/>
                  <a:pt x="11023379" y="0"/>
                </a:cubicBezTo>
                <a:close/>
                <a:moveTo>
                  <a:pt x="9949555" y="0"/>
                </a:moveTo>
                <a:lnTo>
                  <a:pt x="10083571" y="0"/>
                </a:lnTo>
                <a:cubicBezTo>
                  <a:pt x="10161467" y="226290"/>
                  <a:pt x="10358057" y="399791"/>
                  <a:pt x="10602109" y="451830"/>
                </a:cubicBezTo>
                <a:cubicBezTo>
                  <a:pt x="10564258" y="260867"/>
                  <a:pt x="10444849" y="98005"/>
                  <a:pt x="10279379" y="0"/>
                </a:cubicBezTo>
                <a:lnTo>
                  <a:pt x="10488089" y="0"/>
                </a:lnTo>
                <a:cubicBezTo>
                  <a:pt x="10619833" y="121704"/>
                  <a:pt x="10709293" y="285283"/>
                  <a:pt x="10735596" y="468437"/>
                </a:cubicBezTo>
                <a:cubicBezTo>
                  <a:pt x="10735763" y="468490"/>
                  <a:pt x="10735932" y="468495"/>
                  <a:pt x="10736101" y="468500"/>
                </a:cubicBezTo>
                <a:lnTo>
                  <a:pt x="10736641" y="475137"/>
                </a:lnTo>
                <a:cubicBezTo>
                  <a:pt x="10741698" y="505143"/>
                  <a:pt x="10744148" y="535786"/>
                  <a:pt x="10744105" y="566868"/>
                </a:cubicBezTo>
                <a:cubicBezTo>
                  <a:pt x="10745417" y="572454"/>
                  <a:pt x="10745476" y="578078"/>
                  <a:pt x="10745476" y="583715"/>
                </a:cubicBezTo>
                <a:cubicBezTo>
                  <a:pt x="10745476" y="587507"/>
                  <a:pt x="10745449" y="591293"/>
                  <a:pt x="10744883" y="595066"/>
                </a:cubicBezTo>
                <a:lnTo>
                  <a:pt x="10744384" y="595033"/>
                </a:lnTo>
                <a:lnTo>
                  <a:pt x="10744358" y="595524"/>
                </a:lnTo>
                <a:lnTo>
                  <a:pt x="10727240" y="593911"/>
                </a:lnTo>
                <a:cubicBezTo>
                  <a:pt x="10694865" y="593388"/>
                  <a:pt x="10662985" y="590430"/>
                  <a:pt x="10631813" y="584920"/>
                </a:cubicBezTo>
                <a:cubicBezTo>
                  <a:pt x="10626236" y="585336"/>
                  <a:pt x="10620907" y="584395"/>
                  <a:pt x="10615596" y="583392"/>
                </a:cubicBezTo>
                <a:lnTo>
                  <a:pt x="10615480" y="582253"/>
                </a:lnTo>
                <a:cubicBezTo>
                  <a:pt x="10293605" y="529393"/>
                  <a:pt x="10034333" y="299826"/>
                  <a:pt x="9949555" y="0"/>
                </a:cubicBezTo>
                <a:close/>
                <a:moveTo>
                  <a:pt x="9331225" y="0"/>
                </a:moveTo>
                <a:lnTo>
                  <a:pt x="9539935" y="0"/>
                </a:lnTo>
                <a:cubicBezTo>
                  <a:pt x="9374465" y="98005"/>
                  <a:pt x="9255056" y="260867"/>
                  <a:pt x="9217205" y="451830"/>
                </a:cubicBezTo>
                <a:cubicBezTo>
                  <a:pt x="9461257" y="399791"/>
                  <a:pt x="9657847" y="226290"/>
                  <a:pt x="9735743" y="0"/>
                </a:cubicBezTo>
                <a:lnTo>
                  <a:pt x="9869759" y="0"/>
                </a:lnTo>
                <a:cubicBezTo>
                  <a:pt x="9784981" y="299826"/>
                  <a:pt x="9525709" y="529393"/>
                  <a:pt x="9203834" y="582253"/>
                </a:cubicBezTo>
                <a:lnTo>
                  <a:pt x="9203718" y="583392"/>
                </a:lnTo>
                <a:cubicBezTo>
                  <a:pt x="9198407" y="584395"/>
                  <a:pt x="9193078" y="585336"/>
                  <a:pt x="9187501" y="584920"/>
                </a:cubicBezTo>
                <a:cubicBezTo>
                  <a:pt x="9156329" y="590430"/>
                  <a:pt x="9124449" y="593388"/>
                  <a:pt x="9092074" y="593911"/>
                </a:cubicBezTo>
                <a:lnTo>
                  <a:pt x="9074956" y="595524"/>
                </a:lnTo>
                <a:lnTo>
                  <a:pt x="9074930" y="595033"/>
                </a:lnTo>
                <a:lnTo>
                  <a:pt x="9074431" y="595066"/>
                </a:lnTo>
                <a:cubicBezTo>
                  <a:pt x="9073865" y="591293"/>
                  <a:pt x="9073838" y="587507"/>
                  <a:pt x="9073838" y="583715"/>
                </a:cubicBezTo>
                <a:cubicBezTo>
                  <a:pt x="9073838" y="578078"/>
                  <a:pt x="9073897" y="572454"/>
                  <a:pt x="9075209" y="566868"/>
                </a:cubicBezTo>
                <a:cubicBezTo>
                  <a:pt x="9075166" y="535786"/>
                  <a:pt x="9077616" y="505143"/>
                  <a:pt x="9082673" y="475137"/>
                </a:cubicBezTo>
                <a:lnTo>
                  <a:pt x="9083213" y="468500"/>
                </a:lnTo>
                <a:cubicBezTo>
                  <a:pt x="9083382" y="468495"/>
                  <a:pt x="9083551" y="468490"/>
                  <a:pt x="9083718" y="468437"/>
                </a:cubicBezTo>
                <a:cubicBezTo>
                  <a:pt x="9110021" y="285283"/>
                  <a:pt x="9199481" y="121704"/>
                  <a:pt x="9331225" y="0"/>
                </a:cubicBezTo>
                <a:close/>
                <a:moveTo>
                  <a:pt x="8257405" y="0"/>
                </a:moveTo>
                <a:lnTo>
                  <a:pt x="8391420" y="0"/>
                </a:lnTo>
                <a:cubicBezTo>
                  <a:pt x="8469316" y="226290"/>
                  <a:pt x="8665906" y="399791"/>
                  <a:pt x="8909958" y="451830"/>
                </a:cubicBezTo>
                <a:cubicBezTo>
                  <a:pt x="8872107" y="260867"/>
                  <a:pt x="8752698" y="98005"/>
                  <a:pt x="8587228" y="0"/>
                </a:cubicBezTo>
                <a:lnTo>
                  <a:pt x="8795937" y="0"/>
                </a:lnTo>
                <a:cubicBezTo>
                  <a:pt x="8927681" y="121704"/>
                  <a:pt x="9017142" y="285283"/>
                  <a:pt x="9043444" y="468437"/>
                </a:cubicBezTo>
                <a:cubicBezTo>
                  <a:pt x="9043612" y="468490"/>
                  <a:pt x="9043781" y="468495"/>
                  <a:pt x="9043950" y="468500"/>
                </a:cubicBezTo>
                <a:lnTo>
                  <a:pt x="9044490" y="475137"/>
                </a:lnTo>
                <a:cubicBezTo>
                  <a:pt x="9049547" y="505143"/>
                  <a:pt x="9051997" y="535786"/>
                  <a:pt x="9051954" y="566868"/>
                </a:cubicBezTo>
                <a:cubicBezTo>
                  <a:pt x="9053266" y="572454"/>
                  <a:pt x="9053325" y="578078"/>
                  <a:pt x="9053325" y="583715"/>
                </a:cubicBezTo>
                <a:cubicBezTo>
                  <a:pt x="9053325" y="587507"/>
                  <a:pt x="9053298" y="591293"/>
                  <a:pt x="9052732" y="595066"/>
                </a:cubicBezTo>
                <a:lnTo>
                  <a:pt x="9052233" y="595033"/>
                </a:lnTo>
                <a:lnTo>
                  <a:pt x="9052207" y="595524"/>
                </a:lnTo>
                <a:lnTo>
                  <a:pt x="9035089" y="593911"/>
                </a:lnTo>
                <a:cubicBezTo>
                  <a:pt x="9002714" y="593388"/>
                  <a:pt x="8970834" y="590430"/>
                  <a:pt x="8939662" y="584920"/>
                </a:cubicBezTo>
                <a:cubicBezTo>
                  <a:pt x="8934085" y="585336"/>
                  <a:pt x="8928756" y="584395"/>
                  <a:pt x="8923445" y="583392"/>
                </a:cubicBezTo>
                <a:lnTo>
                  <a:pt x="8923329" y="582253"/>
                </a:lnTo>
                <a:cubicBezTo>
                  <a:pt x="8601454" y="529393"/>
                  <a:pt x="8342182" y="299826"/>
                  <a:pt x="8257405" y="0"/>
                </a:cubicBezTo>
                <a:close/>
                <a:moveTo>
                  <a:pt x="7639075" y="0"/>
                </a:moveTo>
                <a:lnTo>
                  <a:pt x="7847784" y="0"/>
                </a:lnTo>
                <a:cubicBezTo>
                  <a:pt x="7682314" y="98005"/>
                  <a:pt x="7562905" y="260867"/>
                  <a:pt x="7525054" y="451830"/>
                </a:cubicBezTo>
                <a:cubicBezTo>
                  <a:pt x="7769107" y="399791"/>
                  <a:pt x="7965696" y="226290"/>
                  <a:pt x="8043592" y="0"/>
                </a:cubicBezTo>
                <a:lnTo>
                  <a:pt x="8177609" y="0"/>
                </a:lnTo>
                <a:cubicBezTo>
                  <a:pt x="8092830" y="299826"/>
                  <a:pt x="7833558" y="529393"/>
                  <a:pt x="7511683" y="582253"/>
                </a:cubicBezTo>
                <a:lnTo>
                  <a:pt x="7511567" y="583392"/>
                </a:lnTo>
                <a:cubicBezTo>
                  <a:pt x="7506256" y="584395"/>
                  <a:pt x="7500927" y="585336"/>
                  <a:pt x="7495350" y="584920"/>
                </a:cubicBezTo>
                <a:cubicBezTo>
                  <a:pt x="7464178" y="590430"/>
                  <a:pt x="7432298" y="593388"/>
                  <a:pt x="7399924" y="593911"/>
                </a:cubicBezTo>
                <a:lnTo>
                  <a:pt x="7382805" y="595524"/>
                </a:lnTo>
                <a:lnTo>
                  <a:pt x="7382779" y="595033"/>
                </a:lnTo>
                <a:lnTo>
                  <a:pt x="7382280" y="595066"/>
                </a:lnTo>
                <a:cubicBezTo>
                  <a:pt x="7381714" y="591293"/>
                  <a:pt x="7381687" y="587507"/>
                  <a:pt x="7381687" y="583715"/>
                </a:cubicBezTo>
                <a:cubicBezTo>
                  <a:pt x="7381687" y="578078"/>
                  <a:pt x="7381746" y="572454"/>
                  <a:pt x="7383058" y="566868"/>
                </a:cubicBezTo>
                <a:cubicBezTo>
                  <a:pt x="7383016" y="535786"/>
                  <a:pt x="7385465" y="505143"/>
                  <a:pt x="7390522" y="475137"/>
                </a:cubicBezTo>
                <a:lnTo>
                  <a:pt x="7391062" y="468500"/>
                </a:lnTo>
                <a:cubicBezTo>
                  <a:pt x="7391231" y="468495"/>
                  <a:pt x="7391400" y="468490"/>
                  <a:pt x="7391568" y="468437"/>
                </a:cubicBezTo>
                <a:cubicBezTo>
                  <a:pt x="7417870" y="285283"/>
                  <a:pt x="7507331" y="121703"/>
                  <a:pt x="7639075" y="0"/>
                </a:cubicBezTo>
                <a:close/>
                <a:moveTo>
                  <a:pt x="6565254" y="0"/>
                </a:moveTo>
                <a:lnTo>
                  <a:pt x="6699270" y="0"/>
                </a:lnTo>
                <a:cubicBezTo>
                  <a:pt x="6777166" y="226290"/>
                  <a:pt x="6973755" y="399791"/>
                  <a:pt x="7217807" y="451830"/>
                </a:cubicBezTo>
                <a:cubicBezTo>
                  <a:pt x="7179956" y="260867"/>
                  <a:pt x="7060547" y="98005"/>
                  <a:pt x="6895077" y="0"/>
                </a:cubicBezTo>
                <a:lnTo>
                  <a:pt x="7103787" y="0"/>
                </a:lnTo>
                <a:cubicBezTo>
                  <a:pt x="7235531" y="121704"/>
                  <a:pt x="7324992" y="285283"/>
                  <a:pt x="7351294" y="468437"/>
                </a:cubicBezTo>
                <a:cubicBezTo>
                  <a:pt x="7351461" y="468490"/>
                  <a:pt x="7351631" y="468495"/>
                  <a:pt x="7351799" y="468500"/>
                </a:cubicBezTo>
                <a:lnTo>
                  <a:pt x="7352340" y="475137"/>
                </a:lnTo>
                <a:cubicBezTo>
                  <a:pt x="7357396" y="505143"/>
                  <a:pt x="7359846" y="535786"/>
                  <a:pt x="7359804" y="566868"/>
                </a:cubicBezTo>
                <a:cubicBezTo>
                  <a:pt x="7361116" y="572454"/>
                  <a:pt x="7361174" y="578078"/>
                  <a:pt x="7361174" y="583715"/>
                </a:cubicBezTo>
                <a:cubicBezTo>
                  <a:pt x="7361174" y="587507"/>
                  <a:pt x="7361147" y="591293"/>
                  <a:pt x="7360581" y="595066"/>
                </a:cubicBezTo>
                <a:lnTo>
                  <a:pt x="7360082" y="595033"/>
                </a:lnTo>
                <a:lnTo>
                  <a:pt x="7360056" y="595524"/>
                </a:lnTo>
                <a:lnTo>
                  <a:pt x="7342938" y="593911"/>
                </a:lnTo>
                <a:cubicBezTo>
                  <a:pt x="7310564" y="593388"/>
                  <a:pt x="7278683" y="590430"/>
                  <a:pt x="7247511" y="584920"/>
                </a:cubicBezTo>
                <a:cubicBezTo>
                  <a:pt x="7241934" y="585336"/>
                  <a:pt x="7236605" y="584395"/>
                  <a:pt x="7231295" y="583392"/>
                </a:cubicBezTo>
                <a:lnTo>
                  <a:pt x="7231179" y="582253"/>
                </a:lnTo>
                <a:cubicBezTo>
                  <a:pt x="6909304" y="529393"/>
                  <a:pt x="6650032" y="299826"/>
                  <a:pt x="6565254" y="0"/>
                </a:cubicBezTo>
                <a:close/>
                <a:moveTo>
                  <a:pt x="5946924" y="0"/>
                </a:moveTo>
                <a:lnTo>
                  <a:pt x="6155633" y="0"/>
                </a:lnTo>
                <a:cubicBezTo>
                  <a:pt x="5990163" y="98005"/>
                  <a:pt x="5870754" y="260867"/>
                  <a:pt x="5832903" y="451830"/>
                </a:cubicBezTo>
                <a:cubicBezTo>
                  <a:pt x="6076956" y="399791"/>
                  <a:pt x="6273545" y="226290"/>
                  <a:pt x="6351441" y="0"/>
                </a:cubicBezTo>
                <a:lnTo>
                  <a:pt x="6485457" y="0"/>
                </a:lnTo>
                <a:cubicBezTo>
                  <a:pt x="6400679" y="299826"/>
                  <a:pt x="6141407" y="529393"/>
                  <a:pt x="5819531" y="582253"/>
                </a:cubicBezTo>
                <a:lnTo>
                  <a:pt x="5819415" y="583392"/>
                </a:lnTo>
                <a:cubicBezTo>
                  <a:pt x="5814105" y="584395"/>
                  <a:pt x="5808776" y="585336"/>
                  <a:pt x="5803199" y="584920"/>
                </a:cubicBezTo>
                <a:cubicBezTo>
                  <a:pt x="5772027" y="590430"/>
                  <a:pt x="5740146" y="593388"/>
                  <a:pt x="5707772" y="593911"/>
                </a:cubicBezTo>
                <a:lnTo>
                  <a:pt x="5690654" y="595524"/>
                </a:lnTo>
                <a:lnTo>
                  <a:pt x="5690628" y="595033"/>
                </a:lnTo>
                <a:lnTo>
                  <a:pt x="5690129" y="595066"/>
                </a:lnTo>
                <a:cubicBezTo>
                  <a:pt x="5689563" y="591293"/>
                  <a:pt x="5689536" y="587507"/>
                  <a:pt x="5689536" y="583715"/>
                </a:cubicBezTo>
                <a:cubicBezTo>
                  <a:pt x="5689536" y="578078"/>
                  <a:pt x="5689594" y="572454"/>
                  <a:pt x="5690906" y="566868"/>
                </a:cubicBezTo>
                <a:cubicBezTo>
                  <a:pt x="5690864" y="535786"/>
                  <a:pt x="5693314" y="505143"/>
                  <a:pt x="5698370" y="475137"/>
                </a:cubicBezTo>
                <a:lnTo>
                  <a:pt x="5698911" y="468500"/>
                </a:lnTo>
                <a:cubicBezTo>
                  <a:pt x="5699079" y="468495"/>
                  <a:pt x="5699249" y="468490"/>
                  <a:pt x="5699416" y="468437"/>
                </a:cubicBezTo>
                <a:cubicBezTo>
                  <a:pt x="5725719" y="285283"/>
                  <a:pt x="5815180" y="121704"/>
                  <a:pt x="5946924" y="0"/>
                </a:cubicBezTo>
                <a:close/>
                <a:moveTo>
                  <a:pt x="4873102" y="0"/>
                </a:moveTo>
                <a:lnTo>
                  <a:pt x="5007119" y="0"/>
                </a:lnTo>
                <a:cubicBezTo>
                  <a:pt x="5085015" y="226291"/>
                  <a:pt x="5281604" y="399791"/>
                  <a:pt x="5525656" y="451830"/>
                </a:cubicBezTo>
                <a:cubicBezTo>
                  <a:pt x="5487805" y="260867"/>
                  <a:pt x="5368397" y="98005"/>
                  <a:pt x="5202927" y="0"/>
                </a:cubicBezTo>
                <a:lnTo>
                  <a:pt x="5411635" y="0"/>
                </a:lnTo>
                <a:cubicBezTo>
                  <a:pt x="5543380" y="121703"/>
                  <a:pt x="5632840" y="285283"/>
                  <a:pt x="5659142" y="468437"/>
                </a:cubicBezTo>
                <a:cubicBezTo>
                  <a:pt x="5659310" y="468490"/>
                  <a:pt x="5659479" y="468495"/>
                  <a:pt x="5659648" y="468499"/>
                </a:cubicBezTo>
                <a:lnTo>
                  <a:pt x="5660188" y="475137"/>
                </a:lnTo>
                <a:cubicBezTo>
                  <a:pt x="5665245" y="505143"/>
                  <a:pt x="5667694" y="535786"/>
                  <a:pt x="5667652" y="566868"/>
                </a:cubicBezTo>
                <a:cubicBezTo>
                  <a:pt x="5668964" y="572454"/>
                  <a:pt x="5669023" y="578078"/>
                  <a:pt x="5669023" y="583715"/>
                </a:cubicBezTo>
                <a:cubicBezTo>
                  <a:pt x="5669023" y="587508"/>
                  <a:pt x="5668996" y="591293"/>
                  <a:pt x="5668430" y="595066"/>
                </a:cubicBezTo>
                <a:lnTo>
                  <a:pt x="5667931" y="595033"/>
                </a:lnTo>
                <a:lnTo>
                  <a:pt x="5667905" y="595524"/>
                </a:lnTo>
                <a:lnTo>
                  <a:pt x="5650786" y="593911"/>
                </a:lnTo>
                <a:cubicBezTo>
                  <a:pt x="5618412" y="593388"/>
                  <a:pt x="5586532" y="590430"/>
                  <a:pt x="5555360" y="584920"/>
                </a:cubicBezTo>
                <a:cubicBezTo>
                  <a:pt x="5549783" y="585336"/>
                  <a:pt x="5544454" y="584395"/>
                  <a:pt x="5539143" y="583392"/>
                </a:cubicBezTo>
                <a:lnTo>
                  <a:pt x="5539027" y="582253"/>
                </a:lnTo>
                <a:cubicBezTo>
                  <a:pt x="5217153" y="529393"/>
                  <a:pt x="4957881" y="299826"/>
                  <a:pt x="4873102" y="0"/>
                </a:cubicBezTo>
                <a:close/>
                <a:moveTo>
                  <a:pt x="4254773" y="0"/>
                </a:moveTo>
                <a:lnTo>
                  <a:pt x="4463482" y="0"/>
                </a:lnTo>
                <a:cubicBezTo>
                  <a:pt x="4298012" y="98005"/>
                  <a:pt x="4178603" y="260867"/>
                  <a:pt x="4140752" y="451830"/>
                </a:cubicBezTo>
                <a:cubicBezTo>
                  <a:pt x="4384804" y="399791"/>
                  <a:pt x="4581394" y="226291"/>
                  <a:pt x="4659290" y="0"/>
                </a:cubicBezTo>
                <a:lnTo>
                  <a:pt x="4793306" y="0"/>
                </a:lnTo>
                <a:cubicBezTo>
                  <a:pt x="4708528" y="299826"/>
                  <a:pt x="4449256" y="529393"/>
                  <a:pt x="4127381" y="582253"/>
                </a:cubicBezTo>
                <a:lnTo>
                  <a:pt x="4127264" y="583392"/>
                </a:lnTo>
                <a:cubicBezTo>
                  <a:pt x="4121954" y="584395"/>
                  <a:pt x="4116625" y="585336"/>
                  <a:pt x="4111048" y="584920"/>
                </a:cubicBezTo>
                <a:cubicBezTo>
                  <a:pt x="4079876" y="590430"/>
                  <a:pt x="4047996" y="593388"/>
                  <a:pt x="4015621" y="593911"/>
                </a:cubicBezTo>
                <a:lnTo>
                  <a:pt x="3998503" y="595524"/>
                </a:lnTo>
                <a:lnTo>
                  <a:pt x="3998477" y="595033"/>
                </a:lnTo>
                <a:lnTo>
                  <a:pt x="3997978" y="595066"/>
                </a:lnTo>
                <a:cubicBezTo>
                  <a:pt x="3997412" y="591293"/>
                  <a:pt x="3997385" y="587507"/>
                  <a:pt x="3997385" y="583715"/>
                </a:cubicBezTo>
                <a:cubicBezTo>
                  <a:pt x="3997385" y="578078"/>
                  <a:pt x="3997443" y="572454"/>
                  <a:pt x="3998755" y="566868"/>
                </a:cubicBezTo>
                <a:cubicBezTo>
                  <a:pt x="3998713" y="535786"/>
                  <a:pt x="4001163" y="505143"/>
                  <a:pt x="4006219" y="475137"/>
                </a:cubicBezTo>
                <a:lnTo>
                  <a:pt x="4006760" y="468499"/>
                </a:lnTo>
                <a:cubicBezTo>
                  <a:pt x="4006928" y="468495"/>
                  <a:pt x="4007098" y="468490"/>
                  <a:pt x="4007265" y="468437"/>
                </a:cubicBezTo>
                <a:cubicBezTo>
                  <a:pt x="4033568" y="285283"/>
                  <a:pt x="4123028" y="121703"/>
                  <a:pt x="4254773" y="0"/>
                </a:cubicBezTo>
                <a:close/>
                <a:moveTo>
                  <a:pt x="3180951" y="0"/>
                </a:moveTo>
                <a:lnTo>
                  <a:pt x="3314968" y="0"/>
                </a:lnTo>
                <a:cubicBezTo>
                  <a:pt x="3392864" y="226291"/>
                  <a:pt x="3589453" y="399791"/>
                  <a:pt x="3833505" y="451830"/>
                </a:cubicBezTo>
                <a:cubicBezTo>
                  <a:pt x="3795654" y="260867"/>
                  <a:pt x="3676245" y="98005"/>
                  <a:pt x="3510776" y="0"/>
                </a:cubicBezTo>
                <a:lnTo>
                  <a:pt x="3719484" y="0"/>
                </a:lnTo>
                <a:cubicBezTo>
                  <a:pt x="3851229" y="121703"/>
                  <a:pt x="3940689" y="285283"/>
                  <a:pt x="3966991" y="468437"/>
                </a:cubicBezTo>
                <a:cubicBezTo>
                  <a:pt x="3967159" y="468490"/>
                  <a:pt x="3967328" y="468495"/>
                  <a:pt x="3967497" y="468499"/>
                </a:cubicBezTo>
                <a:lnTo>
                  <a:pt x="3968037" y="475137"/>
                </a:lnTo>
                <a:cubicBezTo>
                  <a:pt x="3973094" y="505143"/>
                  <a:pt x="3975543" y="535786"/>
                  <a:pt x="3975501" y="566868"/>
                </a:cubicBezTo>
                <a:cubicBezTo>
                  <a:pt x="3976813" y="572454"/>
                  <a:pt x="3976872" y="578078"/>
                  <a:pt x="3976872" y="583715"/>
                </a:cubicBezTo>
                <a:cubicBezTo>
                  <a:pt x="3976872" y="587508"/>
                  <a:pt x="3976845" y="591293"/>
                  <a:pt x="3976279" y="595066"/>
                </a:cubicBezTo>
                <a:lnTo>
                  <a:pt x="3975780" y="595033"/>
                </a:lnTo>
                <a:lnTo>
                  <a:pt x="3975754" y="595524"/>
                </a:lnTo>
                <a:lnTo>
                  <a:pt x="3958635" y="593911"/>
                </a:lnTo>
                <a:cubicBezTo>
                  <a:pt x="3926261" y="593388"/>
                  <a:pt x="3894381" y="590430"/>
                  <a:pt x="3863209" y="584920"/>
                </a:cubicBezTo>
                <a:cubicBezTo>
                  <a:pt x="3857632" y="585336"/>
                  <a:pt x="3852303" y="584395"/>
                  <a:pt x="3846992" y="583392"/>
                </a:cubicBezTo>
                <a:lnTo>
                  <a:pt x="3846876" y="582253"/>
                </a:lnTo>
                <a:cubicBezTo>
                  <a:pt x="3525002" y="529393"/>
                  <a:pt x="3265729" y="299826"/>
                  <a:pt x="3180951" y="0"/>
                </a:cubicBezTo>
                <a:close/>
                <a:moveTo>
                  <a:pt x="2562622" y="0"/>
                </a:moveTo>
                <a:lnTo>
                  <a:pt x="2771330" y="0"/>
                </a:lnTo>
                <a:cubicBezTo>
                  <a:pt x="2605861" y="98005"/>
                  <a:pt x="2486452" y="260867"/>
                  <a:pt x="2448601" y="451830"/>
                </a:cubicBezTo>
                <a:cubicBezTo>
                  <a:pt x="2692653" y="399791"/>
                  <a:pt x="2889242" y="226291"/>
                  <a:pt x="2967139" y="0"/>
                </a:cubicBezTo>
                <a:lnTo>
                  <a:pt x="3101155" y="0"/>
                </a:lnTo>
                <a:cubicBezTo>
                  <a:pt x="3016377" y="299826"/>
                  <a:pt x="2757105" y="529393"/>
                  <a:pt x="2435230" y="582253"/>
                </a:cubicBezTo>
                <a:lnTo>
                  <a:pt x="2435113" y="583392"/>
                </a:lnTo>
                <a:cubicBezTo>
                  <a:pt x="2429803" y="584395"/>
                  <a:pt x="2424474" y="585336"/>
                  <a:pt x="2418897" y="584920"/>
                </a:cubicBezTo>
                <a:cubicBezTo>
                  <a:pt x="2387725" y="590430"/>
                  <a:pt x="2355845" y="593388"/>
                  <a:pt x="2323470" y="593911"/>
                </a:cubicBezTo>
                <a:lnTo>
                  <a:pt x="2306352" y="595524"/>
                </a:lnTo>
                <a:lnTo>
                  <a:pt x="2306326" y="595033"/>
                </a:lnTo>
                <a:lnTo>
                  <a:pt x="2305827" y="595066"/>
                </a:lnTo>
                <a:cubicBezTo>
                  <a:pt x="2305261" y="591293"/>
                  <a:pt x="2305234" y="587507"/>
                  <a:pt x="2305234" y="583715"/>
                </a:cubicBezTo>
                <a:cubicBezTo>
                  <a:pt x="2305234" y="578078"/>
                  <a:pt x="2305292" y="572454"/>
                  <a:pt x="2306604" y="566868"/>
                </a:cubicBezTo>
                <a:cubicBezTo>
                  <a:pt x="2306562" y="535786"/>
                  <a:pt x="2309012" y="505143"/>
                  <a:pt x="2314068" y="475137"/>
                </a:cubicBezTo>
                <a:lnTo>
                  <a:pt x="2314609" y="468499"/>
                </a:lnTo>
                <a:cubicBezTo>
                  <a:pt x="2314777" y="468495"/>
                  <a:pt x="2314947" y="468490"/>
                  <a:pt x="2315114" y="468437"/>
                </a:cubicBezTo>
                <a:cubicBezTo>
                  <a:pt x="2341417" y="285283"/>
                  <a:pt x="2430877" y="121704"/>
                  <a:pt x="2562622" y="0"/>
                </a:cubicBezTo>
                <a:close/>
                <a:moveTo>
                  <a:pt x="1488800" y="0"/>
                </a:moveTo>
                <a:lnTo>
                  <a:pt x="1622816" y="0"/>
                </a:lnTo>
                <a:cubicBezTo>
                  <a:pt x="1700712" y="226290"/>
                  <a:pt x="1897302" y="399791"/>
                  <a:pt x="2141354" y="451830"/>
                </a:cubicBezTo>
                <a:cubicBezTo>
                  <a:pt x="2103503" y="260867"/>
                  <a:pt x="1984094" y="98005"/>
                  <a:pt x="1818624" y="0"/>
                </a:cubicBezTo>
                <a:lnTo>
                  <a:pt x="2027333" y="0"/>
                </a:lnTo>
                <a:cubicBezTo>
                  <a:pt x="2159078" y="121703"/>
                  <a:pt x="2248538" y="285283"/>
                  <a:pt x="2274840" y="468437"/>
                </a:cubicBezTo>
                <a:cubicBezTo>
                  <a:pt x="2275008" y="468490"/>
                  <a:pt x="2275177" y="468495"/>
                  <a:pt x="2275346" y="468500"/>
                </a:cubicBezTo>
                <a:lnTo>
                  <a:pt x="2275886" y="475137"/>
                </a:lnTo>
                <a:cubicBezTo>
                  <a:pt x="2280943" y="505143"/>
                  <a:pt x="2283392" y="535786"/>
                  <a:pt x="2283350" y="566868"/>
                </a:cubicBezTo>
                <a:cubicBezTo>
                  <a:pt x="2284662" y="572454"/>
                  <a:pt x="2284721" y="578078"/>
                  <a:pt x="2284721" y="583715"/>
                </a:cubicBezTo>
                <a:cubicBezTo>
                  <a:pt x="2284721" y="587508"/>
                  <a:pt x="2284694" y="591293"/>
                  <a:pt x="2284128" y="595066"/>
                </a:cubicBezTo>
                <a:lnTo>
                  <a:pt x="2283629" y="595033"/>
                </a:lnTo>
                <a:lnTo>
                  <a:pt x="2283603" y="595524"/>
                </a:lnTo>
                <a:lnTo>
                  <a:pt x="2266484" y="593911"/>
                </a:lnTo>
                <a:cubicBezTo>
                  <a:pt x="2234110" y="593388"/>
                  <a:pt x="2202230" y="590430"/>
                  <a:pt x="2171058" y="584920"/>
                </a:cubicBezTo>
                <a:cubicBezTo>
                  <a:pt x="2165481" y="585336"/>
                  <a:pt x="2160152" y="584395"/>
                  <a:pt x="2154841" y="583392"/>
                </a:cubicBezTo>
                <a:lnTo>
                  <a:pt x="2154725" y="582253"/>
                </a:lnTo>
                <a:cubicBezTo>
                  <a:pt x="1832850" y="529393"/>
                  <a:pt x="1573578" y="299826"/>
                  <a:pt x="1488800" y="0"/>
                </a:cubicBezTo>
                <a:close/>
                <a:moveTo>
                  <a:pt x="870471" y="0"/>
                </a:moveTo>
                <a:lnTo>
                  <a:pt x="1079179" y="0"/>
                </a:lnTo>
                <a:cubicBezTo>
                  <a:pt x="913710" y="98005"/>
                  <a:pt x="794301" y="260867"/>
                  <a:pt x="756450" y="451830"/>
                </a:cubicBezTo>
                <a:cubicBezTo>
                  <a:pt x="1000502" y="399791"/>
                  <a:pt x="1197091" y="226291"/>
                  <a:pt x="1274988" y="0"/>
                </a:cubicBezTo>
                <a:lnTo>
                  <a:pt x="1409004" y="0"/>
                </a:lnTo>
                <a:cubicBezTo>
                  <a:pt x="1324226" y="299826"/>
                  <a:pt x="1064954" y="529393"/>
                  <a:pt x="743078" y="582253"/>
                </a:cubicBezTo>
                <a:lnTo>
                  <a:pt x="742962" y="583392"/>
                </a:lnTo>
                <a:cubicBezTo>
                  <a:pt x="737652" y="584395"/>
                  <a:pt x="732323" y="585336"/>
                  <a:pt x="726746" y="584920"/>
                </a:cubicBezTo>
                <a:cubicBezTo>
                  <a:pt x="695574" y="590430"/>
                  <a:pt x="663693" y="593388"/>
                  <a:pt x="631319" y="593911"/>
                </a:cubicBezTo>
                <a:lnTo>
                  <a:pt x="614201" y="595524"/>
                </a:lnTo>
                <a:lnTo>
                  <a:pt x="614175" y="595033"/>
                </a:lnTo>
                <a:lnTo>
                  <a:pt x="613676" y="595066"/>
                </a:lnTo>
                <a:cubicBezTo>
                  <a:pt x="613110" y="591293"/>
                  <a:pt x="613083" y="587507"/>
                  <a:pt x="613083" y="583715"/>
                </a:cubicBezTo>
                <a:cubicBezTo>
                  <a:pt x="613083" y="578078"/>
                  <a:pt x="613141" y="572454"/>
                  <a:pt x="614453" y="566868"/>
                </a:cubicBezTo>
                <a:cubicBezTo>
                  <a:pt x="614411" y="535786"/>
                  <a:pt x="616861" y="505143"/>
                  <a:pt x="621918" y="475137"/>
                </a:cubicBezTo>
                <a:lnTo>
                  <a:pt x="622458" y="468499"/>
                </a:lnTo>
                <a:cubicBezTo>
                  <a:pt x="622626" y="468495"/>
                  <a:pt x="622796" y="468490"/>
                  <a:pt x="622963" y="468437"/>
                </a:cubicBezTo>
                <a:cubicBezTo>
                  <a:pt x="649266" y="285283"/>
                  <a:pt x="738726" y="121703"/>
                  <a:pt x="870471" y="0"/>
                </a:cubicBezTo>
                <a:close/>
                <a:moveTo>
                  <a:pt x="126374" y="0"/>
                </a:moveTo>
                <a:lnTo>
                  <a:pt x="334376" y="0"/>
                </a:lnTo>
                <a:cubicBezTo>
                  <a:pt x="466684" y="121261"/>
                  <a:pt x="556352" y="285035"/>
                  <a:pt x="582690" y="468437"/>
                </a:cubicBezTo>
                <a:cubicBezTo>
                  <a:pt x="582857" y="468490"/>
                  <a:pt x="583026" y="468495"/>
                  <a:pt x="583195" y="468499"/>
                </a:cubicBezTo>
                <a:lnTo>
                  <a:pt x="583735" y="475137"/>
                </a:lnTo>
                <a:cubicBezTo>
                  <a:pt x="588792" y="505143"/>
                  <a:pt x="591242" y="535786"/>
                  <a:pt x="591199" y="566868"/>
                </a:cubicBezTo>
                <a:cubicBezTo>
                  <a:pt x="592511" y="572454"/>
                  <a:pt x="592570" y="578078"/>
                  <a:pt x="592570" y="583715"/>
                </a:cubicBezTo>
                <a:cubicBezTo>
                  <a:pt x="592570" y="587507"/>
                  <a:pt x="592543" y="591293"/>
                  <a:pt x="591977" y="595066"/>
                </a:cubicBezTo>
                <a:lnTo>
                  <a:pt x="591478" y="595033"/>
                </a:lnTo>
                <a:lnTo>
                  <a:pt x="591452" y="595524"/>
                </a:lnTo>
                <a:lnTo>
                  <a:pt x="574334" y="593911"/>
                </a:lnTo>
                <a:cubicBezTo>
                  <a:pt x="541959" y="593388"/>
                  <a:pt x="510079" y="590430"/>
                  <a:pt x="478907" y="584920"/>
                </a:cubicBezTo>
                <a:cubicBezTo>
                  <a:pt x="473330" y="585336"/>
                  <a:pt x="468001" y="584395"/>
                  <a:pt x="462690" y="583392"/>
                </a:cubicBezTo>
                <a:lnTo>
                  <a:pt x="462574" y="582253"/>
                </a:lnTo>
                <a:cubicBezTo>
                  <a:pt x="282200" y="552631"/>
                  <a:pt x="121485" y="467518"/>
                  <a:pt x="0" y="345575"/>
                </a:cubicBezTo>
                <a:lnTo>
                  <a:pt x="0" y="140406"/>
                </a:lnTo>
                <a:cubicBezTo>
                  <a:pt x="97584" y="296912"/>
                  <a:pt x="258975" y="411268"/>
                  <a:pt x="449203" y="451830"/>
                </a:cubicBezTo>
                <a:cubicBezTo>
                  <a:pt x="411344" y="260824"/>
                  <a:pt x="291889" y="97931"/>
                  <a:pt x="126374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57200" y="4960137"/>
            <a:ext cx="7772400" cy="1463040"/>
          </a:xfrm>
        </p:spPr>
        <p:txBody>
          <a:bodyPr anchor="ctr">
            <a:normAutofit/>
          </a:bodyPr>
          <a:lstStyle>
            <a:lvl1pPr algn="r">
              <a:defRPr sz="5000" spc="200" baseline="0"/>
            </a:lvl1pPr>
          </a:lstStyle>
          <a:p>
            <a:r>
              <a:rPr lang="fr-FR" smtClean="0"/>
              <a:t>Modifiez le style du titre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610600" y="4960137"/>
            <a:ext cx="3200400" cy="1463040"/>
          </a:xfrm>
        </p:spPr>
        <p:txBody>
          <a:bodyPr lIns="91440" rIns="91440" anchor="ctr">
            <a:normAutofit/>
          </a:bodyPr>
          <a:lstStyle>
            <a:lvl1pPr marL="0" indent="0" algn="l">
              <a:lnSpc>
                <a:spcPct val="100000"/>
              </a:lnSpc>
              <a:spcBef>
                <a:spcPts val="0"/>
              </a:spcBef>
              <a:buNone/>
              <a:defRPr sz="1800">
                <a:solidFill>
                  <a:schemeClr val="tx1">
                    <a:lumMod val="95000"/>
                    <a:lumOff val="5000"/>
                  </a:schemeClr>
                </a:solidFill>
              </a:defRPr>
            </a:lvl1pPr>
            <a:lvl2pPr marL="457200" indent="0" algn="ctr">
              <a:buNone/>
              <a:defRPr sz="18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800"/>
            </a:lvl4pPr>
            <a:lvl5pPr marL="1828800" indent="0" algn="ctr">
              <a:buNone/>
              <a:defRPr sz="1800"/>
            </a:lvl5pPr>
            <a:lvl6pPr marL="2286000" indent="0" algn="ctr">
              <a:buNone/>
              <a:defRPr sz="1800"/>
            </a:lvl6pPr>
            <a:lvl7pPr marL="2743200" indent="0" algn="ctr">
              <a:buNone/>
              <a:defRPr sz="1800"/>
            </a:lvl7pPr>
            <a:lvl8pPr marL="3200400" indent="0" algn="ctr">
              <a:buNone/>
              <a:defRPr sz="1800"/>
            </a:lvl8pPr>
            <a:lvl9pPr marL="3657600" indent="0" algn="ctr">
              <a:buNone/>
              <a:defRPr sz="1800"/>
            </a:lvl9pPr>
          </a:lstStyle>
          <a:p>
            <a:r>
              <a:rPr lang="fr-FR" smtClean="0"/>
              <a:t>Modifiez le style des sous-titres du masque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algn="l">
              <a:defRPr/>
            </a:lvl1pPr>
          </a:lstStyle>
          <a:p>
            <a:fld id="{AD618D06-63C6-413F-8C58-5CC4A692B195}" type="datetimeFigureOut">
              <a:rPr lang="fr-FR" smtClean="0"/>
              <a:pPr/>
              <a:t>21/08/2015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CEC920-7DF2-4DE4-B6BE-E3664A8F93F2}" type="slidenum">
              <a:rPr lang="fr-FR" smtClean="0"/>
              <a:pPr/>
              <a:t>‹N°›</a:t>
            </a:fld>
            <a:endParaRPr lang="fr-FR"/>
          </a:p>
        </p:txBody>
      </p:sp>
      <p:cxnSp>
        <p:nvCxnSpPr>
          <p:cNvPr id="8" name="Straight Connector 7"/>
          <p:cNvCxnSpPr/>
          <p:nvPr/>
        </p:nvCxnSpPr>
        <p:spPr>
          <a:xfrm flipV="1">
            <a:off x="8386843" y="5264106"/>
            <a:ext cx="0" cy="914400"/>
          </a:xfrm>
          <a:prstGeom prst="line">
            <a:avLst/>
          </a:prstGeom>
          <a:ln w="19050">
            <a:solidFill>
              <a:schemeClr val="accent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357998494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618D06-63C6-413F-8C58-5CC4A692B195}" type="datetimeFigureOut">
              <a:rPr lang="fr-FR" smtClean="0"/>
              <a:pPr/>
              <a:t>21/08/2015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CEC920-7DF2-4DE4-B6BE-E3664A8F93F2}" type="slidenum">
              <a:rPr lang="fr-FR" smtClean="0"/>
              <a:pPr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205666486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/>
        </p:nvSpPr>
        <p:spPr>
          <a:xfrm>
            <a:off x="0" y="0"/>
            <a:ext cx="12192000" cy="4572001"/>
          </a:xfrm>
          <a:prstGeom prst="rect">
            <a:avLst/>
          </a:pr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1" name="Oval 5"/>
          <p:cNvSpPr/>
          <p:nvPr/>
        </p:nvSpPr>
        <p:spPr>
          <a:xfrm>
            <a:off x="-1" y="0"/>
            <a:ext cx="12192000" cy="4572001"/>
          </a:xfrm>
          <a:custGeom>
            <a:avLst/>
            <a:gdLst/>
            <a:ahLst/>
            <a:cxnLst/>
            <a:rect l="l" t="t" r="r" b="b"/>
            <a:pathLst>
              <a:path w="12192000" h="4572001">
                <a:moveTo>
                  <a:pt x="12192000" y="4387986"/>
                </a:moveTo>
                <a:lnTo>
                  <a:pt x="12192000" y="4572001"/>
                </a:lnTo>
                <a:lnTo>
                  <a:pt x="12013927" y="4572001"/>
                </a:lnTo>
                <a:cubicBezTo>
                  <a:pt x="12084901" y="4522707"/>
                  <a:pt x="12145198" y="4460004"/>
                  <a:pt x="12192000" y="4387986"/>
                </a:cubicBezTo>
                <a:close/>
                <a:moveTo>
                  <a:pt x="12192000" y="4041440"/>
                </a:moveTo>
                <a:lnTo>
                  <a:pt x="12192000" y="4174488"/>
                </a:lnTo>
                <a:cubicBezTo>
                  <a:pt x="12005469" y="4244657"/>
                  <a:pt x="11857227" y="4389538"/>
                  <a:pt x="11786673" y="4572001"/>
                </a:cubicBezTo>
                <a:lnTo>
                  <a:pt x="11649784" y="4572001"/>
                </a:lnTo>
                <a:cubicBezTo>
                  <a:pt x="11730542" y="4320085"/>
                  <a:pt x="11933879" y="4121396"/>
                  <a:pt x="12192000" y="4041440"/>
                </a:cubicBezTo>
                <a:close/>
                <a:moveTo>
                  <a:pt x="10767111" y="3999419"/>
                </a:moveTo>
                <a:lnTo>
                  <a:pt x="10784198" y="4001042"/>
                </a:lnTo>
                <a:cubicBezTo>
                  <a:pt x="10816584" y="4001569"/>
                  <a:pt x="10848477" y="4004550"/>
                  <a:pt x="10879660" y="4010107"/>
                </a:cubicBezTo>
                <a:cubicBezTo>
                  <a:pt x="10885236" y="4009688"/>
                  <a:pt x="10890564" y="4010636"/>
                  <a:pt x="10895873" y="4011646"/>
                </a:cubicBezTo>
                <a:lnTo>
                  <a:pt x="10895990" y="4012794"/>
                </a:lnTo>
                <a:cubicBezTo>
                  <a:pt x="11208069" y="4064450"/>
                  <a:pt x="11461298" y="4283539"/>
                  <a:pt x="11554662" y="4572001"/>
                </a:cubicBezTo>
                <a:lnTo>
                  <a:pt x="11417114" y="4572001"/>
                </a:lnTo>
                <a:cubicBezTo>
                  <a:pt x="11333731" y="4357380"/>
                  <a:pt x="11143362" y="4194541"/>
                  <a:pt x="10909360" y="4144250"/>
                </a:cubicBezTo>
                <a:cubicBezTo>
                  <a:pt x="10943854" y="4319651"/>
                  <a:pt x="11046077" y="4471530"/>
                  <a:pt x="11189175" y="4572001"/>
                </a:cubicBezTo>
                <a:lnTo>
                  <a:pt x="10994934" y="4572001"/>
                </a:lnTo>
                <a:cubicBezTo>
                  <a:pt x="10878802" y="4452596"/>
                  <a:pt x="10800240" y="4298519"/>
                  <a:pt x="10775875" y="4127511"/>
                </a:cubicBezTo>
                <a:cubicBezTo>
                  <a:pt x="10775707" y="4127458"/>
                  <a:pt x="10775539" y="4127453"/>
                  <a:pt x="10775369" y="4127448"/>
                </a:cubicBezTo>
                <a:lnTo>
                  <a:pt x="10774831" y="4120772"/>
                </a:lnTo>
                <a:cubicBezTo>
                  <a:pt x="10769772" y="4090522"/>
                  <a:pt x="10767321" y="4059631"/>
                  <a:pt x="10767364" y="4028296"/>
                </a:cubicBezTo>
                <a:cubicBezTo>
                  <a:pt x="10766052" y="4022668"/>
                  <a:pt x="10765993" y="4017001"/>
                  <a:pt x="10765993" y="4011320"/>
                </a:cubicBezTo>
                <a:lnTo>
                  <a:pt x="10766587" y="3999880"/>
                </a:lnTo>
                <a:lnTo>
                  <a:pt x="10767085" y="3999913"/>
                </a:lnTo>
                <a:close/>
                <a:moveTo>
                  <a:pt x="10744358" y="3999419"/>
                </a:moveTo>
                <a:lnTo>
                  <a:pt x="10744384" y="3999913"/>
                </a:lnTo>
                <a:lnTo>
                  <a:pt x="10744882" y="3999880"/>
                </a:lnTo>
                <a:lnTo>
                  <a:pt x="10745476" y="4011320"/>
                </a:lnTo>
                <a:cubicBezTo>
                  <a:pt x="10745476" y="4017001"/>
                  <a:pt x="10745417" y="4022668"/>
                  <a:pt x="10744105" y="4028296"/>
                </a:cubicBezTo>
                <a:cubicBezTo>
                  <a:pt x="10744148" y="4059631"/>
                  <a:pt x="10741697" y="4090522"/>
                  <a:pt x="10736638" y="4120772"/>
                </a:cubicBezTo>
                <a:lnTo>
                  <a:pt x="10736100" y="4127448"/>
                </a:lnTo>
                <a:cubicBezTo>
                  <a:pt x="10735930" y="4127453"/>
                  <a:pt x="10735762" y="4127458"/>
                  <a:pt x="10735594" y="4127511"/>
                </a:cubicBezTo>
                <a:cubicBezTo>
                  <a:pt x="10711229" y="4298519"/>
                  <a:pt x="10632667" y="4452596"/>
                  <a:pt x="10516535" y="4572001"/>
                </a:cubicBezTo>
                <a:lnTo>
                  <a:pt x="10322294" y="4572001"/>
                </a:lnTo>
                <a:cubicBezTo>
                  <a:pt x="10465392" y="4471530"/>
                  <a:pt x="10567615" y="4319650"/>
                  <a:pt x="10602109" y="4144250"/>
                </a:cubicBezTo>
                <a:cubicBezTo>
                  <a:pt x="10368107" y="4194541"/>
                  <a:pt x="10177738" y="4357380"/>
                  <a:pt x="10094355" y="4572001"/>
                </a:cubicBezTo>
                <a:lnTo>
                  <a:pt x="9956808" y="4572001"/>
                </a:lnTo>
                <a:cubicBezTo>
                  <a:pt x="10050171" y="4283539"/>
                  <a:pt x="10303400" y="4064450"/>
                  <a:pt x="10615479" y="4012794"/>
                </a:cubicBezTo>
                <a:lnTo>
                  <a:pt x="10615596" y="4011646"/>
                </a:lnTo>
                <a:cubicBezTo>
                  <a:pt x="10620905" y="4010636"/>
                  <a:pt x="10626233" y="4009688"/>
                  <a:pt x="10631809" y="4010107"/>
                </a:cubicBezTo>
                <a:cubicBezTo>
                  <a:pt x="10662992" y="4004550"/>
                  <a:pt x="10694885" y="4001569"/>
                  <a:pt x="10727271" y="4001042"/>
                </a:cubicBezTo>
                <a:close/>
                <a:moveTo>
                  <a:pt x="9074958" y="3999419"/>
                </a:moveTo>
                <a:lnTo>
                  <a:pt x="9092045" y="4001042"/>
                </a:lnTo>
                <a:cubicBezTo>
                  <a:pt x="9124431" y="4001569"/>
                  <a:pt x="9156324" y="4004550"/>
                  <a:pt x="9187507" y="4010107"/>
                </a:cubicBezTo>
                <a:cubicBezTo>
                  <a:pt x="9193083" y="4009688"/>
                  <a:pt x="9198411" y="4010636"/>
                  <a:pt x="9203720" y="4011646"/>
                </a:cubicBezTo>
                <a:lnTo>
                  <a:pt x="9203837" y="4012794"/>
                </a:lnTo>
                <a:cubicBezTo>
                  <a:pt x="9515916" y="4064450"/>
                  <a:pt x="9769145" y="4283539"/>
                  <a:pt x="9862508" y="4572001"/>
                </a:cubicBezTo>
                <a:lnTo>
                  <a:pt x="9724961" y="4572001"/>
                </a:lnTo>
                <a:cubicBezTo>
                  <a:pt x="9641578" y="4357380"/>
                  <a:pt x="9451209" y="4194541"/>
                  <a:pt x="9217207" y="4144250"/>
                </a:cubicBezTo>
                <a:cubicBezTo>
                  <a:pt x="9251701" y="4319651"/>
                  <a:pt x="9353924" y="4471530"/>
                  <a:pt x="9497022" y="4572001"/>
                </a:cubicBezTo>
                <a:lnTo>
                  <a:pt x="9302781" y="4572001"/>
                </a:lnTo>
                <a:cubicBezTo>
                  <a:pt x="9186649" y="4452596"/>
                  <a:pt x="9108087" y="4298519"/>
                  <a:pt x="9083722" y="4127511"/>
                </a:cubicBezTo>
                <a:cubicBezTo>
                  <a:pt x="9083554" y="4127458"/>
                  <a:pt x="9083386" y="4127453"/>
                  <a:pt x="9083216" y="4127448"/>
                </a:cubicBezTo>
                <a:lnTo>
                  <a:pt x="9082678" y="4120772"/>
                </a:lnTo>
                <a:cubicBezTo>
                  <a:pt x="9077619" y="4090522"/>
                  <a:pt x="9075168" y="4059631"/>
                  <a:pt x="9075211" y="4028296"/>
                </a:cubicBezTo>
                <a:cubicBezTo>
                  <a:pt x="9073899" y="4022668"/>
                  <a:pt x="9073840" y="4017001"/>
                  <a:pt x="9073840" y="4011320"/>
                </a:cubicBezTo>
                <a:lnTo>
                  <a:pt x="9074434" y="3999880"/>
                </a:lnTo>
                <a:lnTo>
                  <a:pt x="9074932" y="3999913"/>
                </a:lnTo>
                <a:close/>
                <a:moveTo>
                  <a:pt x="9052207" y="3999419"/>
                </a:moveTo>
                <a:lnTo>
                  <a:pt x="9052233" y="3999913"/>
                </a:lnTo>
                <a:lnTo>
                  <a:pt x="9052731" y="3999880"/>
                </a:lnTo>
                <a:lnTo>
                  <a:pt x="9053325" y="4011320"/>
                </a:lnTo>
                <a:cubicBezTo>
                  <a:pt x="9053325" y="4017001"/>
                  <a:pt x="9053266" y="4022668"/>
                  <a:pt x="9051954" y="4028296"/>
                </a:cubicBezTo>
                <a:cubicBezTo>
                  <a:pt x="9051997" y="4059631"/>
                  <a:pt x="9049546" y="4090522"/>
                  <a:pt x="9044487" y="4120772"/>
                </a:cubicBezTo>
                <a:lnTo>
                  <a:pt x="9043949" y="4127448"/>
                </a:lnTo>
                <a:cubicBezTo>
                  <a:pt x="9043779" y="4127453"/>
                  <a:pt x="9043611" y="4127458"/>
                  <a:pt x="9043443" y="4127511"/>
                </a:cubicBezTo>
                <a:cubicBezTo>
                  <a:pt x="9019078" y="4298519"/>
                  <a:pt x="8940516" y="4452596"/>
                  <a:pt x="8824384" y="4572001"/>
                </a:cubicBezTo>
                <a:lnTo>
                  <a:pt x="8630143" y="4572001"/>
                </a:lnTo>
                <a:cubicBezTo>
                  <a:pt x="8773241" y="4471530"/>
                  <a:pt x="8875464" y="4319651"/>
                  <a:pt x="8909958" y="4144250"/>
                </a:cubicBezTo>
                <a:cubicBezTo>
                  <a:pt x="8675956" y="4194541"/>
                  <a:pt x="8485587" y="4357380"/>
                  <a:pt x="8402204" y="4572001"/>
                </a:cubicBezTo>
                <a:lnTo>
                  <a:pt x="8264656" y="4572001"/>
                </a:lnTo>
                <a:cubicBezTo>
                  <a:pt x="8358019" y="4283539"/>
                  <a:pt x="8611249" y="4064450"/>
                  <a:pt x="8923328" y="4012794"/>
                </a:cubicBezTo>
                <a:lnTo>
                  <a:pt x="8923445" y="4011646"/>
                </a:lnTo>
                <a:cubicBezTo>
                  <a:pt x="8928754" y="4010636"/>
                  <a:pt x="8934082" y="4009688"/>
                  <a:pt x="8939658" y="4010107"/>
                </a:cubicBezTo>
                <a:cubicBezTo>
                  <a:pt x="8970841" y="4004550"/>
                  <a:pt x="9002734" y="4001569"/>
                  <a:pt x="9035120" y="4001042"/>
                </a:cubicBezTo>
                <a:close/>
                <a:moveTo>
                  <a:pt x="7382807" y="3999419"/>
                </a:moveTo>
                <a:lnTo>
                  <a:pt x="7399895" y="4001042"/>
                </a:lnTo>
                <a:cubicBezTo>
                  <a:pt x="7432280" y="4001569"/>
                  <a:pt x="7464173" y="4004550"/>
                  <a:pt x="7495356" y="4010107"/>
                </a:cubicBezTo>
                <a:cubicBezTo>
                  <a:pt x="7500932" y="4009688"/>
                  <a:pt x="7506260" y="4010636"/>
                  <a:pt x="7511569" y="4011646"/>
                </a:cubicBezTo>
                <a:lnTo>
                  <a:pt x="7511686" y="4012794"/>
                </a:lnTo>
                <a:cubicBezTo>
                  <a:pt x="7823765" y="4064450"/>
                  <a:pt x="8076994" y="4283539"/>
                  <a:pt x="8170358" y="4572001"/>
                </a:cubicBezTo>
                <a:lnTo>
                  <a:pt x="8032809" y="4572001"/>
                </a:lnTo>
                <a:cubicBezTo>
                  <a:pt x="7949426" y="4357380"/>
                  <a:pt x="7759058" y="4194541"/>
                  <a:pt x="7525056" y="4144250"/>
                </a:cubicBezTo>
                <a:cubicBezTo>
                  <a:pt x="7559550" y="4319650"/>
                  <a:pt x="7661773" y="4471530"/>
                  <a:pt x="7804870" y="4572001"/>
                </a:cubicBezTo>
                <a:lnTo>
                  <a:pt x="7610630" y="4572001"/>
                </a:lnTo>
                <a:cubicBezTo>
                  <a:pt x="7494498" y="4452596"/>
                  <a:pt x="7415935" y="4298519"/>
                  <a:pt x="7391571" y="4127511"/>
                </a:cubicBezTo>
                <a:cubicBezTo>
                  <a:pt x="7391403" y="4127458"/>
                  <a:pt x="7391235" y="4127453"/>
                  <a:pt x="7391065" y="4127448"/>
                </a:cubicBezTo>
                <a:lnTo>
                  <a:pt x="7390527" y="4120772"/>
                </a:lnTo>
                <a:cubicBezTo>
                  <a:pt x="7385468" y="4090522"/>
                  <a:pt x="7383018" y="4059631"/>
                  <a:pt x="7383060" y="4028296"/>
                </a:cubicBezTo>
                <a:cubicBezTo>
                  <a:pt x="7381748" y="4022668"/>
                  <a:pt x="7381689" y="4017001"/>
                  <a:pt x="7381689" y="4011320"/>
                </a:cubicBezTo>
                <a:lnTo>
                  <a:pt x="7382283" y="3999880"/>
                </a:lnTo>
                <a:lnTo>
                  <a:pt x="7382781" y="3999913"/>
                </a:lnTo>
                <a:close/>
                <a:moveTo>
                  <a:pt x="7360056" y="3999419"/>
                </a:moveTo>
                <a:lnTo>
                  <a:pt x="7360082" y="3999913"/>
                </a:lnTo>
                <a:lnTo>
                  <a:pt x="7360580" y="3999880"/>
                </a:lnTo>
                <a:lnTo>
                  <a:pt x="7361174" y="4011320"/>
                </a:lnTo>
                <a:cubicBezTo>
                  <a:pt x="7361174" y="4017001"/>
                  <a:pt x="7361115" y="4022668"/>
                  <a:pt x="7359803" y="4028296"/>
                </a:cubicBezTo>
                <a:cubicBezTo>
                  <a:pt x="7359845" y="4059631"/>
                  <a:pt x="7357395" y="4090522"/>
                  <a:pt x="7352336" y="4120772"/>
                </a:cubicBezTo>
                <a:lnTo>
                  <a:pt x="7351798" y="4127448"/>
                </a:lnTo>
                <a:cubicBezTo>
                  <a:pt x="7351628" y="4127453"/>
                  <a:pt x="7351460" y="4127458"/>
                  <a:pt x="7351292" y="4127511"/>
                </a:cubicBezTo>
                <a:cubicBezTo>
                  <a:pt x="7326927" y="4298519"/>
                  <a:pt x="7248364" y="4452596"/>
                  <a:pt x="7132233" y="4572001"/>
                </a:cubicBezTo>
                <a:lnTo>
                  <a:pt x="6937992" y="4572001"/>
                </a:lnTo>
                <a:cubicBezTo>
                  <a:pt x="7081090" y="4471530"/>
                  <a:pt x="7183313" y="4319650"/>
                  <a:pt x="7217807" y="4144250"/>
                </a:cubicBezTo>
                <a:cubicBezTo>
                  <a:pt x="6983804" y="4194541"/>
                  <a:pt x="6793436" y="4357380"/>
                  <a:pt x="6710053" y="4572001"/>
                </a:cubicBezTo>
                <a:lnTo>
                  <a:pt x="6572505" y="4572001"/>
                </a:lnTo>
                <a:cubicBezTo>
                  <a:pt x="6665868" y="4283539"/>
                  <a:pt x="6919098" y="4064450"/>
                  <a:pt x="7231177" y="4012794"/>
                </a:cubicBezTo>
                <a:lnTo>
                  <a:pt x="7231294" y="4011646"/>
                </a:lnTo>
                <a:cubicBezTo>
                  <a:pt x="7236603" y="4010636"/>
                  <a:pt x="7241931" y="4009688"/>
                  <a:pt x="7247507" y="4010107"/>
                </a:cubicBezTo>
                <a:cubicBezTo>
                  <a:pt x="7278690" y="4004550"/>
                  <a:pt x="7310583" y="4001569"/>
                  <a:pt x="7342968" y="4001042"/>
                </a:cubicBezTo>
                <a:close/>
                <a:moveTo>
                  <a:pt x="5690656" y="3999419"/>
                </a:moveTo>
                <a:lnTo>
                  <a:pt x="5707743" y="4001042"/>
                </a:lnTo>
                <a:cubicBezTo>
                  <a:pt x="5740129" y="4001569"/>
                  <a:pt x="5772021" y="4004550"/>
                  <a:pt x="5803205" y="4010107"/>
                </a:cubicBezTo>
                <a:cubicBezTo>
                  <a:pt x="5808781" y="4009688"/>
                  <a:pt x="5814109" y="4010636"/>
                  <a:pt x="5819417" y="4011646"/>
                </a:cubicBezTo>
                <a:lnTo>
                  <a:pt x="5819534" y="4012794"/>
                </a:lnTo>
                <a:cubicBezTo>
                  <a:pt x="6131614" y="4064450"/>
                  <a:pt x="6384843" y="4283539"/>
                  <a:pt x="6478206" y="4572001"/>
                </a:cubicBezTo>
                <a:lnTo>
                  <a:pt x="6340658" y="4572001"/>
                </a:lnTo>
                <a:cubicBezTo>
                  <a:pt x="6257275" y="4357380"/>
                  <a:pt x="6066907" y="4194541"/>
                  <a:pt x="5832905" y="4144250"/>
                </a:cubicBezTo>
                <a:cubicBezTo>
                  <a:pt x="5867399" y="4319651"/>
                  <a:pt x="5969622" y="4471530"/>
                  <a:pt x="6112719" y="4572001"/>
                </a:cubicBezTo>
                <a:lnTo>
                  <a:pt x="5918478" y="4572001"/>
                </a:lnTo>
                <a:cubicBezTo>
                  <a:pt x="5802347" y="4452596"/>
                  <a:pt x="5723784" y="4298519"/>
                  <a:pt x="5699419" y="4127511"/>
                </a:cubicBezTo>
                <a:cubicBezTo>
                  <a:pt x="5699252" y="4127458"/>
                  <a:pt x="5699083" y="4127453"/>
                  <a:pt x="5698914" y="4127448"/>
                </a:cubicBezTo>
                <a:lnTo>
                  <a:pt x="5698375" y="4120772"/>
                </a:lnTo>
                <a:cubicBezTo>
                  <a:pt x="5693317" y="4090522"/>
                  <a:pt x="5690866" y="4059631"/>
                  <a:pt x="5690908" y="4028296"/>
                </a:cubicBezTo>
                <a:cubicBezTo>
                  <a:pt x="5689596" y="4022668"/>
                  <a:pt x="5689538" y="4017001"/>
                  <a:pt x="5689538" y="4011320"/>
                </a:cubicBezTo>
                <a:lnTo>
                  <a:pt x="5690132" y="3999880"/>
                </a:lnTo>
                <a:lnTo>
                  <a:pt x="5690630" y="3999913"/>
                </a:lnTo>
                <a:close/>
                <a:moveTo>
                  <a:pt x="5667905" y="3999419"/>
                </a:moveTo>
                <a:lnTo>
                  <a:pt x="5667931" y="3999913"/>
                </a:lnTo>
                <a:lnTo>
                  <a:pt x="5668429" y="3999880"/>
                </a:lnTo>
                <a:lnTo>
                  <a:pt x="5669023" y="4011320"/>
                </a:lnTo>
                <a:cubicBezTo>
                  <a:pt x="5669023" y="4017001"/>
                  <a:pt x="5668964" y="4022668"/>
                  <a:pt x="5667652" y="4028296"/>
                </a:cubicBezTo>
                <a:cubicBezTo>
                  <a:pt x="5667694" y="4059631"/>
                  <a:pt x="5665244" y="4090522"/>
                  <a:pt x="5660185" y="4120772"/>
                </a:cubicBezTo>
                <a:lnTo>
                  <a:pt x="5659647" y="4127448"/>
                </a:lnTo>
                <a:cubicBezTo>
                  <a:pt x="5659477" y="4127453"/>
                  <a:pt x="5659309" y="4127458"/>
                  <a:pt x="5659141" y="4127511"/>
                </a:cubicBezTo>
                <a:cubicBezTo>
                  <a:pt x="5634776" y="4298519"/>
                  <a:pt x="5556213" y="4452596"/>
                  <a:pt x="5440082" y="4572001"/>
                </a:cubicBezTo>
                <a:lnTo>
                  <a:pt x="5245841" y="4572001"/>
                </a:lnTo>
                <a:cubicBezTo>
                  <a:pt x="5388939" y="4471530"/>
                  <a:pt x="5491162" y="4319651"/>
                  <a:pt x="5525656" y="4144250"/>
                </a:cubicBezTo>
                <a:cubicBezTo>
                  <a:pt x="5291653" y="4194541"/>
                  <a:pt x="5101285" y="4357380"/>
                  <a:pt x="5017902" y="4572001"/>
                </a:cubicBezTo>
                <a:lnTo>
                  <a:pt x="4880354" y="4572001"/>
                </a:lnTo>
                <a:cubicBezTo>
                  <a:pt x="4973717" y="4283539"/>
                  <a:pt x="5226947" y="4064450"/>
                  <a:pt x="5539026" y="4012794"/>
                </a:cubicBezTo>
                <a:lnTo>
                  <a:pt x="5539143" y="4011646"/>
                </a:lnTo>
                <a:cubicBezTo>
                  <a:pt x="5544452" y="4010636"/>
                  <a:pt x="5549780" y="4009688"/>
                  <a:pt x="5555356" y="4010107"/>
                </a:cubicBezTo>
                <a:cubicBezTo>
                  <a:pt x="5586539" y="4004550"/>
                  <a:pt x="5618432" y="4001569"/>
                  <a:pt x="5650817" y="4001042"/>
                </a:cubicBezTo>
                <a:close/>
                <a:moveTo>
                  <a:pt x="3998505" y="3999419"/>
                </a:moveTo>
                <a:lnTo>
                  <a:pt x="4015592" y="4001042"/>
                </a:lnTo>
                <a:cubicBezTo>
                  <a:pt x="4047978" y="4001569"/>
                  <a:pt x="4079870" y="4004550"/>
                  <a:pt x="4111054" y="4010107"/>
                </a:cubicBezTo>
                <a:cubicBezTo>
                  <a:pt x="4116630" y="4009688"/>
                  <a:pt x="4121958" y="4010636"/>
                  <a:pt x="4127266" y="4011646"/>
                </a:cubicBezTo>
                <a:lnTo>
                  <a:pt x="4127384" y="4012794"/>
                </a:lnTo>
                <a:cubicBezTo>
                  <a:pt x="4439463" y="4064450"/>
                  <a:pt x="4692692" y="4283539"/>
                  <a:pt x="4786055" y="4572001"/>
                </a:cubicBezTo>
                <a:lnTo>
                  <a:pt x="4648508" y="4572001"/>
                </a:lnTo>
                <a:cubicBezTo>
                  <a:pt x="4565124" y="4357380"/>
                  <a:pt x="4374756" y="4194541"/>
                  <a:pt x="4140754" y="4144250"/>
                </a:cubicBezTo>
                <a:cubicBezTo>
                  <a:pt x="4175248" y="4319650"/>
                  <a:pt x="4277471" y="4471530"/>
                  <a:pt x="4420568" y="4572001"/>
                </a:cubicBezTo>
                <a:lnTo>
                  <a:pt x="4226327" y="4572001"/>
                </a:lnTo>
                <a:cubicBezTo>
                  <a:pt x="4110196" y="4452596"/>
                  <a:pt x="4031633" y="4298519"/>
                  <a:pt x="4007268" y="4127511"/>
                </a:cubicBezTo>
                <a:cubicBezTo>
                  <a:pt x="4007101" y="4127458"/>
                  <a:pt x="4006932" y="4127453"/>
                  <a:pt x="4006763" y="4127448"/>
                </a:cubicBezTo>
                <a:lnTo>
                  <a:pt x="4006225" y="4120772"/>
                </a:lnTo>
                <a:cubicBezTo>
                  <a:pt x="4001166" y="4090522"/>
                  <a:pt x="3998715" y="4059631"/>
                  <a:pt x="3998757" y="4028296"/>
                </a:cubicBezTo>
                <a:cubicBezTo>
                  <a:pt x="3997445" y="4022668"/>
                  <a:pt x="3997387" y="4017001"/>
                  <a:pt x="3997387" y="4011320"/>
                </a:cubicBezTo>
                <a:lnTo>
                  <a:pt x="3997981" y="3999880"/>
                </a:lnTo>
                <a:lnTo>
                  <a:pt x="3998479" y="3999913"/>
                </a:lnTo>
                <a:close/>
                <a:moveTo>
                  <a:pt x="3975754" y="3999419"/>
                </a:moveTo>
                <a:lnTo>
                  <a:pt x="3975780" y="3999913"/>
                </a:lnTo>
                <a:lnTo>
                  <a:pt x="3976278" y="3999880"/>
                </a:lnTo>
                <a:lnTo>
                  <a:pt x="3976872" y="4011320"/>
                </a:lnTo>
                <a:cubicBezTo>
                  <a:pt x="3976872" y="4017001"/>
                  <a:pt x="3976813" y="4022668"/>
                  <a:pt x="3975501" y="4028296"/>
                </a:cubicBezTo>
                <a:cubicBezTo>
                  <a:pt x="3975543" y="4059631"/>
                  <a:pt x="3973093" y="4090522"/>
                  <a:pt x="3968034" y="4120772"/>
                </a:cubicBezTo>
                <a:lnTo>
                  <a:pt x="3967496" y="4127448"/>
                </a:lnTo>
                <a:cubicBezTo>
                  <a:pt x="3967326" y="4127453"/>
                  <a:pt x="3967158" y="4127458"/>
                  <a:pt x="3966990" y="4127511"/>
                </a:cubicBezTo>
                <a:cubicBezTo>
                  <a:pt x="3942625" y="4298519"/>
                  <a:pt x="3864063" y="4452596"/>
                  <a:pt x="3747931" y="4572001"/>
                </a:cubicBezTo>
                <a:lnTo>
                  <a:pt x="3553690" y="4572001"/>
                </a:lnTo>
                <a:cubicBezTo>
                  <a:pt x="3696788" y="4471530"/>
                  <a:pt x="3799011" y="4319651"/>
                  <a:pt x="3833505" y="4144250"/>
                </a:cubicBezTo>
                <a:cubicBezTo>
                  <a:pt x="3599503" y="4194541"/>
                  <a:pt x="3409134" y="4357380"/>
                  <a:pt x="3325751" y="4572001"/>
                </a:cubicBezTo>
                <a:lnTo>
                  <a:pt x="3188203" y="4572001"/>
                </a:lnTo>
                <a:cubicBezTo>
                  <a:pt x="3281566" y="4283539"/>
                  <a:pt x="3534796" y="4064450"/>
                  <a:pt x="3846875" y="4012794"/>
                </a:cubicBezTo>
                <a:lnTo>
                  <a:pt x="3846992" y="4011646"/>
                </a:lnTo>
                <a:cubicBezTo>
                  <a:pt x="3852301" y="4010636"/>
                  <a:pt x="3857629" y="4009688"/>
                  <a:pt x="3863205" y="4010107"/>
                </a:cubicBezTo>
                <a:cubicBezTo>
                  <a:pt x="3894388" y="4004550"/>
                  <a:pt x="3926281" y="4001569"/>
                  <a:pt x="3958666" y="4001042"/>
                </a:cubicBezTo>
                <a:close/>
                <a:moveTo>
                  <a:pt x="2306354" y="3999419"/>
                </a:moveTo>
                <a:lnTo>
                  <a:pt x="2323441" y="4001042"/>
                </a:lnTo>
                <a:cubicBezTo>
                  <a:pt x="2355827" y="4001569"/>
                  <a:pt x="2387719" y="4004550"/>
                  <a:pt x="2418903" y="4010107"/>
                </a:cubicBezTo>
                <a:cubicBezTo>
                  <a:pt x="2424479" y="4009688"/>
                  <a:pt x="2429807" y="4010636"/>
                  <a:pt x="2435115" y="4011646"/>
                </a:cubicBezTo>
                <a:lnTo>
                  <a:pt x="2435233" y="4012794"/>
                </a:lnTo>
                <a:cubicBezTo>
                  <a:pt x="2747312" y="4064450"/>
                  <a:pt x="3000542" y="4283539"/>
                  <a:pt x="3093904" y="4572001"/>
                </a:cubicBezTo>
                <a:lnTo>
                  <a:pt x="2956357" y="4572001"/>
                </a:lnTo>
                <a:cubicBezTo>
                  <a:pt x="2872974" y="4357380"/>
                  <a:pt x="2682605" y="4194541"/>
                  <a:pt x="2448603" y="4144250"/>
                </a:cubicBezTo>
                <a:cubicBezTo>
                  <a:pt x="2483097" y="4319651"/>
                  <a:pt x="2585320" y="4471530"/>
                  <a:pt x="2728418" y="4572001"/>
                </a:cubicBezTo>
                <a:lnTo>
                  <a:pt x="2534177" y="4572001"/>
                </a:lnTo>
                <a:cubicBezTo>
                  <a:pt x="2418045" y="4452596"/>
                  <a:pt x="2339482" y="4298519"/>
                  <a:pt x="2315117" y="4127511"/>
                </a:cubicBezTo>
                <a:cubicBezTo>
                  <a:pt x="2314950" y="4127458"/>
                  <a:pt x="2314781" y="4127453"/>
                  <a:pt x="2314612" y="4127448"/>
                </a:cubicBezTo>
                <a:lnTo>
                  <a:pt x="2314074" y="4120772"/>
                </a:lnTo>
                <a:cubicBezTo>
                  <a:pt x="2309015" y="4090522"/>
                  <a:pt x="2306564" y="4059631"/>
                  <a:pt x="2306606" y="4028296"/>
                </a:cubicBezTo>
                <a:cubicBezTo>
                  <a:pt x="2305294" y="4022668"/>
                  <a:pt x="2305236" y="4017001"/>
                  <a:pt x="2305236" y="4011320"/>
                </a:cubicBezTo>
                <a:lnTo>
                  <a:pt x="2305830" y="3999880"/>
                </a:lnTo>
                <a:lnTo>
                  <a:pt x="2306328" y="3999913"/>
                </a:lnTo>
                <a:close/>
                <a:moveTo>
                  <a:pt x="2283603" y="3999419"/>
                </a:moveTo>
                <a:lnTo>
                  <a:pt x="2283629" y="3999913"/>
                </a:lnTo>
                <a:lnTo>
                  <a:pt x="2284127" y="3999880"/>
                </a:lnTo>
                <a:lnTo>
                  <a:pt x="2284721" y="4011320"/>
                </a:lnTo>
                <a:cubicBezTo>
                  <a:pt x="2284721" y="4017001"/>
                  <a:pt x="2284662" y="4022668"/>
                  <a:pt x="2283350" y="4028296"/>
                </a:cubicBezTo>
                <a:cubicBezTo>
                  <a:pt x="2283392" y="4059631"/>
                  <a:pt x="2280942" y="4090522"/>
                  <a:pt x="2275883" y="4120772"/>
                </a:cubicBezTo>
                <a:lnTo>
                  <a:pt x="2275345" y="4127448"/>
                </a:lnTo>
                <a:cubicBezTo>
                  <a:pt x="2275175" y="4127453"/>
                  <a:pt x="2275007" y="4127458"/>
                  <a:pt x="2274839" y="4127511"/>
                </a:cubicBezTo>
                <a:cubicBezTo>
                  <a:pt x="2250474" y="4298519"/>
                  <a:pt x="2171912" y="4452596"/>
                  <a:pt x="2055780" y="4572001"/>
                </a:cubicBezTo>
                <a:lnTo>
                  <a:pt x="1861539" y="4572001"/>
                </a:lnTo>
                <a:cubicBezTo>
                  <a:pt x="2004637" y="4471530"/>
                  <a:pt x="2106860" y="4319650"/>
                  <a:pt x="2141354" y="4144250"/>
                </a:cubicBezTo>
                <a:cubicBezTo>
                  <a:pt x="1907352" y="4194541"/>
                  <a:pt x="1716983" y="4357380"/>
                  <a:pt x="1633600" y="4572001"/>
                </a:cubicBezTo>
                <a:lnTo>
                  <a:pt x="1496052" y="4572001"/>
                </a:lnTo>
                <a:cubicBezTo>
                  <a:pt x="1589416" y="4283539"/>
                  <a:pt x="1842645" y="4064450"/>
                  <a:pt x="2154724" y="4012794"/>
                </a:cubicBezTo>
                <a:lnTo>
                  <a:pt x="2154841" y="4011646"/>
                </a:lnTo>
                <a:cubicBezTo>
                  <a:pt x="2160150" y="4010636"/>
                  <a:pt x="2165478" y="4009688"/>
                  <a:pt x="2171054" y="4010107"/>
                </a:cubicBezTo>
                <a:cubicBezTo>
                  <a:pt x="2202237" y="4004550"/>
                  <a:pt x="2234130" y="4001569"/>
                  <a:pt x="2266515" y="4001042"/>
                </a:cubicBezTo>
                <a:close/>
                <a:moveTo>
                  <a:pt x="614203" y="3999419"/>
                </a:moveTo>
                <a:lnTo>
                  <a:pt x="631290" y="4001042"/>
                </a:lnTo>
                <a:cubicBezTo>
                  <a:pt x="663676" y="4001569"/>
                  <a:pt x="695568" y="4004550"/>
                  <a:pt x="726752" y="4010107"/>
                </a:cubicBezTo>
                <a:cubicBezTo>
                  <a:pt x="732328" y="4009688"/>
                  <a:pt x="737656" y="4010636"/>
                  <a:pt x="742964" y="4011646"/>
                </a:cubicBezTo>
                <a:lnTo>
                  <a:pt x="743081" y="4012794"/>
                </a:lnTo>
                <a:cubicBezTo>
                  <a:pt x="1055161" y="4064450"/>
                  <a:pt x="1308390" y="4283539"/>
                  <a:pt x="1401754" y="4572001"/>
                </a:cubicBezTo>
                <a:lnTo>
                  <a:pt x="1264205" y="4572001"/>
                </a:lnTo>
                <a:cubicBezTo>
                  <a:pt x="1180823" y="4357380"/>
                  <a:pt x="990454" y="4194541"/>
                  <a:pt x="756452" y="4144250"/>
                </a:cubicBezTo>
                <a:cubicBezTo>
                  <a:pt x="790946" y="4319651"/>
                  <a:pt x="893169" y="4471530"/>
                  <a:pt x="1036266" y="4572001"/>
                </a:cubicBezTo>
                <a:lnTo>
                  <a:pt x="842026" y="4572001"/>
                </a:lnTo>
                <a:cubicBezTo>
                  <a:pt x="725894" y="4452596"/>
                  <a:pt x="647331" y="4298519"/>
                  <a:pt x="622966" y="4127511"/>
                </a:cubicBezTo>
                <a:cubicBezTo>
                  <a:pt x="622799" y="4127458"/>
                  <a:pt x="622630" y="4127453"/>
                  <a:pt x="622461" y="4127448"/>
                </a:cubicBezTo>
                <a:lnTo>
                  <a:pt x="621923" y="4120772"/>
                </a:lnTo>
                <a:cubicBezTo>
                  <a:pt x="616864" y="4090522"/>
                  <a:pt x="614413" y="4059631"/>
                  <a:pt x="614455" y="4028296"/>
                </a:cubicBezTo>
                <a:cubicBezTo>
                  <a:pt x="613143" y="4022668"/>
                  <a:pt x="613085" y="4017001"/>
                  <a:pt x="613085" y="4011320"/>
                </a:cubicBezTo>
                <a:lnTo>
                  <a:pt x="613679" y="3999880"/>
                </a:lnTo>
                <a:lnTo>
                  <a:pt x="614177" y="3999913"/>
                </a:lnTo>
                <a:close/>
                <a:moveTo>
                  <a:pt x="591452" y="3999419"/>
                </a:moveTo>
                <a:lnTo>
                  <a:pt x="591478" y="3999913"/>
                </a:lnTo>
                <a:lnTo>
                  <a:pt x="591976" y="3999880"/>
                </a:lnTo>
                <a:lnTo>
                  <a:pt x="592570" y="4011320"/>
                </a:lnTo>
                <a:cubicBezTo>
                  <a:pt x="592570" y="4017001"/>
                  <a:pt x="592511" y="4022668"/>
                  <a:pt x="591199" y="4028296"/>
                </a:cubicBezTo>
                <a:cubicBezTo>
                  <a:pt x="591242" y="4059631"/>
                  <a:pt x="588791" y="4090522"/>
                  <a:pt x="583732" y="4120772"/>
                </a:cubicBezTo>
                <a:lnTo>
                  <a:pt x="583194" y="4127448"/>
                </a:lnTo>
                <a:cubicBezTo>
                  <a:pt x="583024" y="4127453"/>
                  <a:pt x="582856" y="4127458"/>
                  <a:pt x="582689" y="4127511"/>
                </a:cubicBezTo>
                <a:cubicBezTo>
                  <a:pt x="558275" y="4298863"/>
                  <a:pt x="479445" y="4453216"/>
                  <a:pt x="362360" y="4572001"/>
                </a:cubicBezTo>
                <a:lnTo>
                  <a:pt x="169811" y="4572001"/>
                </a:lnTo>
                <a:cubicBezTo>
                  <a:pt x="312603" y="4471357"/>
                  <a:pt x="414729" y="4319551"/>
                  <a:pt x="449203" y="4144250"/>
                </a:cubicBezTo>
                <a:cubicBezTo>
                  <a:pt x="258971" y="4185134"/>
                  <a:pt x="97576" y="4300399"/>
                  <a:pt x="0" y="4458139"/>
                </a:cubicBezTo>
                <a:lnTo>
                  <a:pt x="0" y="4251345"/>
                </a:lnTo>
                <a:cubicBezTo>
                  <a:pt x="121484" y="4128438"/>
                  <a:pt x="282199" y="4042650"/>
                  <a:pt x="462573" y="4012794"/>
                </a:cubicBezTo>
                <a:lnTo>
                  <a:pt x="462690" y="4011646"/>
                </a:lnTo>
                <a:cubicBezTo>
                  <a:pt x="467999" y="4010636"/>
                  <a:pt x="473327" y="4009688"/>
                  <a:pt x="478903" y="4010107"/>
                </a:cubicBezTo>
                <a:cubicBezTo>
                  <a:pt x="510086" y="4004550"/>
                  <a:pt x="541979" y="4001569"/>
                  <a:pt x="574365" y="4001042"/>
                </a:cubicBezTo>
                <a:close/>
                <a:moveTo>
                  <a:pt x="11452667" y="3304913"/>
                </a:moveTo>
                <a:cubicBezTo>
                  <a:pt x="11177477" y="3363591"/>
                  <a:pt x="10962633" y="3576701"/>
                  <a:pt x="10909358" y="3845480"/>
                </a:cubicBezTo>
                <a:cubicBezTo>
                  <a:pt x="11184548" y="3786801"/>
                  <a:pt x="11399391" y="3573691"/>
                  <a:pt x="11452667" y="3304913"/>
                </a:cubicBezTo>
                <a:close/>
                <a:moveTo>
                  <a:pt x="10058800" y="3304913"/>
                </a:moveTo>
                <a:cubicBezTo>
                  <a:pt x="10112076" y="3573691"/>
                  <a:pt x="10326919" y="3786801"/>
                  <a:pt x="10602109" y="3845480"/>
                </a:cubicBezTo>
                <a:cubicBezTo>
                  <a:pt x="10548834" y="3576701"/>
                  <a:pt x="10333990" y="3363591"/>
                  <a:pt x="10058800" y="3304913"/>
                </a:cubicBezTo>
                <a:close/>
                <a:moveTo>
                  <a:pt x="9760514" y="3304913"/>
                </a:moveTo>
                <a:cubicBezTo>
                  <a:pt x="9485324" y="3363591"/>
                  <a:pt x="9270480" y="3576701"/>
                  <a:pt x="9217205" y="3845480"/>
                </a:cubicBezTo>
                <a:cubicBezTo>
                  <a:pt x="9492395" y="3786801"/>
                  <a:pt x="9707238" y="3573691"/>
                  <a:pt x="9760514" y="3304913"/>
                </a:cubicBezTo>
                <a:close/>
                <a:moveTo>
                  <a:pt x="8366649" y="3304913"/>
                </a:moveTo>
                <a:cubicBezTo>
                  <a:pt x="8419925" y="3573691"/>
                  <a:pt x="8634768" y="3786801"/>
                  <a:pt x="8909958" y="3845480"/>
                </a:cubicBezTo>
                <a:cubicBezTo>
                  <a:pt x="8856683" y="3576701"/>
                  <a:pt x="8641839" y="3363591"/>
                  <a:pt x="8366649" y="3304913"/>
                </a:cubicBezTo>
                <a:close/>
                <a:moveTo>
                  <a:pt x="8068363" y="3304913"/>
                </a:moveTo>
                <a:cubicBezTo>
                  <a:pt x="7793173" y="3363591"/>
                  <a:pt x="7578329" y="3576701"/>
                  <a:pt x="7525054" y="3845480"/>
                </a:cubicBezTo>
                <a:cubicBezTo>
                  <a:pt x="7800244" y="3786801"/>
                  <a:pt x="8015087" y="3573691"/>
                  <a:pt x="8068363" y="3304913"/>
                </a:cubicBezTo>
                <a:close/>
                <a:moveTo>
                  <a:pt x="6674498" y="3304913"/>
                </a:moveTo>
                <a:cubicBezTo>
                  <a:pt x="6727774" y="3573691"/>
                  <a:pt x="6942617" y="3786801"/>
                  <a:pt x="7217807" y="3845480"/>
                </a:cubicBezTo>
                <a:cubicBezTo>
                  <a:pt x="7164532" y="3576701"/>
                  <a:pt x="6949688" y="3363591"/>
                  <a:pt x="6674498" y="3304913"/>
                </a:cubicBezTo>
                <a:close/>
                <a:moveTo>
                  <a:pt x="6376212" y="3304913"/>
                </a:moveTo>
                <a:cubicBezTo>
                  <a:pt x="6101022" y="3363591"/>
                  <a:pt x="5886178" y="3576701"/>
                  <a:pt x="5832903" y="3845480"/>
                </a:cubicBezTo>
                <a:cubicBezTo>
                  <a:pt x="6108093" y="3786801"/>
                  <a:pt x="6322936" y="3573691"/>
                  <a:pt x="6376212" y="3304913"/>
                </a:cubicBezTo>
                <a:close/>
                <a:moveTo>
                  <a:pt x="4982347" y="3304913"/>
                </a:moveTo>
                <a:cubicBezTo>
                  <a:pt x="5035623" y="3573691"/>
                  <a:pt x="5250466" y="3786801"/>
                  <a:pt x="5525656" y="3845480"/>
                </a:cubicBezTo>
                <a:cubicBezTo>
                  <a:pt x="5472381" y="3576701"/>
                  <a:pt x="5257537" y="3363591"/>
                  <a:pt x="4982347" y="3304913"/>
                </a:cubicBezTo>
                <a:close/>
                <a:moveTo>
                  <a:pt x="4684061" y="3304913"/>
                </a:moveTo>
                <a:cubicBezTo>
                  <a:pt x="4408871" y="3363591"/>
                  <a:pt x="4194027" y="3576701"/>
                  <a:pt x="4140752" y="3845480"/>
                </a:cubicBezTo>
                <a:cubicBezTo>
                  <a:pt x="4415942" y="3786801"/>
                  <a:pt x="4630785" y="3573691"/>
                  <a:pt x="4684061" y="3304913"/>
                </a:cubicBezTo>
                <a:close/>
                <a:moveTo>
                  <a:pt x="3290196" y="3304913"/>
                </a:moveTo>
                <a:cubicBezTo>
                  <a:pt x="3343472" y="3573691"/>
                  <a:pt x="3558315" y="3786801"/>
                  <a:pt x="3833505" y="3845480"/>
                </a:cubicBezTo>
                <a:cubicBezTo>
                  <a:pt x="3780230" y="3576701"/>
                  <a:pt x="3565386" y="3363591"/>
                  <a:pt x="3290196" y="3304913"/>
                </a:cubicBezTo>
                <a:close/>
                <a:moveTo>
                  <a:pt x="2991910" y="3304913"/>
                </a:moveTo>
                <a:cubicBezTo>
                  <a:pt x="2716720" y="3363591"/>
                  <a:pt x="2501876" y="3576701"/>
                  <a:pt x="2448601" y="3845480"/>
                </a:cubicBezTo>
                <a:cubicBezTo>
                  <a:pt x="2723791" y="3786801"/>
                  <a:pt x="2938634" y="3573691"/>
                  <a:pt x="2991910" y="3304913"/>
                </a:cubicBezTo>
                <a:close/>
                <a:moveTo>
                  <a:pt x="1598045" y="3304913"/>
                </a:moveTo>
                <a:cubicBezTo>
                  <a:pt x="1651321" y="3573691"/>
                  <a:pt x="1866164" y="3786801"/>
                  <a:pt x="2141354" y="3845480"/>
                </a:cubicBezTo>
                <a:cubicBezTo>
                  <a:pt x="2088079" y="3576701"/>
                  <a:pt x="1873235" y="3363591"/>
                  <a:pt x="1598045" y="3304913"/>
                </a:cubicBezTo>
                <a:close/>
                <a:moveTo>
                  <a:pt x="1299759" y="3304913"/>
                </a:moveTo>
                <a:cubicBezTo>
                  <a:pt x="1024569" y="3363591"/>
                  <a:pt x="809725" y="3576701"/>
                  <a:pt x="756450" y="3845480"/>
                </a:cubicBezTo>
                <a:cubicBezTo>
                  <a:pt x="1031640" y="3786801"/>
                  <a:pt x="1246483" y="3573691"/>
                  <a:pt x="1299759" y="3304913"/>
                </a:cubicBezTo>
                <a:close/>
                <a:moveTo>
                  <a:pt x="0" y="3200906"/>
                </a:moveTo>
                <a:cubicBezTo>
                  <a:pt x="306658" y="3291386"/>
                  <a:pt x="537576" y="3547942"/>
                  <a:pt x="582690" y="3862087"/>
                </a:cubicBezTo>
                <a:cubicBezTo>
                  <a:pt x="582857" y="3862140"/>
                  <a:pt x="583026" y="3862145"/>
                  <a:pt x="583195" y="3862150"/>
                </a:cubicBezTo>
                <a:lnTo>
                  <a:pt x="583735" y="3868787"/>
                </a:lnTo>
                <a:cubicBezTo>
                  <a:pt x="588792" y="3898794"/>
                  <a:pt x="591242" y="3929436"/>
                  <a:pt x="591199" y="3960518"/>
                </a:cubicBezTo>
                <a:cubicBezTo>
                  <a:pt x="592511" y="3966104"/>
                  <a:pt x="592570" y="3971728"/>
                  <a:pt x="592570" y="3977366"/>
                </a:cubicBezTo>
                <a:cubicBezTo>
                  <a:pt x="592570" y="3981158"/>
                  <a:pt x="592543" y="3984944"/>
                  <a:pt x="591977" y="3988716"/>
                </a:cubicBezTo>
                <a:lnTo>
                  <a:pt x="591478" y="3988683"/>
                </a:lnTo>
                <a:lnTo>
                  <a:pt x="591452" y="3989174"/>
                </a:lnTo>
                <a:lnTo>
                  <a:pt x="574334" y="3987561"/>
                </a:lnTo>
                <a:cubicBezTo>
                  <a:pt x="541959" y="3987038"/>
                  <a:pt x="510079" y="3984080"/>
                  <a:pt x="478907" y="3978570"/>
                </a:cubicBezTo>
                <a:cubicBezTo>
                  <a:pt x="473330" y="3978986"/>
                  <a:pt x="468001" y="3978045"/>
                  <a:pt x="462690" y="3977042"/>
                </a:cubicBezTo>
                <a:lnTo>
                  <a:pt x="462574" y="3975903"/>
                </a:lnTo>
                <a:cubicBezTo>
                  <a:pt x="282200" y="3946281"/>
                  <a:pt x="121485" y="3861168"/>
                  <a:pt x="0" y="3739225"/>
                </a:cubicBezTo>
                <a:lnTo>
                  <a:pt x="0" y="3534056"/>
                </a:lnTo>
                <a:cubicBezTo>
                  <a:pt x="97584" y="3690562"/>
                  <a:pt x="258975" y="3804918"/>
                  <a:pt x="449203" y="3845480"/>
                </a:cubicBezTo>
                <a:cubicBezTo>
                  <a:pt x="402182" y="3608252"/>
                  <a:pt x="229297" y="3414390"/>
                  <a:pt x="0" y="3332205"/>
                </a:cubicBezTo>
                <a:close/>
                <a:moveTo>
                  <a:pt x="11608704" y="3161219"/>
                </a:moveTo>
                <a:lnTo>
                  <a:pt x="11625791" y="3162829"/>
                </a:lnTo>
                <a:cubicBezTo>
                  <a:pt x="11658177" y="3163352"/>
                  <a:pt x="11690070" y="3166310"/>
                  <a:pt x="11721253" y="3171823"/>
                </a:cubicBezTo>
                <a:cubicBezTo>
                  <a:pt x="11726829" y="3171407"/>
                  <a:pt x="11732157" y="3172348"/>
                  <a:pt x="11737466" y="3173350"/>
                </a:cubicBezTo>
                <a:lnTo>
                  <a:pt x="11737583" y="3174489"/>
                </a:lnTo>
                <a:cubicBezTo>
                  <a:pt x="11914088" y="3203476"/>
                  <a:pt x="12071767" y="3285599"/>
                  <a:pt x="12192000" y="3403667"/>
                </a:cubicBezTo>
                <a:lnTo>
                  <a:pt x="12192000" y="3603658"/>
                </a:lnTo>
                <a:cubicBezTo>
                  <a:pt x="12093732" y="3453636"/>
                  <a:pt x="11935983" y="3344367"/>
                  <a:pt x="11750953" y="3304913"/>
                </a:cubicBezTo>
                <a:cubicBezTo>
                  <a:pt x="11797422" y="3539349"/>
                  <a:pt x="11966808" y="3731433"/>
                  <a:pt x="12192000" y="3815480"/>
                </a:cubicBezTo>
                <a:lnTo>
                  <a:pt x="12192000" y="3947482"/>
                </a:lnTo>
                <a:cubicBezTo>
                  <a:pt x="11889465" y="3854506"/>
                  <a:pt x="11662185" y="3599697"/>
                  <a:pt x="11617468" y="3288305"/>
                </a:cubicBezTo>
                <a:cubicBezTo>
                  <a:pt x="11617300" y="3288253"/>
                  <a:pt x="11617132" y="3288248"/>
                  <a:pt x="11616962" y="3288243"/>
                </a:cubicBezTo>
                <a:lnTo>
                  <a:pt x="11616424" y="3281619"/>
                </a:lnTo>
                <a:cubicBezTo>
                  <a:pt x="11611365" y="3251607"/>
                  <a:pt x="11608914" y="3220958"/>
                  <a:pt x="11608957" y="3189869"/>
                </a:cubicBezTo>
                <a:cubicBezTo>
                  <a:pt x="11607645" y="3184286"/>
                  <a:pt x="11607586" y="3178663"/>
                  <a:pt x="11607586" y="3173027"/>
                </a:cubicBezTo>
                <a:lnTo>
                  <a:pt x="11608180" y="3161677"/>
                </a:lnTo>
                <a:lnTo>
                  <a:pt x="11608678" y="3161709"/>
                </a:lnTo>
                <a:close/>
                <a:moveTo>
                  <a:pt x="11594916" y="3161219"/>
                </a:moveTo>
                <a:lnTo>
                  <a:pt x="11594942" y="3161709"/>
                </a:lnTo>
                <a:lnTo>
                  <a:pt x="11595440" y="3161677"/>
                </a:lnTo>
                <a:lnTo>
                  <a:pt x="11596034" y="3173027"/>
                </a:lnTo>
                <a:cubicBezTo>
                  <a:pt x="11596034" y="3178663"/>
                  <a:pt x="11595975" y="3184286"/>
                  <a:pt x="11594663" y="3189869"/>
                </a:cubicBezTo>
                <a:cubicBezTo>
                  <a:pt x="11594706" y="3220958"/>
                  <a:pt x="11592255" y="3251607"/>
                  <a:pt x="11587196" y="3281619"/>
                </a:cubicBezTo>
                <a:lnTo>
                  <a:pt x="11586658" y="3288243"/>
                </a:lnTo>
                <a:cubicBezTo>
                  <a:pt x="11586488" y="3288248"/>
                  <a:pt x="11586320" y="3288253"/>
                  <a:pt x="11586152" y="3288305"/>
                </a:cubicBezTo>
                <a:cubicBezTo>
                  <a:pt x="11535877" y="3638399"/>
                  <a:pt x="11254838" y="3916971"/>
                  <a:pt x="10895987" y="3975903"/>
                </a:cubicBezTo>
                <a:lnTo>
                  <a:pt x="10895871" y="3977042"/>
                </a:lnTo>
                <a:cubicBezTo>
                  <a:pt x="10890560" y="3978045"/>
                  <a:pt x="10885231" y="3978986"/>
                  <a:pt x="10879654" y="3978570"/>
                </a:cubicBezTo>
                <a:cubicBezTo>
                  <a:pt x="10848482" y="3984080"/>
                  <a:pt x="10816602" y="3987038"/>
                  <a:pt x="10784227" y="3987561"/>
                </a:cubicBezTo>
                <a:lnTo>
                  <a:pt x="10767109" y="3989174"/>
                </a:lnTo>
                <a:lnTo>
                  <a:pt x="10767083" y="3988683"/>
                </a:lnTo>
                <a:lnTo>
                  <a:pt x="10766584" y="3988716"/>
                </a:lnTo>
                <a:cubicBezTo>
                  <a:pt x="10766018" y="3984944"/>
                  <a:pt x="10765991" y="3981158"/>
                  <a:pt x="10765991" y="3977366"/>
                </a:cubicBezTo>
                <a:cubicBezTo>
                  <a:pt x="10765991" y="3971728"/>
                  <a:pt x="10766050" y="3966104"/>
                  <a:pt x="10767362" y="3960518"/>
                </a:cubicBezTo>
                <a:cubicBezTo>
                  <a:pt x="10767319" y="3929436"/>
                  <a:pt x="10769769" y="3898794"/>
                  <a:pt x="10774826" y="3868787"/>
                </a:cubicBezTo>
                <a:lnTo>
                  <a:pt x="10775366" y="3862150"/>
                </a:lnTo>
                <a:cubicBezTo>
                  <a:pt x="10775535" y="3862145"/>
                  <a:pt x="10775704" y="3862140"/>
                  <a:pt x="10775872" y="3862087"/>
                </a:cubicBezTo>
                <a:cubicBezTo>
                  <a:pt x="10826148" y="3511992"/>
                  <a:pt x="11107187" y="3233421"/>
                  <a:pt x="11466037" y="3174489"/>
                </a:cubicBezTo>
                <a:lnTo>
                  <a:pt x="11466154" y="3173350"/>
                </a:lnTo>
                <a:cubicBezTo>
                  <a:pt x="11471463" y="3172348"/>
                  <a:pt x="11476791" y="3171407"/>
                  <a:pt x="11482367" y="3171823"/>
                </a:cubicBezTo>
                <a:cubicBezTo>
                  <a:pt x="11513550" y="3166310"/>
                  <a:pt x="11545443" y="3163352"/>
                  <a:pt x="11577829" y="3162829"/>
                </a:cubicBezTo>
                <a:close/>
                <a:moveTo>
                  <a:pt x="9916551" y="3161219"/>
                </a:moveTo>
                <a:lnTo>
                  <a:pt x="9933638" y="3162829"/>
                </a:lnTo>
                <a:cubicBezTo>
                  <a:pt x="9966024" y="3163352"/>
                  <a:pt x="9997917" y="3166310"/>
                  <a:pt x="10029100" y="3171823"/>
                </a:cubicBezTo>
                <a:cubicBezTo>
                  <a:pt x="10034676" y="3171407"/>
                  <a:pt x="10040004" y="3172348"/>
                  <a:pt x="10045313" y="3173350"/>
                </a:cubicBezTo>
                <a:lnTo>
                  <a:pt x="10045430" y="3174489"/>
                </a:lnTo>
                <a:cubicBezTo>
                  <a:pt x="10404280" y="3233421"/>
                  <a:pt x="10685319" y="3511992"/>
                  <a:pt x="10735596" y="3862087"/>
                </a:cubicBezTo>
                <a:cubicBezTo>
                  <a:pt x="10735763" y="3862140"/>
                  <a:pt x="10735932" y="3862145"/>
                  <a:pt x="10736101" y="3862150"/>
                </a:cubicBezTo>
                <a:lnTo>
                  <a:pt x="10736641" y="3868787"/>
                </a:lnTo>
                <a:cubicBezTo>
                  <a:pt x="10741698" y="3898794"/>
                  <a:pt x="10744148" y="3929436"/>
                  <a:pt x="10744105" y="3960518"/>
                </a:cubicBezTo>
                <a:cubicBezTo>
                  <a:pt x="10745417" y="3966104"/>
                  <a:pt x="10745476" y="3971728"/>
                  <a:pt x="10745476" y="3977366"/>
                </a:cubicBezTo>
                <a:cubicBezTo>
                  <a:pt x="10745476" y="3981158"/>
                  <a:pt x="10745449" y="3984944"/>
                  <a:pt x="10744883" y="3988716"/>
                </a:cubicBezTo>
                <a:lnTo>
                  <a:pt x="10744384" y="3988683"/>
                </a:lnTo>
                <a:lnTo>
                  <a:pt x="10744358" y="3989174"/>
                </a:lnTo>
                <a:lnTo>
                  <a:pt x="10727240" y="3987561"/>
                </a:lnTo>
                <a:cubicBezTo>
                  <a:pt x="10694865" y="3987038"/>
                  <a:pt x="10662985" y="3984080"/>
                  <a:pt x="10631813" y="3978570"/>
                </a:cubicBezTo>
                <a:cubicBezTo>
                  <a:pt x="10626236" y="3978986"/>
                  <a:pt x="10620907" y="3978045"/>
                  <a:pt x="10615596" y="3977042"/>
                </a:cubicBezTo>
                <a:lnTo>
                  <a:pt x="10615480" y="3975903"/>
                </a:lnTo>
                <a:cubicBezTo>
                  <a:pt x="10256629" y="3916971"/>
                  <a:pt x="9975590" y="3638399"/>
                  <a:pt x="9925315" y="3288305"/>
                </a:cubicBezTo>
                <a:cubicBezTo>
                  <a:pt x="9925147" y="3288253"/>
                  <a:pt x="9924979" y="3288248"/>
                  <a:pt x="9924809" y="3288243"/>
                </a:cubicBezTo>
                <a:lnTo>
                  <a:pt x="9924271" y="3281619"/>
                </a:lnTo>
                <a:cubicBezTo>
                  <a:pt x="9919212" y="3251607"/>
                  <a:pt x="9916761" y="3220958"/>
                  <a:pt x="9916804" y="3189869"/>
                </a:cubicBezTo>
                <a:cubicBezTo>
                  <a:pt x="9915492" y="3184286"/>
                  <a:pt x="9915433" y="3178663"/>
                  <a:pt x="9915433" y="3173027"/>
                </a:cubicBezTo>
                <a:lnTo>
                  <a:pt x="9916027" y="3161677"/>
                </a:lnTo>
                <a:lnTo>
                  <a:pt x="9916525" y="3161709"/>
                </a:lnTo>
                <a:close/>
                <a:moveTo>
                  <a:pt x="9902763" y="3161219"/>
                </a:moveTo>
                <a:lnTo>
                  <a:pt x="9902789" y="3161709"/>
                </a:lnTo>
                <a:lnTo>
                  <a:pt x="9903287" y="3161677"/>
                </a:lnTo>
                <a:lnTo>
                  <a:pt x="9903881" y="3173027"/>
                </a:lnTo>
                <a:cubicBezTo>
                  <a:pt x="9903881" y="3178663"/>
                  <a:pt x="9903822" y="3184286"/>
                  <a:pt x="9902510" y="3189869"/>
                </a:cubicBezTo>
                <a:cubicBezTo>
                  <a:pt x="9902553" y="3220958"/>
                  <a:pt x="9900102" y="3251607"/>
                  <a:pt x="9895043" y="3281619"/>
                </a:cubicBezTo>
                <a:lnTo>
                  <a:pt x="9894505" y="3288243"/>
                </a:lnTo>
                <a:cubicBezTo>
                  <a:pt x="9894335" y="3288248"/>
                  <a:pt x="9894167" y="3288253"/>
                  <a:pt x="9893999" y="3288305"/>
                </a:cubicBezTo>
                <a:cubicBezTo>
                  <a:pt x="9843724" y="3638399"/>
                  <a:pt x="9562685" y="3916971"/>
                  <a:pt x="9203834" y="3975903"/>
                </a:cubicBezTo>
                <a:lnTo>
                  <a:pt x="9203718" y="3977042"/>
                </a:lnTo>
                <a:cubicBezTo>
                  <a:pt x="9198407" y="3978045"/>
                  <a:pt x="9193078" y="3978986"/>
                  <a:pt x="9187501" y="3978570"/>
                </a:cubicBezTo>
                <a:cubicBezTo>
                  <a:pt x="9156329" y="3984080"/>
                  <a:pt x="9124449" y="3987038"/>
                  <a:pt x="9092074" y="3987561"/>
                </a:cubicBezTo>
                <a:lnTo>
                  <a:pt x="9074956" y="3989174"/>
                </a:lnTo>
                <a:lnTo>
                  <a:pt x="9074930" y="3988683"/>
                </a:lnTo>
                <a:lnTo>
                  <a:pt x="9074431" y="3988716"/>
                </a:lnTo>
                <a:cubicBezTo>
                  <a:pt x="9073865" y="3984944"/>
                  <a:pt x="9073838" y="3981158"/>
                  <a:pt x="9073838" y="3977366"/>
                </a:cubicBezTo>
                <a:cubicBezTo>
                  <a:pt x="9073838" y="3971728"/>
                  <a:pt x="9073897" y="3966104"/>
                  <a:pt x="9075209" y="3960518"/>
                </a:cubicBezTo>
                <a:cubicBezTo>
                  <a:pt x="9075166" y="3929436"/>
                  <a:pt x="9077616" y="3898794"/>
                  <a:pt x="9082673" y="3868787"/>
                </a:cubicBezTo>
                <a:lnTo>
                  <a:pt x="9083213" y="3862150"/>
                </a:lnTo>
                <a:cubicBezTo>
                  <a:pt x="9083382" y="3862145"/>
                  <a:pt x="9083551" y="3862140"/>
                  <a:pt x="9083718" y="3862087"/>
                </a:cubicBezTo>
                <a:cubicBezTo>
                  <a:pt x="9133995" y="3511992"/>
                  <a:pt x="9415034" y="3233421"/>
                  <a:pt x="9773884" y="3174489"/>
                </a:cubicBezTo>
                <a:lnTo>
                  <a:pt x="9774001" y="3173350"/>
                </a:lnTo>
                <a:cubicBezTo>
                  <a:pt x="9779310" y="3172348"/>
                  <a:pt x="9784638" y="3171407"/>
                  <a:pt x="9790214" y="3171823"/>
                </a:cubicBezTo>
                <a:cubicBezTo>
                  <a:pt x="9821397" y="3166310"/>
                  <a:pt x="9853290" y="3163352"/>
                  <a:pt x="9885676" y="3162829"/>
                </a:cubicBezTo>
                <a:close/>
                <a:moveTo>
                  <a:pt x="8224400" y="3161219"/>
                </a:moveTo>
                <a:lnTo>
                  <a:pt x="8241488" y="3162829"/>
                </a:lnTo>
                <a:cubicBezTo>
                  <a:pt x="8273873" y="3163352"/>
                  <a:pt x="8305766" y="3166310"/>
                  <a:pt x="8336949" y="3171823"/>
                </a:cubicBezTo>
                <a:cubicBezTo>
                  <a:pt x="8342525" y="3171407"/>
                  <a:pt x="8347853" y="3172348"/>
                  <a:pt x="8353162" y="3173350"/>
                </a:cubicBezTo>
                <a:lnTo>
                  <a:pt x="8353279" y="3174489"/>
                </a:lnTo>
                <a:cubicBezTo>
                  <a:pt x="8712129" y="3233421"/>
                  <a:pt x="8993168" y="3511992"/>
                  <a:pt x="9043444" y="3862087"/>
                </a:cubicBezTo>
                <a:cubicBezTo>
                  <a:pt x="9043612" y="3862140"/>
                  <a:pt x="9043781" y="3862145"/>
                  <a:pt x="9043950" y="3862150"/>
                </a:cubicBezTo>
                <a:lnTo>
                  <a:pt x="9044490" y="3868787"/>
                </a:lnTo>
                <a:cubicBezTo>
                  <a:pt x="9049547" y="3898794"/>
                  <a:pt x="9051997" y="3929436"/>
                  <a:pt x="9051954" y="3960518"/>
                </a:cubicBezTo>
                <a:cubicBezTo>
                  <a:pt x="9053266" y="3966104"/>
                  <a:pt x="9053325" y="3971728"/>
                  <a:pt x="9053325" y="3977366"/>
                </a:cubicBezTo>
                <a:cubicBezTo>
                  <a:pt x="9053325" y="3981158"/>
                  <a:pt x="9053298" y="3984944"/>
                  <a:pt x="9052732" y="3988716"/>
                </a:cubicBezTo>
                <a:lnTo>
                  <a:pt x="9052233" y="3988683"/>
                </a:lnTo>
                <a:lnTo>
                  <a:pt x="9052207" y="3989174"/>
                </a:lnTo>
                <a:lnTo>
                  <a:pt x="9035089" y="3987561"/>
                </a:lnTo>
                <a:cubicBezTo>
                  <a:pt x="9002714" y="3987038"/>
                  <a:pt x="8970834" y="3984080"/>
                  <a:pt x="8939662" y="3978570"/>
                </a:cubicBezTo>
                <a:cubicBezTo>
                  <a:pt x="8934085" y="3978986"/>
                  <a:pt x="8928756" y="3978045"/>
                  <a:pt x="8923445" y="3977042"/>
                </a:cubicBezTo>
                <a:lnTo>
                  <a:pt x="8923329" y="3975903"/>
                </a:lnTo>
                <a:cubicBezTo>
                  <a:pt x="8564478" y="3916971"/>
                  <a:pt x="8283439" y="3638399"/>
                  <a:pt x="8233164" y="3288305"/>
                </a:cubicBezTo>
                <a:cubicBezTo>
                  <a:pt x="8232996" y="3288253"/>
                  <a:pt x="8232828" y="3288248"/>
                  <a:pt x="8232658" y="3288243"/>
                </a:cubicBezTo>
                <a:lnTo>
                  <a:pt x="8232120" y="3281619"/>
                </a:lnTo>
                <a:cubicBezTo>
                  <a:pt x="8227061" y="3251607"/>
                  <a:pt x="8224611" y="3220958"/>
                  <a:pt x="8224653" y="3189869"/>
                </a:cubicBezTo>
                <a:cubicBezTo>
                  <a:pt x="8223341" y="3184286"/>
                  <a:pt x="8223282" y="3178663"/>
                  <a:pt x="8223282" y="3173027"/>
                </a:cubicBezTo>
                <a:lnTo>
                  <a:pt x="8223876" y="3161677"/>
                </a:lnTo>
                <a:lnTo>
                  <a:pt x="8224374" y="3161709"/>
                </a:lnTo>
                <a:close/>
                <a:moveTo>
                  <a:pt x="8210612" y="3161219"/>
                </a:moveTo>
                <a:lnTo>
                  <a:pt x="8210638" y="3161709"/>
                </a:lnTo>
                <a:lnTo>
                  <a:pt x="8211136" y="3161677"/>
                </a:lnTo>
                <a:lnTo>
                  <a:pt x="8211730" y="3173027"/>
                </a:lnTo>
                <a:cubicBezTo>
                  <a:pt x="8211730" y="3178663"/>
                  <a:pt x="8211672" y="3184286"/>
                  <a:pt x="8210360" y="3189869"/>
                </a:cubicBezTo>
                <a:cubicBezTo>
                  <a:pt x="8210402" y="3220958"/>
                  <a:pt x="8207951" y="3251607"/>
                  <a:pt x="8202893" y="3281619"/>
                </a:cubicBezTo>
                <a:lnTo>
                  <a:pt x="8202354" y="3288243"/>
                </a:lnTo>
                <a:cubicBezTo>
                  <a:pt x="8202185" y="3288248"/>
                  <a:pt x="8202016" y="3288253"/>
                  <a:pt x="8201849" y="3288305"/>
                </a:cubicBezTo>
                <a:cubicBezTo>
                  <a:pt x="8151573" y="3638399"/>
                  <a:pt x="7870534" y="3916971"/>
                  <a:pt x="7511683" y="3975903"/>
                </a:cubicBezTo>
                <a:lnTo>
                  <a:pt x="7511567" y="3977042"/>
                </a:lnTo>
                <a:cubicBezTo>
                  <a:pt x="7506256" y="3978045"/>
                  <a:pt x="7500927" y="3978986"/>
                  <a:pt x="7495350" y="3978570"/>
                </a:cubicBezTo>
                <a:cubicBezTo>
                  <a:pt x="7464178" y="3984080"/>
                  <a:pt x="7432298" y="3987038"/>
                  <a:pt x="7399924" y="3987561"/>
                </a:cubicBezTo>
                <a:lnTo>
                  <a:pt x="7382805" y="3989174"/>
                </a:lnTo>
                <a:lnTo>
                  <a:pt x="7382779" y="3988683"/>
                </a:lnTo>
                <a:lnTo>
                  <a:pt x="7382280" y="3988716"/>
                </a:lnTo>
                <a:cubicBezTo>
                  <a:pt x="7381714" y="3984944"/>
                  <a:pt x="7381687" y="3981158"/>
                  <a:pt x="7381687" y="3977366"/>
                </a:cubicBezTo>
                <a:cubicBezTo>
                  <a:pt x="7381687" y="3971728"/>
                  <a:pt x="7381746" y="3966104"/>
                  <a:pt x="7383058" y="3960518"/>
                </a:cubicBezTo>
                <a:cubicBezTo>
                  <a:pt x="7383016" y="3929436"/>
                  <a:pt x="7385465" y="3898794"/>
                  <a:pt x="7390522" y="3868787"/>
                </a:cubicBezTo>
                <a:lnTo>
                  <a:pt x="7391062" y="3862150"/>
                </a:lnTo>
                <a:cubicBezTo>
                  <a:pt x="7391231" y="3862145"/>
                  <a:pt x="7391400" y="3862140"/>
                  <a:pt x="7391568" y="3862087"/>
                </a:cubicBezTo>
                <a:cubicBezTo>
                  <a:pt x="7441844" y="3511992"/>
                  <a:pt x="7722883" y="3233421"/>
                  <a:pt x="8081734" y="3174489"/>
                </a:cubicBezTo>
                <a:lnTo>
                  <a:pt x="8081851" y="3173350"/>
                </a:lnTo>
                <a:cubicBezTo>
                  <a:pt x="8087159" y="3172348"/>
                  <a:pt x="8092487" y="3171407"/>
                  <a:pt x="8098063" y="3171823"/>
                </a:cubicBezTo>
                <a:cubicBezTo>
                  <a:pt x="8129247" y="3166310"/>
                  <a:pt x="8161139" y="3163352"/>
                  <a:pt x="8193525" y="3162829"/>
                </a:cubicBezTo>
                <a:close/>
                <a:moveTo>
                  <a:pt x="6532249" y="3161219"/>
                </a:moveTo>
                <a:lnTo>
                  <a:pt x="6549337" y="3162829"/>
                </a:lnTo>
                <a:cubicBezTo>
                  <a:pt x="6581722" y="3163352"/>
                  <a:pt x="6613615" y="3166310"/>
                  <a:pt x="6644798" y="3171823"/>
                </a:cubicBezTo>
                <a:cubicBezTo>
                  <a:pt x="6650374" y="3171407"/>
                  <a:pt x="6655702" y="3172348"/>
                  <a:pt x="6661011" y="3173350"/>
                </a:cubicBezTo>
                <a:lnTo>
                  <a:pt x="6661128" y="3174489"/>
                </a:lnTo>
                <a:cubicBezTo>
                  <a:pt x="7019978" y="3233421"/>
                  <a:pt x="7301017" y="3511992"/>
                  <a:pt x="7351294" y="3862087"/>
                </a:cubicBezTo>
                <a:cubicBezTo>
                  <a:pt x="7351461" y="3862140"/>
                  <a:pt x="7351631" y="3862145"/>
                  <a:pt x="7351799" y="3862150"/>
                </a:cubicBezTo>
                <a:lnTo>
                  <a:pt x="7352340" y="3868787"/>
                </a:lnTo>
                <a:cubicBezTo>
                  <a:pt x="7357396" y="3898794"/>
                  <a:pt x="7359846" y="3929436"/>
                  <a:pt x="7359804" y="3960518"/>
                </a:cubicBezTo>
                <a:cubicBezTo>
                  <a:pt x="7361116" y="3966104"/>
                  <a:pt x="7361174" y="3971728"/>
                  <a:pt x="7361174" y="3977366"/>
                </a:cubicBezTo>
                <a:cubicBezTo>
                  <a:pt x="7361174" y="3981158"/>
                  <a:pt x="7361147" y="3984944"/>
                  <a:pt x="7360581" y="3988716"/>
                </a:cubicBezTo>
                <a:lnTo>
                  <a:pt x="7360082" y="3988683"/>
                </a:lnTo>
                <a:lnTo>
                  <a:pt x="7360056" y="3989174"/>
                </a:lnTo>
                <a:lnTo>
                  <a:pt x="7342938" y="3987561"/>
                </a:lnTo>
                <a:cubicBezTo>
                  <a:pt x="7310564" y="3987038"/>
                  <a:pt x="7278683" y="3984080"/>
                  <a:pt x="7247511" y="3978570"/>
                </a:cubicBezTo>
                <a:cubicBezTo>
                  <a:pt x="7241934" y="3978986"/>
                  <a:pt x="7236605" y="3978045"/>
                  <a:pt x="7231295" y="3977042"/>
                </a:cubicBezTo>
                <a:lnTo>
                  <a:pt x="7231179" y="3975903"/>
                </a:lnTo>
                <a:cubicBezTo>
                  <a:pt x="6872327" y="3916971"/>
                  <a:pt x="6591288" y="3638399"/>
                  <a:pt x="6541013" y="3288305"/>
                </a:cubicBezTo>
                <a:cubicBezTo>
                  <a:pt x="6540845" y="3288253"/>
                  <a:pt x="6540677" y="3288248"/>
                  <a:pt x="6540507" y="3288243"/>
                </a:cubicBezTo>
                <a:lnTo>
                  <a:pt x="6539969" y="3281619"/>
                </a:lnTo>
                <a:cubicBezTo>
                  <a:pt x="6534910" y="3251607"/>
                  <a:pt x="6532460" y="3220958"/>
                  <a:pt x="6532502" y="3189869"/>
                </a:cubicBezTo>
                <a:cubicBezTo>
                  <a:pt x="6531190" y="3184286"/>
                  <a:pt x="6531131" y="3178663"/>
                  <a:pt x="6531131" y="3173027"/>
                </a:cubicBezTo>
                <a:lnTo>
                  <a:pt x="6531725" y="3161677"/>
                </a:lnTo>
                <a:lnTo>
                  <a:pt x="6532223" y="3161709"/>
                </a:lnTo>
                <a:close/>
                <a:moveTo>
                  <a:pt x="6518461" y="3161219"/>
                </a:moveTo>
                <a:lnTo>
                  <a:pt x="6518487" y="3161709"/>
                </a:lnTo>
                <a:lnTo>
                  <a:pt x="6518985" y="3161677"/>
                </a:lnTo>
                <a:lnTo>
                  <a:pt x="6519579" y="3173027"/>
                </a:lnTo>
                <a:cubicBezTo>
                  <a:pt x="6519579" y="3178663"/>
                  <a:pt x="6519520" y="3184286"/>
                  <a:pt x="6518208" y="3189869"/>
                </a:cubicBezTo>
                <a:cubicBezTo>
                  <a:pt x="6518250" y="3220958"/>
                  <a:pt x="6515800" y="3251607"/>
                  <a:pt x="6510741" y="3281619"/>
                </a:cubicBezTo>
                <a:lnTo>
                  <a:pt x="6510203" y="3288243"/>
                </a:lnTo>
                <a:cubicBezTo>
                  <a:pt x="6510033" y="3288248"/>
                  <a:pt x="6509865" y="3288253"/>
                  <a:pt x="6509697" y="3288305"/>
                </a:cubicBezTo>
                <a:cubicBezTo>
                  <a:pt x="6459422" y="3638399"/>
                  <a:pt x="6178383" y="3916971"/>
                  <a:pt x="5819531" y="3975903"/>
                </a:cubicBezTo>
                <a:lnTo>
                  <a:pt x="5819415" y="3977042"/>
                </a:lnTo>
                <a:cubicBezTo>
                  <a:pt x="5814105" y="3978045"/>
                  <a:pt x="5808776" y="3978986"/>
                  <a:pt x="5803199" y="3978570"/>
                </a:cubicBezTo>
                <a:cubicBezTo>
                  <a:pt x="5772027" y="3984080"/>
                  <a:pt x="5740146" y="3987038"/>
                  <a:pt x="5707772" y="3987561"/>
                </a:cubicBezTo>
                <a:lnTo>
                  <a:pt x="5690654" y="3989174"/>
                </a:lnTo>
                <a:lnTo>
                  <a:pt x="5690628" y="3988683"/>
                </a:lnTo>
                <a:lnTo>
                  <a:pt x="5690129" y="3988716"/>
                </a:lnTo>
                <a:cubicBezTo>
                  <a:pt x="5689563" y="3984944"/>
                  <a:pt x="5689536" y="3981158"/>
                  <a:pt x="5689536" y="3977366"/>
                </a:cubicBezTo>
                <a:cubicBezTo>
                  <a:pt x="5689536" y="3971728"/>
                  <a:pt x="5689594" y="3966104"/>
                  <a:pt x="5690906" y="3960518"/>
                </a:cubicBezTo>
                <a:cubicBezTo>
                  <a:pt x="5690864" y="3929436"/>
                  <a:pt x="5693314" y="3898794"/>
                  <a:pt x="5698370" y="3868787"/>
                </a:cubicBezTo>
                <a:lnTo>
                  <a:pt x="5698911" y="3862150"/>
                </a:lnTo>
                <a:cubicBezTo>
                  <a:pt x="5699079" y="3862145"/>
                  <a:pt x="5699249" y="3862140"/>
                  <a:pt x="5699416" y="3862087"/>
                </a:cubicBezTo>
                <a:cubicBezTo>
                  <a:pt x="5749693" y="3511992"/>
                  <a:pt x="6030732" y="3233421"/>
                  <a:pt x="6389582" y="3174489"/>
                </a:cubicBezTo>
                <a:lnTo>
                  <a:pt x="6389699" y="3173350"/>
                </a:lnTo>
                <a:cubicBezTo>
                  <a:pt x="6395008" y="3172348"/>
                  <a:pt x="6400336" y="3171407"/>
                  <a:pt x="6405912" y="3171823"/>
                </a:cubicBezTo>
                <a:cubicBezTo>
                  <a:pt x="6437095" y="3166310"/>
                  <a:pt x="6468988" y="3163352"/>
                  <a:pt x="6501373" y="3162829"/>
                </a:cubicBezTo>
                <a:close/>
                <a:moveTo>
                  <a:pt x="4840098" y="3161219"/>
                </a:moveTo>
                <a:lnTo>
                  <a:pt x="4857185" y="3162829"/>
                </a:lnTo>
                <a:cubicBezTo>
                  <a:pt x="4889571" y="3163352"/>
                  <a:pt x="4921463" y="3166310"/>
                  <a:pt x="4952647" y="3171823"/>
                </a:cubicBezTo>
                <a:cubicBezTo>
                  <a:pt x="4958223" y="3171407"/>
                  <a:pt x="4963551" y="3172348"/>
                  <a:pt x="4968859" y="3173350"/>
                </a:cubicBezTo>
                <a:lnTo>
                  <a:pt x="4968976" y="3174489"/>
                </a:lnTo>
                <a:cubicBezTo>
                  <a:pt x="5327827" y="3233421"/>
                  <a:pt x="5608866" y="3511992"/>
                  <a:pt x="5659142" y="3862087"/>
                </a:cubicBezTo>
                <a:cubicBezTo>
                  <a:pt x="5659310" y="3862140"/>
                  <a:pt x="5659479" y="3862145"/>
                  <a:pt x="5659648" y="3862150"/>
                </a:cubicBezTo>
                <a:lnTo>
                  <a:pt x="5660188" y="3868787"/>
                </a:lnTo>
                <a:cubicBezTo>
                  <a:pt x="5665245" y="3898794"/>
                  <a:pt x="5667694" y="3929436"/>
                  <a:pt x="5667652" y="3960518"/>
                </a:cubicBezTo>
                <a:cubicBezTo>
                  <a:pt x="5668964" y="3966104"/>
                  <a:pt x="5669023" y="3971728"/>
                  <a:pt x="5669023" y="3977366"/>
                </a:cubicBezTo>
                <a:cubicBezTo>
                  <a:pt x="5669023" y="3981158"/>
                  <a:pt x="5668996" y="3984944"/>
                  <a:pt x="5668430" y="3988716"/>
                </a:cubicBezTo>
                <a:lnTo>
                  <a:pt x="5667931" y="3988683"/>
                </a:lnTo>
                <a:lnTo>
                  <a:pt x="5667905" y="3989174"/>
                </a:lnTo>
                <a:lnTo>
                  <a:pt x="5650786" y="3987561"/>
                </a:lnTo>
                <a:cubicBezTo>
                  <a:pt x="5618412" y="3987038"/>
                  <a:pt x="5586532" y="3984080"/>
                  <a:pt x="5555360" y="3978570"/>
                </a:cubicBezTo>
                <a:cubicBezTo>
                  <a:pt x="5549783" y="3978986"/>
                  <a:pt x="5544454" y="3978045"/>
                  <a:pt x="5539143" y="3977042"/>
                </a:cubicBezTo>
                <a:lnTo>
                  <a:pt x="5539027" y="3975903"/>
                </a:lnTo>
                <a:cubicBezTo>
                  <a:pt x="5180176" y="3916971"/>
                  <a:pt x="4899137" y="3638399"/>
                  <a:pt x="4848861" y="3288305"/>
                </a:cubicBezTo>
                <a:cubicBezTo>
                  <a:pt x="4848694" y="3288253"/>
                  <a:pt x="4848525" y="3288248"/>
                  <a:pt x="4848356" y="3288243"/>
                </a:cubicBezTo>
                <a:lnTo>
                  <a:pt x="4847817" y="3281619"/>
                </a:lnTo>
                <a:cubicBezTo>
                  <a:pt x="4842759" y="3251607"/>
                  <a:pt x="4840308" y="3220958"/>
                  <a:pt x="4840350" y="3189869"/>
                </a:cubicBezTo>
                <a:cubicBezTo>
                  <a:pt x="4839038" y="3184286"/>
                  <a:pt x="4838980" y="3178663"/>
                  <a:pt x="4838980" y="3173027"/>
                </a:cubicBezTo>
                <a:lnTo>
                  <a:pt x="4839574" y="3161677"/>
                </a:lnTo>
                <a:lnTo>
                  <a:pt x="4840072" y="3161709"/>
                </a:lnTo>
                <a:close/>
                <a:moveTo>
                  <a:pt x="4826310" y="3161219"/>
                </a:moveTo>
                <a:lnTo>
                  <a:pt x="4826336" y="3161709"/>
                </a:lnTo>
                <a:lnTo>
                  <a:pt x="4826834" y="3161677"/>
                </a:lnTo>
                <a:lnTo>
                  <a:pt x="4827428" y="3173027"/>
                </a:lnTo>
                <a:cubicBezTo>
                  <a:pt x="4827428" y="3178663"/>
                  <a:pt x="4827369" y="3184286"/>
                  <a:pt x="4826057" y="3189869"/>
                </a:cubicBezTo>
                <a:cubicBezTo>
                  <a:pt x="4826099" y="3220958"/>
                  <a:pt x="4823649" y="3251607"/>
                  <a:pt x="4818590" y="3281619"/>
                </a:cubicBezTo>
                <a:lnTo>
                  <a:pt x="4818052" y="3288243"/>
                </a:lnTo>
                <a:cubicBezTo>
                  <a:pt x="4817882" y="3288248"/>
                  <a:pt x="4817714" y="3288253"/>
                  <a:pt x="4817546" y="3288305"/>
                </a:cubicBezTo>
                <a:cubicBezTo>
                  <a:pt x="4767271" y="3638399"/>
                  <a:pt x="4486232" y="3916971"/>
                  <a:pt x="4127381" y="3975903"/>
                </a:cubicBezTo>
                <a:lnTo>
                  <a:pt x="4127264" y="3977042"/>
                </a:lnTo>
                <a:cubicBezTo>
                  <a:pt x="4121954" y="3978045"/>
                  <a:pt x="4116625" y="3978986"/>
                  <a:pt x="4111048" y="3978570"/>
                </a:cubicBezTo>
                <a:cubicBezTo>
                  <a:pt x="4079876" y="3984080"/>
                  <a:pt x="4047996" y="3987038"/>
                  <a:pt x="4015621" y="3987561"/>
                </a:cubicBezTo>
                <a:lnTo>
                  <a:pt x="3998503" y="3989174"/>
                </a:lnTo>
                <a:lnTo>
                  <a:pt x="3998477" y="3988683"/>
                </a:lnTo>
                <a:lnTo>
                  <a:pt x="3997978" y="3988716"/>
                </a:lnTo>
                <a:cubicBezTo>
                  <a:pt x="3997412" y="3984944"/>
                  <a:pt x="3997385" y="3981158"/>
                  <a:pt x="3997385" y="3977366"/>
                </a:cubicBezTo>
                <a:cubicBezTo>
                  <a:pt x="3997385" y="3971728"/>
                  <a:pt x="3997443" y="3966104"/>
                  <a:pt x="3998755" y="3960518"/>
                </a:cubicBezTo>
                <a:cubicBezTo>
                  <a:pt x="3998713" y="3929436"/>
                  <a:pt x="4001163" y="3898794"/>
                  <a:pt x="4006219" y="3868787"/>
                </a:cubicBezTo>
                <a:lnTo>
                  <a:pt x="4006760" y="3862150"/>
                </a:lnTo>
                <a:cubicBezTo>
                  <a:pt x="4006928" y="3862145"/>
                  <a:pt x="4007098" y="3862140"/>
                  <a:pt x="4007265" y="3862087"/>
                </a:cubicBezTo>
                <a:cubicBezTo>
                  <a:pt x="4057542" y="3511992"/>
                  <a:pt x="4338581" y="3233421"/>
                  <a:pt x="4697431" y="3174489"/>
                </a:cubicBezTo>
                <a:lnTo>
                  <a:pt x="4697548" y="3173350"/>
                </a:lnTo>
                <a:cubicBezTo>
                  <a:pt x="4702857" y="3172348"/>
                  <a:pt x="4708185" y="3171407"/>
                  <a:pt x="4713761" y="3171823"/>
                </a:cubicBezTo>
                <a:cubicBezTo>
                  <a:pt x="4744944" y="3166310"/>
                  <a:pt x="4776837" y="3163352"/>
                  <a:pt x="4809222" y="3162829"/>
                </a:cubicBezTo>
                <a:close/>
                <a:moveTo>
                  <a:pt x="3147947" y="3161219"/>
                </a:moveTo>
                <a:lnTo>
                  <a:pt x="3165034" y="3162829"/>
                </a:lnTo>
                <a:cubicBezTo>
                  <a:pt x="3197420" y="3163352"/>
                  <a:pt x="3229312" y="3166310"/>
                  <a:pt x="3260496" y="3171823"/>
                </a:cubicBezTo>
                <a:cubicBezTo>
                  <a:pt x="3266072" y="3171407"/>
                  <a:pt x="3271400" y="3172348"/>
                  <a:pt x="3276708" y="3173350"/>
                </a:cubicBezTo>
                <a:lnTo>
                  <a:pt x="3276826" y="3174489"/>
                </a:lnTo>
                <a:cubicBezTo>
                  <a:pt x="3635676" y="3233421"/>
                  <a:pt x="3916715" y="3511992"/>
                  <a:pt x="3966991" y="3862087"/>
                </a:cubicBezTo>
                <a:cubicBezTo>
                  <a:pt x="3967159" y="3862140"/>
                  <a:pt x="3967328" y="3862145"/>
                  <a:pt x="3967497" y="3862150"/>
                </a:cubicBezTo>
                <a:lnTo>
                  <a:pt x="3968037" y="3868787"/>
                </a:lnTo>
                <a:cubicBezTo>
                  <a:pt x="3973094" y="3898794"/>
                  <a:pt x="3975543" y="3929436"/>
                  <a:pt x="3975501" y="3960518"/>
                </a:cubicBezTo>
                <a:cubicBezTo>
                  <a:pt x="3976813" y="3966104"/>
                  <a:pt x="3976872" y="3971728"/>
                  <a:pt x="3976872" y="3977366"/>
                </a:cubicBezTo>
                <a:cubicBezTo>
                  <a:pt x="3976872" y="3981158"/>
                  <a:pt x="3976845" y="3984944"/>
                  <a:pt x="3976279" y="3988716"/>
                </a:cubicBezTo>
                <a:lnTo>
                  <a:pt x="3975780" y="3988683"/>
                </a:lnTo>
                <a:lnTo>
                  <a:pt x="3975754" y="3989174"/>
                </a:lnTo>
                <a:lnTo>
                  <a:pt x="3958635" y="3987561"/>
                </a:lnTo>
                <a:cubicBezTo>
                  <a:pt x="3926261" y="3987038"/>
                  <a:pt x="3894381" y="3984080"/>
                  <a:pt x="3863209" y="3978570"/>
                </a:cubicBezTo>
                <a:cubicBezTo>
                  <a:pt x="3857632" y="3978986"/>
                  <a:pt x="3852303" y="3978045"/>
                  <a:pt x="3846992" y="3977042"/>
                </a:cubicBezTo>
                <a:lnTo>
                  <a:pt x="3846876" y="3975903"/>
                </a:lnTo>
                <a:cubicBezTo>
                  <a:pt x="3488025" y="3916971"/>
                  <a:pt x="3206986" y="3638399"/>
                  <a:pt x="3156710" y="3288305"/>
                </a:cubicBezTo>
                <a:cubicBezTo>
                  <a:pt x="3156543" y="3288253"/>
                  <a:pt x="3156374" y="3288248"/>
                  <a:pt x="3156205" y="3288243"/>
                </a:cubicBezTo>
                <a:lnTo>
                  <a:pt x="3155667" y="3281619"/>
                </a:lnTo>
                <a:cubicBezTo>
                  <a:pt x="3150608" y="3251607"/>
                  <a:pt x="3148157" y="3220958"/>
                  <a:pt x="3148199" y="3189869"/>
                </a:cubicBezTo>
                <a:cubicBezTo>
                  <a:pt x="3146887" y="3184286"/>
                  <a:pt x="3146829" y="3178663"/>
                  <a:pt x="3146829" y="3173027"/>
                </a:cubicBezTo>
                <a:lnTo>
                  <a:pt x="3147423" y="3161677"/>
                </a:lnTo>
                <a:lnTo>
                  <a:pt x="3147921" y="3161709"/>
                </a:lnTo>
                <a:close/>
                <a:moveTo>
                  <a:pt x="3134159" y="3161219"/>
                </a:moveTo>
                <a:lnTo>
                  <a:pt x="3134185" y="3161709"/>
                </a:lnTo>
                <a:lnTo>
                  <a:pt x="3134683" y="3161677"/>
                </a:lnTo>
                <a:lnTo>
                  <a:pt x="3135277" y="3173027"/>
                </a:lnTo>
                <a:cubicBezTo>
                  <a:pt x="3135277" y="3178663"/>
                  <a:pt x="3135218" y="3184286"/>
                  <a:pt x="3133906" y="3189869"/>
                </a:cubicBezTo>
                <a:cubicBezTo>
                  <a:pt x="3133948" y="3220958"/>
                  <a:pt x="3131498" y="3251607"/>
                  <a:pt x="3126439" y="3281619"/>
                </a:cubicBezTo>
                <a:lnTo>
                  <a:pt x="3125901" y="3288243"/>
                </a:lnTo>
                <a:cubicBezTo>
                  <a:pt x="3125731" y="3288248"/>
                  <a:pt x="3125563" y="3288253"/>
                  <a:pt x="3125395" y="3288305"/>
                </a:cubicBezTo>
                <a:cubicBezTo>
                  <a:pt x="3075120" y="3638399"/>
                  <a:pt x="2794081" y="3916971"/>
                  <a:pt x="2435230" y="3975903"/>
                </a:cubicBezTo>
                <a:lnTo>
                  <a:pt x="2435113" y="3977042"/>
                </a:lnTo>
                <a:cubicBezTo>
                  <a:pt x="2429803" y="3978045"/>
                  <a:pt x="2424474" y="3978986"/>
                  <a:pt x="2418897" y="3978570"/>
                </a:cubicBezTo>
                <a:cubicBezTo>
                  <a:pt x="2387725" y="3984080"/>
                  <a:pt x="2355845" y="3987038"/>
                  <a:pt x="2323470" y="3987561"/>
                </a:cubicBezTo>
                <a:lnTo>
                  <a:pt x="2306352" y="3989174"/>
                </a:lnTo>
                <a:lnTo>
                  <a:pt x="2306326" y="3988683"/>
                </a:lnTo>
                <a:lnTo>
                  <a:pt x="2305827" y="3988716"/>
                </a:lnTo>
                <a:cubicBezTo>
                  <a:pt x="2305261" y="3984944"/>
                  <a:pt x="2305234" y="3981158"/>
                  <a:pt x="2305234" y="3977366"/>
                </a:cubicBezTo>
                <a:cubicBezTo>
                  <a:pt x="2305234" y="3971728"/>
                  <a:pt x="2305292" y="3966104"/>
                  <a:pt x="2306604" y="3960518"/>
                </a:cubicBezTo>
                <a:cubicBezTo>
                  <a:pt x="2306562" y="3929436"/>
                  <a:pt x="2309012" y="3898794"/>
                  <a:pt x="2314068" y="3868787"/>
                </a:cubicBezTo>
                <a:lnTo>
                  <a:pt x="2314609" y="3862150"/>
                </a:lnTo>
                <a:cubicBezTo>
                  <a:pt x="2314777" y="3862145"/>
                  <a:pt x="2314947" y="3862140"/>
                  <a:pt x="2315114" y="3862087"/>
                </a:cubicBezTo>
                <a:cubicBezTo>
                  <a:pt x="2365391" y="3511992"/>
                  <a:pt x="2646430" y="3233421"/>
                  <a:pt x="3005280" y="3174489"/>
                </a:cubicBezTo>
                <a:lnTo>
                  <a:pt x="3005397" y="3173350"/>
                </a:lnTo>
                <a:cubicBezTo>
                  <a:pt x="3010706" y="3172348"/>
                  <a:pt x="3016034" y="3171407"/>
                  <a:pt x="3021610" y="3171823"/>
                </a:cubicBezTo>
                <a:cubicBezTo>
                  <a:pt x="3052793" y="3166310"/>
                  <a:pt x="3084686" y="3163352"/>
                  <a:pt x="3117071" y="3162829"/>
                </a:cubicBezTo>
                <a:close/>
                <a:moveTo>
                  <a:pt x="1455796" y="3161219"/>
                </a:moveTo>
                <a:lnTo>
                  <a:pt x="1472883" y="3162829"/>
                </a:lnTo>
                <a:cubicBezTo>
                  <a:pt x="1505269" y="3163352"/>
                  <a:pt x="1537161" y="3166310"/>
                  <a:pt x="1568345" y="3171823"/>
                </a:cubicBezTo>
                <a:cubicBezTo>
                  <a:pt x="1573921" y="3171407"/>
                  <a:pt x="1579249" y="3172348"/>
                  <a:pt x="1584557" y="3173350"/>
                </a:cubicBezTo>
                <a:lnTo>
                  <a:pt x="1584675" y="3174489"/>
                </a:lnTo>
                <a:cubicBezTo>
                  <a:pt x="1943525" y="3233421"/>
                  <a:pt x="2224564" y="3511992"/>
                  <a:pt x="2274840" y="3862087"/>
                </a:cubicBezTo>
                <a:cubicBezTo>
                  <a:pt x="2275008" y="3862140"/>
                  <a:pt x="2275177" y="3862145"/>
                  <a:pt x="2275346" y="3862150"/>
                </a:cubicBezTo>
                <a:lnTo>
                  <a:pt x="2275886" y="3868787"/>
                </a:lnTo>
                <a:cubicBezTo>
                  <a:pt x="2280943" y="3898794"/>
                  <a:pt x="2283392" y="3929436"/>
                  <a:pt x="2283350" y="3960518"/>
                </a:cubicBezTo>
                <a:cubicBezTo>
                  <a:pt x="2284662" y="3966104"/>
                  <a:pt x="2284721" y="3971728"/>
                  <a:pt x="2284721" y="3977366"/>
                </a:cubicBezTo>
                <a:cubicBezTo>
                  <a:pt x="2284721" y="3981158"/>
                  <a:pt x="2284694" y="3984944"/>
                  <a:pt x="2284128" y="3988716"/>
                </a:cubicBezTo>
                <a:lnTo>
                  <a:pt x="2283629" y="3988683"/>
                </a:lnTo>
                <a:lnTo>
                  <a:pt x="2283603" y="3989174"/>
                </a:lnTo>
                <a:lnTo>
                  <a:pt x="2266484" y="3987561"/>
                </a:lnTo>
                <a:cubicBezTo>
                  <a:pt x="2234110" y="3987038"/>
                  <a:pt x="2202230" y="3984080"/>
                  <a:pt x="2171058" y="3978570"/>
                </a:cubicBezTo>
                <a:cubicBezTo>
                  <a:pt x="2165481" y="3978986"/>
                  <a:pt x="2160152" y="3978045"/>
                  <a:pt x="2154841" y="3977042"/>
                </a:cubicBezTo>
                <a:lnTo>
                  <a:pt x="2154725" y="3975903"/>
                </a:lnTo>
                <a:cubicBezTo>
                  <a:pt x="1795874" y="3916971"/>
                  <a:pt x="1514835" y="3638399"/>
                  <a:pt x="1464559" y="3288305"/>
                </a:cubicBezTo>
                <a:cubicBezTo>
                  <a:pt x="1464392" y="3288253"/>
                  <a:pt x="1464223" y="3288248"/>
                  <a:pt x="1464054" y="3288243"/>
                </a:cubicBezTo>
                <a:lnTo>
                  <a:pt x="1463515" y="3281619"/>
                </a:lnTo>
                <a:cubicBezTo>
                  <a:pt x="1458457" y="3251607"/>
                  <a:pt x="1456006" y="3220958"/>
                  <a:pt x="1456048" y="3189869"/>
                </a:cubicBezTo>
                <a:cubicBezTo>
                  <a:pt x="1454736" y="3184286"/>
                  <a:pt x="1454678" y="3178663"/>
                  <a:pt x="1454678" y="3173027"/>
                </a:cubicBezTo>
                <a:lnTo>
                  <a:pt x="1455272" y="3161677"/>
                </a:lnTo>
                <a:lnTo>
                  <a:pt x="1455770" y="3161709"/>
                </a:lnTo>
                <a:close/>
                <a:moveTo>
                  <a:pt x="1442008" y="3161219"/>
                </a:moveTo>
                <a:lnTo>
                  <a:pt x="1442034" y="3161709"/>
                </a:lnTo>
                <a:lnTo>
                  <a:pt x="1442532" y="3161677"/>
                </a:lnTo>
                <a:lnTo>
                  <a:pt x="1443126" y="3173027"/>
                </a:lnTo>
                <a:cubicBezTo>
                  <a:pt x="1443126" y="3178663"/>
                  <a:pt x="1443067" y="3184286"/>
                  <a:pt x="1441755" y="3189869"/>
                </a:cubicBezTo>
                <a:cubicBezTo>
                  <a:pt x="1441797" y="3220958"/>
                  <a:pt x="1439347" y="3251607"/>
                  <a:pt x="1434288" y="3281619"/>
                </a:cubicBezTo>
                <a:lnTo>
                  <a:pt x="1433750" y="3288243"/>
                </a:lnTo>
                <a:cubicBezTo>
                  <a:pt x="1433580" y="3288248"/>
                  <a:pt x="1433412" y="3288253"/>
                  <a:pt x="1433244" y="3288305"/>
                </a:cubicBezTo>
                <a:cubicBezTo>
                  <a:pt x="1382969" y="3638399"/>
                  <a:pt x="1101930" y="3916971"/>
                  <a:pt x="743079" y="3975903"/>
                </a:cubicBezTo>
                <a:lnTo>
                  <a:pt x="742962" y="3977042"/>
                </a:lnTo>
                <a:cubicBezTo>
                  <a:pt x="737652" y="3978045"/>
                  <a:pt x="732323" y="3978986"/>
                  <a:pt x="726746" y="3978570"/>
                </a:cubicBezTo>
                <a:cubicBezTo>
                  <a:pt x="695574" y="3984080"/>
                  <a:pt x="663693" y="3987038"/>
                  <a:pt x="631319" y="3987561"/>
                </a:cubicBezTo>
                <a:lnTo>
                  <a:pt x="614201" y="3989174"/>
                </a:lnTo>
                <a:lnTo>
                  <a:pt x="614175" y="3988683"/>
                </a:lnTo>
                <a:lnTo>
                  <a:pt x="613676" y="3988716"/>
                </a:lnTo>
                <a:cubicBezTo>
                  <a:pt x="613110" y="3984944"/>
                  <a:pt x="613083" y="3981158"/>
                  <a:pt x="613083" y="3977366"/>
                </a:cubicBezTo>
                <a:cubicBezTo>
                  <a:pt x="613083" y="3971728"/>
                  <a:pt x="613141" y="3966104"/>
                  <a:pt x="614453" y="3960518"/>
                </a:cubicBezTo>
                <a:cubicBezTo>
                  <a:pt x="614411" y="3929436"/>
                  <a:pt x="616861" y="3898794"/>
                  <a:pt x="621917" y="3868787"/>
                </a:cubicBezTo>
                <a:lnTo>
                  <a:pt x="622458" y="3862150"/>
                </a:lnTo>
                <a:cubicBezTo>
                  <a:pt x="622626" y="3862145"/>
                  <a:pt x="622796" y="3862140"/>
                  <a:pt x="622963" y="3862087"/>
                </a:cubicBezTo>
                <a:cubicBezTo>
                  <a:pt x="673240" y="3511992"/>
                  <a:pt x="954279" y="3233421"/>
                  <a:pt x="1313129" y="3174489"/>
                </a:cubicBezTo>
                <a:lnTo>
                  <a:pt x="1313246" y="3173350"/>
                </a:lnTo>
                <a:cubicBezTo>
                  <a:pt x="1318555" y="3172348"/>
                  <a:pt x="1323883" y="3171407"/>
                  <a:pt x="1329459" y="3171823"/>
                </a:cubicBezTo>
                <a:cubicBezTo>
                  <a:pt x="1360642" y="3166310"/>
                  <a:pt x="1392535" y="3163352"/>
                  <a:pt x="1424920" y="3162829"/>
                </a:cubicBezTo>
                <a:close/>
                <a:moveTo>
                  <a:pt x="10909360" y="2447425"/>
                </a:moveTo>
                <a:cubicBezTo>
                  <a:pt x="10962636" y="2718331"/>
                  <a:pt x="11177479" y="2933128"/>
                  <a:pt x="11452669" y="2992271"/>
                </a:cubicBezTo>
                <a:cubicBezTo>
                  <a:pt x="11399394" y="2721365"/>
                  <a:pt x="11184550" y="2506568"/>
                  <a:pt x="10909360" y="2447425"/>
                </a:cubicBezTo>
                <a:close/>
                <a:moveTo>
                  <a:pt x="10602109" y="2447425"/>
                </a:moveTo>
                <a:cubicBezTo>
                  <a:pt x="10326919" y="2506568"/>
                  <a:pt x="10112075" y="2721365"/>
                  <a:pt x="10058800" y="2992271"/>
                </a:cubicBezTo>
                <a:cubicBezTo>
                  <a:pt x="10333990" y="2933128"/>
                  <a:pt x="10548833" y="2718331"/>
                  <a:pt x="10602109" y="2447425"/>
                </a:cubicBezTo>
                <a:close/>
                <a:moveTo>
                  <a:pt x="9217207" y="2447425"/>
                </a:moveTo>
                <a:cubicBezTo>
                  <a:pt x="9270483" y="2718331"/>
                  <a:pt x="9485326" y="2933128"/>
                  <a:pt x="9760516" y="2992271"/>
                </a:cubicBezTo>
                <a:cubicBezTo>
                  <a:pt x="9707241" y="2721365"/>
                  <a:pt x="9492397" y="2506568"/>
                  <a:pt x="9217207" y="2447425"/>
                </a:cubicBezTo>
                <a:close/>
                <a:moveTo>
                  <a:pt x="8909958" y="2447425"/>
                </a:moveTo>
                <a:cubicBezTo>
                  <a:pt x="8634768" y="2506568"/>
                  <a:pt x="8419924" y="2721365"/>
                  <a:pt x="8366649" y="2992271"/>
                </a:cubicBezTo>
                <a:cubicBezTo>
                  <a:pt x="8641839" y="2933128"/>
                  <a:pt x="8856682" y="2718331"/>
                  <a:pt x="8909958" y="2447425"/>
                </a:cubicBezTo>
                <a:close/>
                <a:moveTo>
                  <a:pt x="7525056" y="2447425"/>
                </a:moveTo>
                <a:cubicBezTo>
                  <a:pt x="7578332" y="2718331"/>
                  <a:pt x="7793175" y="2933128"/>
                  <a:pt x="8068365" y="2992271"/>
                </a:cubicBezTo>
                <a:cubicBezTo>
                  <a:pt x="8015090" y="2721365"/>
                  <a:pt x="7800246" y="2506568"/>
                  <a:pt x="7525056" y="2447425"/>
                </a:cubicBezTo>
                <a:close/>
                <a:moveTo>
                  <a:pt x="7217807" y="2447425"/>
                </a:moveTo>
                <a:cubicBezTo>
                  <a:pt x="6942617" y="2506568"/>
                  <a:pt x="6727773" y="2721365"/>
                  <a:pt x="6674498" y="2992271"/>
                </a:cubicBezTo>
                <a:cubicBezTo>
                  <a:pt x="6949688" y="2933128"/>
                  <a:pt x="7164531" y="2718331"/>
                  <a:pt x="7217807" y="2447425"/>
                </a:cubicBezTo>
                <a:close/>
                <a:moveTo>
                  <a:pt x="5832905" y="2447425"/>
                </a:moveTo>
                <a:cubicBezTo>
                  <a:pt x="5886181" y="2718331"/>
                  <a:pt x="6101024" y="2933128"/>
                  <a:pt x="6376214" y="2992271"/>
                </a:cubicBezTo>
                <a:cubicBezTo>
                  <a:pt x="6322939" y="2721365"/>
                  <a:pt x="6108095" y="2506568"/>
                  <a:pt x="5832905" y="2447425"/>
                </a:cubicBezTo>
                <a:close/>
                <a:moveTo>
                  <a:pt x="5525656" y="2447425"/>
                </a:moveTo>
                <a:cubicBezTo>
                  <a:pt x="5250466" y="2506568"/>
                  <a:pt x="5035622" y="2721365"/>
                  <a:pt x="4982347" y="2992271"/>
                </a:cubicBezTo>
                <a:cubicBezTo>
                  <a:pt x="5257537" y="2933128"/>
                  <a:pt x="5472380" y="2718331"/>
                  <a:pt x="5525656" y="2447425"/>
                </a:cubicBezTo>
                <a:close/>
                <a:moveTo>
                  <a:pt x="4140754" y="2447425"/>
                </a:moveTo>
                <a:cubicBezTo>
                  <a:pt x="4194030" y="2718331"/>
                  <a:pt x="4408873" y="2933128"/>
                  <a:pt x="4684063" y="2992271"/>
                </a:cubicBezTo>
                <a:cubicBezTo>
                  <a:pt x="4630788" y="2721365"/>
                  <a:pt x="4415944" y="2506568"/>
                  <a:pt x="4140754" y="2447425"/>
                </a:cubicBezTo>
                <a:close/>
                <a:moveTo>
                  <a:pt x="3833505" y="2447425"/>
                </a:moveTo>
                <a:cubicBezTo>
                  <a:pt x="3558315" y="2506568"/>
                  <a:pt x="3343471" y="2721365"/>
                  <a:pt x="3290196" y="2992271"/>
                </a:cubicBezTo>
                <a:cubicBezTo>
                  <a:pt x="3565386" y="2933128"/>
                  <a:pt x="3780229" y="2718331"/>
                  <a:pt x="3833505" y="2447425"/>
                </a:cubicBezTo>
                <a:close/>
                <a:moveTo>
                  <a:pt x="2448603" y="2447425"/>
                </a:moveTo>
                <a:cubicBezTo>
                  <a:pt x="2501879" y="2718331"/>
                  <a:pt x="2716722" y="2933128"/>
                  <a:pt x="2991912" y="2992271"/>
                </a:cubicBezTo>
                <a:cubicBezTo>
                  <a:pt x="2938637" y="2721365"/>
                  <a:pt x="2723793" y="2506568"/>
                  <a:pt x="2448603" y="2447425"/>
                </a:cubicBezTo>
                <a:close/>
                <a:moveTo>
                  <a:pt x="2141354" y="2447425"/>
                </a:moveTo>
                <a:cubicBezTo>
                  <a:pt x="1866164" y="2506568"/>
                  <a:pt x="1651320" y="2721365"/>
                  <a:pt x="1598045" y="2992271"/>
                </a:cubicBezTo>
                <a:cubicBezTo>
                  <a:pt x="1873235" y="2933128"/>
                  <a:pt x="2088078" y="2718331"/>
                  <a:pt x="2141354" y="2447425"/>
                </a:cubicBezTo>
                <a:close/>
                <a:moveTo>
                  <a:pt x="756452" y="2447425"/>
                </a:moveTo>
                <a:cubicBezTo>
                  <a:pt x="809728" y="2718331"/>
                  <a:pt x="1024571" y="2933128"/>
                  <a:pt x="1299761" y="2992271"/>
                </a:cubicBezTo>
                <a:cubicBezTo>
                  <a:pt x="1246486" y="2721365"/>
                  <a:pt x="1031642" y="2506568"/>
                  <a:pt x="756452" y="2447425"/>
                </a:cubicBezTo>
                <a:close/>
                <a:moveTo>
                  <a:pt x="12192000" y="2344615"/>
                </a:moveTo>
                <a:lnTo>
                  <a:pt x="12192000" y="2477663"/>
                </a:lnTo>
                <a:cubicBezTo>
                  <a:pt x="11966807" y="2562375"/>
                  <a:pt x="11797421" y="2755980"/>
                  <a:pt x="11750953" y="2992271"/>
                </a:cubicBezTo>
                <a:cubicBezTo>
                  <a:pt x="11935988" y="2952504"/>
                  <a:pt x="12093739" y="2842365"/>
                  <a:pt x="12192000" y="2691161"/>
                </a:cubicBezTo>
                <a:lnTo>
                  <a:pt x="12192000" y="2892735"/>
                </a:lnTo>
                <a:cubicBezTo>
                  <a:pt x="12071770" y="3011736"/>
                  <a:pt x="11914089" y="3094511"/>
                  <a:pt x="11737582" y="3123727"/>
                </a:cubicBezTo>
                <a:lnTo>
                  <a:pt x="11737466" y="3124875"/>
                </a:lnTo>
                <a:cubicBezTo>
                  <a:pt x="11732155" y="3125886"/>
                  <a:pt x="11726826" y="3126834"/>
                  <a:pt x="11721249" y="3126415"/>
                </a:cubicBezTo>
                <a:cubicBezTo>
                  <a:pt x="11690077" y="3131969"/>
                  <a:pt x="11658197" y="3134950"/>
                  <a:pt x="11625822" y="3135477"/>
                </a:cubicBezTo>
                <a:lnTo>
                  <a:pt x="11608704" y="3137103"/>
                </a:lnTo>
                <a:lnTo>
                  <a:pt x="11608678" y="3136608"/>
                </a:lnTo>
                <a:lnTo>
                  <a:pt x="11608179" y="3136641"/>
                </a:lnTo>
                <a:cubicBezTo>
                  <a:pt x="11607613" y="3132839"/>
                  <a:pt x="11607586" y="3129023"/>
                  <a:pt x="11607586" y="3125201"/>
                </a:cubicBezTo>
                <a:cubicBezTo>
                  <a:pt x="11607586" y="3119519"/>
                  <a:pt x="11607645" y="3113850"/>
                  <a:pt x="11608957" y="3108220"/>
                </a:cubicBezTo>
                <a:cubicBezTo>
                  <a:pt x="11608914" y="3076892"/>
                  <a:pt x="11611364" y="3046007"/>
                  <a:pt x="11616421" y="3015763"/>
                </a:cubicBezTo>
                <a:lnTo>
                  <a:pt x="11616961" y="3009073"/>
                </a:lnTo>
                <a:cubicBezTo>
                  <a:pt x="11617130" y="3009068"/>
                  <a:pt x="11617299" y="3009063"/>
                  <a:pt x="11617466" y="3009010"/>
                </a:cubicBezTo>
                <a:cubicBezTo>
                  <a:pt x="11662185" y="2695154"/>
                  <a:pt x="11889463" y="2438329"/>
                  <a:pt x="12192000" y="2344615"/>
                </a:cubicBezTo>
                <a:close/>
                <a:moveTo>
                  <a:pt x="10767111" y="2302594"/>
                </a:moveTo>
                <a:lnTo>
                  <a:pt x="10784198" y="2304217"/>
                </a:lnTo>
                <a:cubicBezTo>
                  <a:pt x="10816584" y="2304744"/>
                  <a:pt x="10848477" y="2307725"/>
                  <a:pt x="10879660" y="2313282"/>
                </a:cubicBezTo>
                <a:cubicBezTo>
                  <a:pt x="10885236" y="2312863"/>
                  <a:pt x="10890564" y="2313811"/>
                  <a:pt x="10895873" y="2314821"/>
                </a:cubicBezTo>
                <a:lnTo>
                  <a:pt x="10895990" y="2315969"/>
                </a:lnTo>
                <a:cubicBezTo>
                  <a:pt x="11254840" y="2375367"/>
                  <a:pt x="11535879" y="2656144"/>
                  <a:pt x="11586156" y="3009010"/>
                </a:cubicBezTo>
                <a:cubicBezTo>
                  <a:pt x="11586323" y="3009063"/>
                  <a:pt x="11586492" y="3009068"/>
                  <a:pt x="11586661" y="3009073"/>
                </a:cubicBezTo>
                <a:lnTo>
                  <a:pt x="11587201" y="3015763"/>
                </a:lnTo>
                <a:cubicBezTo>
                  <a:pt x="11592258" y="3046007"/>
                  <a:pt x="11594708" y="3076892"/>
                  <a:pt x="11594665" y="3108220"/>
                </a:cubicBezTo>
                <a:cubicBezTo>
                  <a:pt x="11595977" y="3113850"/>
                  <a:pt x="11596036" y="3119519"/>
                  <a:pt x="11596036" y="3125201"/>
                </a:cubicBezTo>
                <a:cubicBezTo>
                  <a:pt x="11596036" y="3129023"/>
                  <a:pt x="11596009" y="3132839"/>
                  <a:pt x="11595443" y="3136641"/>
                </a:cubicBezTo>
                <a:lnTo>
                  <a:pt x="11594944" y="3136608"/>
                </a:lnTo>
                <a:lnTo>
                  <a:pt x="11594918" y="3137103"/>
                </a:lnTo>
                <a:lnTo>
                  <a:pt x="11577800" y="3135477"/>
                </a:lnTo>
                <a:cubicBezTo>
                  <a:pt x="11545425" y="3134950"/>
                  <a:pt x="11513545" y="3131969"/>
                  <a:pt x="11482373" y="3126415"/>
                </a:cubicBezTo>
                <a:cubicBezTo>
                  <a:pt x="11476796" y="3126834"/>
                  <a:pt x="11471467" y="3125886"/>
                  <a:pt x="11466156" y="3124875"/>
                </a:cubicBezTo>
                <a:lnTo>
                  <a:pt x="11466040" y="3123727"/>
                </a:lnTo>
                <a:cubicBezTo>
                  <a:pt x="11107189" y="3064328"/>
                  <a:pt x="10826150" y="2783551"/>
                  <a:pt x="10775875" y="2430686"/>
                </a:cubicBezTo>
                <a:cubicBezTo>
                  <a:pt x="10775707" y="2430633"/>
                  <a:pt x="10775539" y="2430628"/>
                  <a:pt x="10775369" y="2430623"/>
                </a:cubicBezTo>
                <a:lnTo>
                  <a:pt x="10774831" y="2423947"/>
                </a:lnTo>
                <a:cubicBezTo>
                  <a:pt x="10769772" y="2393697"/>
                  <a:pt x="10767321" y="2362806"/>
                  <a:pt x="10767364" y="2331471"/>
                </a:cubicBezTo>
                <a:cubicBezTo>
                  <a:pt x="10766052" y="2325843"/>
                  <a:pt x="10765993" y="2320176"/>
                  <a:pt x="10765993" y="2314495"/>
                </a:cubicBezTo>
                <a:lnTo>
                  <a:pt x="10766587" y="2303055"/>
                </a:lnTo>
                <a:lnTo>
                  <a:pt x="10767085" y="2303088"/>
                </a:lnTo>
                <a:close/>
                <a:moveTo>
                  <a:pt x="10744358" y="2302594"/>
                </a:moveTo>
                <a:lnTo>
                  <a:pt x="10744384" y="2303088"/>
                </a:lnTo>
                <a:lnTo>
                  <a:pt x="10744882" y="2303055"/>
                </a:lnTo>
                <a:lnTo>
                  <a:pt x="10745476" y="2314495"/>
                </a:lnTo>
                <a:cubicBezTo>
                  <a:pt x="10745476" y="2320176"/>
                  <a:pt x="10745417" y="2325843"/>
                  <a:pt x="10744105" y="2331471"/>
                </a:cubicBezTo>
                <a:cubicBezTo>
                  <a:pt x="10744148" y="2362806"/>
                  <a:pt x="10741697" y="2393697"/>
                  <a:pt x="10736638" y="2423947"/>
                </a:cubicBezTo>
                <a:lnTo>
                  <a:pt x="10736100" y="2430623"/>
                </a:lnTo>
                <a:cubicBezTo>
                  <a:pt x="10735930" y="2430628"/>
                  <a:pt x="10735762" y="2430633"/>
                  <a:pt x="10735594" y="2430686"/>
                </a:cubicBezTo>
                <a:cubicBezTo>
                  <a:pt x="10685319" y="2783551"/>
                  <a:pt x="10404280" y="3064328"/>
                  <a:pt x="10045429" y="3123727"/>
                </a:cubicBezTo>
                <a:lnTo>
                  <a:pt x="10045313" y="3124875"/>
                </a:lnTo>
                <a:cubicBezTo>
                  <a:pt x="10040002" y="3125886"/>
                  <a:pt x="10034673" y="3126834"/>
                  <a:pt x="10029096" y="3126415"/>
                </a:cubicBezTo>
                <a:cubicBezTo>
                  <a:pt x="9997924" y="3131969"/>
                  <a:pt x="9966044" y="3134950"/>
                  <a:pt x="9933669" y="3135477"/>
                </a:cubicBezTo>
                <a:lnTo>
                  <a:pt x="9916551" y="3137103"/>
                </a:lnTo>
                <a:lnTo>
                  <a:pt x="9916525" y="3136608"/>
                </a:lnTo>
                <a:lnTo>
                  <a:pt x="9916026" y="3136641"/>
                </a:lnTo>
                <a:cubicBezTo>
                  <a:pt x="9915460" y="3132839"/>
                  <a:pt x="9915433" y="3129023"/>
                  <a:pt x="9915433" y="3125201"/>
                </a:cubicBezTo>
                <a:cubicBezTo>
                  <a:pt x="9915433" y="3119519"/>
                  <a:pt x="9915492" y="3113850"/>
                  <a:pt x="9916804" y="3108220"/>
                </a:cubicBezTo>
                <a:cubicBezTo>
                  <a:pt x="9916761" y="3076892"/>
                  <a:pt x="9919211" y="3046007"/>
                  <a:pt x="9924268" y="3015763"/>
                </a:cubicBezTo>
                <a:lnTo>
                  <a:pt x="9924808" y="3009073"/>
                </a:lnTo>
                <a:cubicBezTo>
                  <a:pt x="9924977" y="3009068"/>
                  <a:pt x="9925146" y="3009063"/>
                  <a:pt x="9925314" y="3009010"/>
                </a:cubicBezTo>
                <a:cubicBezTo>
                  <a:pt x="9975590" y="2656144"/>
                  <a:pt x="10256629" y="2375367"/>
                  <a:pt x="10615479" y="2315969"/>
                </a:cubicBezTo>
                <a:lnTo>
                  <a:pt x="10615596" y="2314821"/>
                </a:lnTo>
                <a:cubicBezTo>
                  <a:pt x="10620905" y="2313811"/>
                  <a:pt x="10626233" y="2312863"/>
                  <a:pt x="10631809" y="2313282"/>
                </a:cubicBezTo>
                <a:cubicBezTo>
                  <a:pt x="10662992" y="2307725"/>
                  <a:pt x="10694885" y="2304744"/>
                  <a:pt x="10727271" y="2304217"/>
                </a:cubicBezTo>
                <a:close/>
                <a:moveTo>
                  <a:pt x="9074958" y="2302594"/>
                </a:moveTo>
                <a:lnTo>
                  <a:pt x="9092045" y="2304217"/>
                </a:lnTo>
                <a:cubicBezTo>
                  <a:pt x="9124431" y="2304744"/>
                  <a:pt x="9156324" y="2307725"/>
                  <a:pt x="9187507" y="2313282"/>
                </a:cubicBezTo>
                <a:cubicBezTo>
                  <a:pt x="9193083" y="2312863"/>
                  <a:pt x="9198411" y="2313811"/>
                  <a:pt x="9203720" y="2314821"/>
                </a:cubicBezTo>
                <a:lnTo>
                  <a:pt x="9203837" y="2315969"/>
                </a:lnTo>
                <a:cubicBezTo>
                  <a:pt x="9562687" y="2375367"/>
                  <a:pt x="9843726" y="2656144"/>
                  <a:pt x="9894002" y="3009010"/>
                </a:cubicBezTo>
                <a:cubicBezTo>
                  <a:pt x="9894170" y="3009063"/>
                  <a:pt x="9894339" y="3009068"/>
                  <a:pt x="9894508" y="3009073"/>
                </a:cubicBezTo>
                <a:lnTo>
                  <a:pt x="9895048" y="3015763"/>
                </a:lnTo>
                <a:cubicBezTo>
                  <a:pt x="9900105" y="3046007"/>
                  <a:pt x="9902555" y="3076892"/>
                  <a:pt x="9902512" y="3108220"/>
                </a:cubicBezTo>
                <a:cubicBezTo>
                  <a:pt x="9903824" y="3113850"/>
                  <a:pt x="9903883" y="3119519"/>
                  <a:pt x="9903883" y="3125201"/>
                </a:cubicBezTo>
                <a:cubicBezTo>
                  <a:pt x="9903883" y="3129023"/>
                  <a:pt x="9903856" y="3132839"/>
                  <a:pt x="9903290" y="3136641"/>
                </a:cubicBezTo>
                <a:lnTo>
                  <a:pt x="9902791" y="3136608"/>
                </a:lnTo>
                <a:lnTo>
                  <a:pt x="9902765" y="3137103"/>
                </a:lnTo>
                <a:lnTo>
                  <a:pt x="9885647" y="3135477"/>
                </a:lnTo>
                <a:cubicBezTo>
                  <a:pt x="9853272" y="3134950"/>
                  <a:pt x="9821392" y="3131969"/>
                  <a:pt x="9790220" y="3126415"/>
                </a:cubicBezTo>
                <a:cubicBezTo>
                  <a:pt x="9784643" y="3126834"/>
                  <a:pt x="9779314" y="3125886"/>
                  <a:pt x="9774003" y="3124875"/>
                </a:cubicBezTo>
                <a:lnTo>
                  <a:pt x="9773887" y="3123727"/>
                </a:lnTo>
                <a:cubicBezTo>
                  <a:pt x="9415036" y="3064328"/>
                  <a:pt x="9133997" y="2783551"/>
                  <a:pt x="9083722" y="2430686"/>
                </a:cubicBezTo>
                <a:cubicBezTo>
                  <a:pt x="9083554" y="2430633"/>
                  <a:pt x="9083386" y="2430628"/>
                  <a:pt x="9083216" y="2430623"/>
                </a:cubicBezTo>
                <a:lnTo>
                  <a:pt x="9082678" y="2423947"/>
                </a:lnTo>
                <a:cubicBezTo>
                  <a:pt x="9077619" y="2393697"/>
                  <a:pt x="9075168" y="2362806"/>
                  <a:pt x="9075211" y="2331471"/>
                </a:cubicBezTo>
                <a:cubicBezTo>
                  <a:pt x="9073899" y="2325843"/>
                  <a:pt x="9073840" y="2320176"/>
                  <a:pt x="9073840" y="2314495"/>
                </a:cubicBezTo>
                <a:lnTo>
                  <a:pt x="9074434" y="2303055"/>
                </a:lnTo>
                <a:lnTo>
                  <a:pt x="9074932" y="2303088"/>
                </a:lnTo>
                <a:close/>
                <a:moveTo>
                  <a:pt x="9052207" y="2302594"/>
                </a:moveTo>
                <a:lnTo>
                  <a:pt x="9052233" y="2303088"/>
                </a:lnTo>
                <a:lnTo>
                  <a:pt x="9052731" y="2303055"/>
                </a:lnTo>
                <a:lnTo>
                  <a:pt x="9053325" y="2314495"/>
                </a:lnTo>
                <a:cubicBezTo>
                  <a:pt x="9053325" y="2320176"/>
                  <a:pt x="9053266" y="2325843"/>
                  <a:pt x="9051954" y="2331471"/>
                </a:cubicBezTo>
                <a:cubicBezTo>
                  <a:pt x="9051997" y="2362806"/>
                  <a:pt x="9049546" y="2393697"/>
                  <a:pt x="9044487" y="2423947"/>
                </a:cubicBezTo>
                <a:lnTo>
                  <a:pt x="9043949" y="2430623"/>
                </a:lnTo>
                <a:cubicBezTo>
                  <a:pt x="9043779" y="2430628"/>
                  <a:pt x="9043611" y="2430633"/>
                  <a:pt x="9043443" y="2430686"/>
                </a:cubicBezTo>
                <a:cubicBezTo>
                  <a:pt x="8993168" y="2783551"/>
                  <a:pt x="8712129" y="3064328"/>
                  <a:pt x="8353278" y="3123727"/>
                </a:cubicBezTo>
                <a:lnTo>
                  <a:pt x="8353162" y="3124875"/>
                </a:lnTo>
                <a:cubicBezTo>
                  <a:pt x="8347851" y="3125886"/>
                  <a:pt x="8342522" y="3126834"/>
                  <a:pt x="8336945" y="3126415"/>
                </a:cubicBezTo>
                <a:cubicBezTo>
                  <a:pt x="8305773" y="3131969"/>
                  <a:pt x="8273893" y="3134950"/>
                  <a:pt x="8241519" y="3135477"/>
                </a:cubicBezTo>
                <a:lnTo>
                  <a:pt x="8224400" y="3137103"/>
                </a:lnTo>
                <a:lnTo>
                  <a:pt x="8224374" y="3136608"/>
                </a:lnTo>
                <a:lnTo>
                  <a:pt x="8223875" y="3136641"/>
                </a:lnTo>
                <a:cubicBezTo>
                  <a:pt x="8223309" y="3132839"/>
                  <a:pt x="8223282" y="3129023"/>
                  <a:pt x="8223282" y="3125201"/>
                </a:cubicBezTo>
                <a:cubicBezTo>
                  <a:pt x="8223282" y="3119519"/>
                  <a:pt x="8223341" y="3113850"/>
                  <a:pt x="8224653" y="3108220"/>
                </a:cubicBezTo>
                <a:cubicBezTo>
                  <a:pt x="8224611" y="3076892"/>
                  <a:pt x="8227060" y="3046007"/>
                  <a:pt x="8232117" y="3015763"/>
                </a:cubicBezTo>
                <a:lnTo>
                  <a:pt x="8232657" y="3009073"/>
                </a:lnTo>
                <a:cubicBezTo>
                  <a:pt x="8232826" y="3009068"/>
                  <a:pt x="8232995" y="3009063"/>
                  <a:pt x="8233163" y="3009010"/>
                </a:cubicBezTo>
                <a:cubicBezTo>
                  <a:pt x="8283439" y="2656144"/>
                  <a:pt x="8564478" y="2375367"/>
                  <a:pt x="8923328" y="2315969"/>
                </a:cubicBezTo>
                <a:lnTo>
                  <a:pt x="8923445" y="2314821"/>
                </a:lnTo>
                <a:cubicBezTo>
                  <a:pt x="8928754" y="2313811"/>
                  <a:pt x="8934082" y="2312863"/>
                  <a:pt x="8939658" y="2313282"/>
                </a:cubicBezTo>
                <a:cubicBezTo>
                  <a:pt x="8970841" y="2307725"/>
                  <a:pt x="9002734" y="2304744"/>
                  <a:pt x="9035120" y="2304217"/>
                </a:cubicBezTo>
                <a:close/>
                <a:moveTo>
                  <a:pt x="7382807" y="2302594"/>
                </a:moveTo>
                <a:lnTo>
                  <a:pt x="7399895" y="2304217"/>
                </a:lnTo>
                <a:cubicBezTo>
                  <a:pt x="7432280" y="2304744"/>
                  <a:pt x="7464173" y="2307725"/>
                  <a:pt x="7495356" y="2313282"/>
                </a:cubicBezTo>
                <a:cubicBezTo>
                  <a:pt x="7500932" y="2312863"/>
                  <a:pt x="7506260" y="2313811"/>
                  <a:pt x="7511569" y="2314821"/>
                </a:cubicBezTo>
                <a:lnTo>
                  <a:pt x="7511686" y="2315969"/>
                </a:lnTo>
                <a:cubicBezTo>
                  <a:pt x="7870536" y="2375367"/>
                  <a:pt x="8151575" y="2656144"/>
                  <a:pt x="8201852" y="3009010"/>
                </a:cubicBezTo>
                <a:cubicBezTo>
                  <a:pt x="8202019" y="3009063"/>
                  <a:pt x="8202189" y="3009068"/>
                  <a:pt x="8202357" y="3009073"/>
                </a:cubicBezTo>
                <a:lnTo>
                  <a:pt x="8202898" y="3015763"/>
                </a:lnTo>
                <a:cubicBezTo>
                  <a:pt x="8207954" y="3046007"/>
                  <a:pt x="8210404" y="3076892"/>
                  <a:pt x="8210362" y="3108220"/>
                </a:cubicBezTo>
                <a:cubicBezTo>
                  <a:pt x="8211674" y="3113850"/>
                  <a:pt x="8211732" y="3119519"/>
                  <a:pt x="8211732" y="3125201"/>
                </a:cubicBezTo>
                <a:cubicBezTo>
                  <a:pt x="8211732" y="3129023"/>
                  <a:pt x="8211705" y="3132839"/>
                  <a:pt x="8211139" y="3136641"/>
                </a:cubicBezTo>
                <a:lnTo>
                  <a:pt x="8210640" y="3136608"/>
                </a:lnTo>
                <a:lnTo>
                  <a:pt x="8210614" y="3137103"/>
                </a:lnTo>
                <a:lnTo>
                  <a:pt x="8193496" y="3135477"/>
                </a:lnTo>
                <a:cubicBezTo>
                  <a:pt x="8161122" y="3134950"/>
                  <a:pt x="8129241" y="3131969"/>
                  <a:pt x="8098069" y="3126415"/>
                </a:cubicBezTo>
                <a:cubicBezTo>
                  <a:pt x="8092492" y="3126834"/>
                  <a:pt x="8087163" y="3125886"/>
                  <a:pt x="8081853" y="3124875"/>
                </a:cubicBezTo>
                <a:lnTo>
                  <a:pt x="8081737" y="3123727"/>
                </a:lnTo>
                <a:cubicBezTo>
                  <a:pt x="7722885" y="3064328"/>
                  <a:pt x="7441846" y="2783551"/>
                  <a:pt x="7391571" y="2430686"/>
                </a:cubicBezTo>
                <a:cubicBezTo>
                  <a:pt x="7391403" y="2430633"/>
                  <a:pt x="7391235" y="2430628"/>
                  <a:pt x="7391065" y="2430623"/>
                </a:cubicBezTo>
                <a:lnTo>
                  <a:pt x="7390527" y="2423947"/>
                </a:lnTo>
                <a:cubicBezTo>
                  <a:pt x="7385468" y="2393697"/>
                  <a:pt x="7383018" y="2362806"/>
                  <a:pt x="7383060" y="2331471"/>
                </a:cubicBezTo>
                <a:cubicBezTo>
                  <a:pt x="7381748" y="2325843"/>
                  <a:pt x="7381689" y="2320176"/>
                  <a:pt x="7381689" y="2314495"/>
                </a:cubicBezTo>
                <a:lnTo>
                  <a:pt x="7382283" y="2303055"/>
                </a:lnTo>
                <a:lnTo>
                  <a:pt x="7382781" y="2303088"/>
                </a:lnTo>
                <a:close/>
                <a:moveTo>
                  <a:pt x="7360056" y="2302594"/>
                </a:moveTo>
                <a:lnTo>
                  <a:pt x="7360082" y="2303088"/>
                </a:lnTo>
                <a:lnTo>
                  <a:pt x="7360580" y="2303055"/>
                </a:lnTo>
                <a:lnTo>
                  <a:pt x="7361174" y="2314495"/>
                </a:lnTo>
                <a:cubicBezTo>
                  <a:pt x="7361174" y="2320176"/>
                  <a:pt x="7361116" y="2325843"/>
                  <a:pt x="7359804" y="2331471"/>
                </a:cubicBezTo>
                <a:cubicBezTo>
                  <a:pt x="7359846" y="2362806"/>
                  <a:pt x="7357395" y="2393697"/>
                  <a:pt x="7352337" y="2423947"/>
                </a:cubicBezTo>
                <a:lnTo>
                  <a:pt x="7351798" y="2430623"/>
                </a:lnTo>
                <a:cubicBezTo>
                  <a:pt x="7351629" y="2430628"/>
                  <a:pt x="7351460" y="2430633"/>
                  <a:pt x="7351293" y="2430686"/>
                </a:cubicBezTo>
                <a:cubicBezTo>
                  <a:pt x="7301017" y="2783551"/>
                  <a:pt x="7019978" y="3064328"/>
                  <a:pt x="6661127" y="3123727"/>
                </a:cubicBezTo>
                <a:lnTo>
                  <a:pt x="6661011" y="3124875"/>
                </a:lnTo>
                <a:cubicBezTo>
                  <a:pt x="6655700" y="3125886"/>
                  <a:pt x="6650371" y="3126834"/>
                  <a:pt x="6644794" y="3126415"/>
                </a:cubicBezTo>
                <a:cubicBezTo>
                  <a:pt x="6613622" y="3131969"/>
                  <a:pt x="6581742" y="3134950"/>
                  <a:pt x="6549368" y="3135477"/>
                </a:cubicBezTo>
                <a:lnTo>
                  <a:pt x="6532249" y="3137103"/>
                </a:lnTo>
                <a:lnTo>
                  <a:pt x="6532223" y="3136608"/>
                </a:lnTo>
                <a:lnTo>
                  <a:pt x="6531724" y="3136641"/>
                </a:lnTo>
                <a:cubicBezTo>
                  <a:pt x="6531158" y="3132839"/>
                  <a:pt x="6531131" y="3129023"/>
                  <a:pt x="6531131" y="3125201"/>
                </a:cubicBezTo>
                <a:cubicBezTo>
                  <a:pt x="6531131" y="3119519"/>
                  <a:pt x="6531190" y="3113850"/>
                  <a:pt x="6532502" y="3108220"/>
                </a:cubicBezTo>
                <a:cubicBezTo>
                  <a:pt x="6532460" y="3076892"/>
                  <a:pt x="6534909" y="3046007"/>
                  <a:pt x="6539966" y="3015763"/>
                </a:cubicBezTo>
                <a:lnTo>
                  <a:pt x="6540506" y="3009073"/>
                </a:lnTo>
                <a:cubicBezTo>
                  <a:pt x="6540675" y="3009068"/>
                  <a:pt x="6540844" y="3009063"/>
                  <a:pt x="6541012" y="3009010"/>
                </a:cubicBezTo>
                <a:cubicBezTo>
                  <a:pt x="6591288" y="2656144"/>
                  <a:pt x="6872327" y="2375367"/>
                  <a:pt x="7231178" y="2315969"/>
                </a:cubicBezTo>
                <a:lnTo>
                  <a:pt x="7231295" y="2314821"/>
                </a:lnTo>
                <a:cubicBezTo>
                  <a:pt x="7236603" y="2313811"/>
                  <a:pt x="7241931" y="2312863"/>
                  <a:pt x="7247507" y="2313282"/>
                </a:cubicBezTo>
                <a:cubicBezTo>
                  <a:pt x="7278691" y="2307725"/>
                  <a:pt x="7310583" y="2304744"/>
                  <a:pt x="7342969" y="2304217"/>
                </a:cubicBezTo>
                <a:close/>
                <a:moveTo>
                  <a:pt x="5690656" y="2302594"/>
                </a:moveTo>
                <a:lnTo>
                  <a:pt x="5707743" y="2304217"/>
                </a:lnTo>
                <a:cubicBezTo>
                  <a:pt x="5740129" y="2304744"/>
                  <a:pt x="5772021" y="2307725"/>
                  <a:pt x="5803205" y="2313282"/>
                </a:cubicBezTo>
                <a:cubicBezTo>
                  <a:pt x="5808781" y="2312863"/>
                  <a:pt x="5814109" y="2313811"/>
                  <a:pt x="5819417" y="2314821"/>
                </a:cubicBezTo>
                <a:lnTo>
                  <a:pt x="5819534" y="2315969"/>
                </a:lnTo>
                <a:cubicBezTo>
                  <a:pt x="6178385" y="2375367"/>
                  <a:pt x="6459424" y="2656144"/>
                  <a:pt x="6509700" y="3009010"/>
                </a:cubicBezTo>
                <a:cubicBezTo>
                  <a:pt x="6509868" y="3009063"/>
                  <a:pt x="6510037" y="3009068"/>
                  <a:pt x="6510206" y="3009073"/>
                </a:cubicBezTo>
                <a:lnTo>
                  <a:pt x="6510746" y="3015763"/>
                </a:lnTo>
                <a:cubicBezTo>
                  <a:pt x="6515803" y="3046007"/>
                  <a:pt x="6518252" y="3076892"/>
                  <a:pt x="6518210" y="3108220"/>
                </a:cubicBezTo>
                <a:cubicBezTo>
                  <a:pt x="6519522" y="3113850"/>
                  <a:pt x="6519581" y="3119519"/>
                  <a:pt x="6519581" y="3125201"/>
                </a:cubicBezTo>
                <a:cubicBezTo>
                  <a:pt x="6519581" y="3129023"/>
                  <a:pt x="6519554" y="3132839"/>
                  <a:pt x="6518988" y="3136641"/>
                </a:cubicBezTo>
                <a:lnTo>
                  <a:pt x="6518489" y="3136608"/>
                </a:lnTo>
                <a:lnTo>
                  <a:pt x="6518463" y="3137103"/>
                </a:lnTo>
                <a:lnTo>
                  <a:pt x="6501344" y="3135477"/>
                </a:lnTo>
                <a:cubicBezTo>
                  <a:pt x="6468970" y="3134950"/>
                  <a:pt x="6437090" y="3131969"/>
                  <a:pt x="6405918" y="3126415"/>
                </a:cubicBezTo>
                <a:cubicBezTo>
                  <a:pt x="6400341" y="3126834"/>
                  <a:pt x="6395012" y="3125886"/>
                  <a:pt x="6389701" y="3124875"/>
                </a:cubicBezTo>
                <a:lnTo>
                  <a:pt x="6389585" y="3123727"/>
                </a:lnTo>
                <a:cubicBezTo>
                  <a:pt x="6030734" y="3064328"/>
                  <a:pt x="5749695" y="2783551"/>
                  <a:pt x="5699419" y="2430686"/>
                </a:cubicBezTo>
                <a:cubicBezTo>
                  <a:pt x="5699252" y="2430633"/>
                  <a:pt x="5699083" y="2430628"/>
                  <a:pt x="5698914" y="2430623"/>
                </a:cubicBezTo>
                <a:lnTo>
                  <a:pt x="5698375" y="2423947"/>
                </a:lnTo>
                <a:cubicBezTo>
                  <a:pt x="5693317" y="2393697"/>
                  <a:pt x="5690866" y="2362806"/>
                  <a:pt x="5690908" y="2331471"/>
                </a:cubicBezTo>
                <a:cubicBezTo>
                  <a:pt x="5689596" y="2325843"/>
                  <a:pt x="5689538" y="2320176"/>
                  <a:pt x="5689538" y="2314495"/>
                </a:cubicBezTo>
                <a:lnTo>
                  <a:pt x="5690132" y="2303055"/>
                </a:lnTo>
                <a:lnTo>
                  <a:pt x="5690630" y="2303088"/>
                </a:lnTo>
                <a:close/>
                <a:moveTo>
                  <a:pt x="5667905" y="2302594"/>
                </a:moveTo>
                <a:lnTo>
                  <a:pt x="5667931" y="2303088"/>
                </a:lnTo>
                <a:lnTo>
                  <a:pt x="5668429" y="2303055"/>
                </a:lnTo>
                <a:lnTo>
                  <a:pt x="5669023" y="2314495"/>
                </a:lnTo>
                <a:cubicBezTo>
                  <a:pt x="5669023" y="2320176"/>
                  <a:pt x="5668964" y="2325843"/>
                  <a:pt x="5667652" y="2331471"/>
                </a:cubicBezTo>
                <a:cubicBezTo>
                  <a:pt x="5667694" y="2362806"/>
                  <a:pt x="5665244" y="2393697"/>
                  <a:pt x="5660185" y="2423947"/>
                </a:cubicBezTo>
                <a:lnTo>
                  <a:pt x="5659647" y="2430623"/>
                </a:lnTo>
                <a:cubicBezTo>
                  <a:pt x="5659477" y="2430628"/>
                  <a:pt x="5659309" y="2430633"/>
                  <a:pt x="5659141" y="2430686"/>
                </a:cubicBezTo>
                <a:cubicBezTo>
                  <a:pt x="5608866" y="2783551"/>
                  <a:pt x="5327827" y="3064328"/>
                  <a:pt x="4968975" y="3123727"/>
                </a:cubicBezTo>
                <a:lnTo>
                  <a:pt x="4968859" y="3124875"/>
                </a:lnTo>
                <a:cubicBezTo>
                  <a:pt x="4963549" y="3125886"/>
                  <a:pt x="4958220" y="3126834"/>
                  <a:pt x="4952643" y="3126415"/>
                </a:cubicBezTo>
                <a:cubicBezTo>
                  <a:pt x="4921471" y="3131969"/>
                  <a:pt x="4889590" y="3134950"/>
                  <a:pt x="4857216" y="3135477"/>
                </a:cubicBezTo>
                <a:lnTo>
                  <a:pt x="4840098" y="3137103"/>
                </a:lnTo>
                <a:lnTo>
                  <a:pt x="4840072" y="3136608"/>
                </a:lnTo>
                <a:lnTo>
                  <a:pt x="4839573" y="3136641"/>
                </a:lnTo>
                <a:cubicBezTo>
                  <a:pt x="4839007" y="3132839"/>
                  <a:pt x="4838980" y="3129023"/>
                  <a:pt x="4838980" y="3125201"/>
                </a:cubicBezTo>
                <a:cubicBezTo>
                  <a:pt x="4838980" y="3119519"/>
                  <a:pt x="4839038" y="3113850"/>
                  <a:pt x="4840350" y="3108220"/>
                </a:cubicBezTo>
                <a:cubicBezTo>
                  <a:pt x="4840308" y="3076892"/>
                  <a:pt x="4842758" y="3046007"/>
                  <a:pt x="4847814" y="3015763"/>
                </a:cubicBezTo>
                <a:lnTo>
                  <a:pt x="4848355" y="3009073"/>
                </a:lnTo>
                <a:cubicBezTo>
                  <a:pt x="4848523" y="3009068"/>
                  <a:pt x="4848693" y="3009063"/>
                  <a:pt x="4848860" y="3009010"/>
                </a:cubicBezTo>
                <a:cubicBezTo>
                  <a:pt x="4899137" y="2656144"/>
                  <a:pt x="5180176" y="2375367"/>
                  <a:pt x="5539026" y="2315969"/>
                </a:cubicBezTo>
                <a:lnTo>
                  <a:pt x="5539143" y="2314821"/>
                </a:lnTo>
                <a:cubicBezTo>
                  <a:pt x="5544452" y="2313811"/>
                  <a:pt x="5549780" y="2312863"/>
                  <a:pt x="5555356" y="2313282"/>
                </a:cubicBezTo>
                <a:cubicBezTo>
                  <a:pt x="5586539" y="2307725"/>
                  <a:pt x="5618432" y="2304744"/>
                  <a:pt x="5650817" y="2304217"/>
                </a:cubicBezTo>
                <a:close/>
                <a:moveTo>
                  <a:pt x="3998505" y="2302594"/>
                </a:moveTo>
                <a:lnTo>
                  <a:pt x="4015592" y="2304217"/>
                </a:lnTo>
                <a:cubicBezTo>
                  <a:pt x="4047978" y="2304744"/>
                  <a:pt x="4079870" y="2307725"/>
                  <a:pt x="4111054" y="2313282"/>
                </a:cubicBezTo>
                <a:cubicBezTo>
                  <a:pt x="4116630" y="2312863"/>
                  <a:pt x="4121958" y="2313811"/>
                  <a:pt x="4127266" y="2314821"/>
                </a:cubicBezTo>
                <a:lnTo>
                  <a:pt x="4127384" y="2315969"/>
                </a:lnTo>
                <a:cubicBezTo>
                  <a:pt x="4486234" y="2375367"/>
                  <a:pt x="4767273" y="2656144"/>
                  <a:pt x="4817549" y="3009010"/>
                </a:cubicBezTo>
                <a:cubicBezTo>
                  <a:pt x="4817717" y="3009063"/>
                  <a:pt x="4817886" y="3009068"/>
                  <a:pt x="4818055" y="3009073"/>
                </a:cubicBezTo>
                <a:lnTo>
                  <a:pt x="4818595" y="3015763"/>
                </a:lnTo>
                <a:cubicBezTo>
                  <a:pt x="4823652" y="3046007"/>
                  <a:pt x="4826101" y="3076892"/>
                  <a:pt x="4826059" y="3108220"/>
                </a:cubicBezTo>
                <a:cubicBezTo>
                  <a:pt x="4827371" y="3113850"/>
                  <a:pt x="4827430" y="3119519"/>
                  <a:pt x="4827430" y="3125201"/>
                </a:cubicBezTo>
                <a:cubicBezTo>
                  <a:pt x="4827430" y="3129023"/>
                  <a:pt x="4827403" y="3132839"/>
                  <a:pt x="4826837" y="3136641"/>
                </a:cubicBezTo>
                <a:lnTo>
                  <a:pt x="4826338" y="3136608"/>
                </a:lnTo>
                <a:lnTo>
                  <a:pt x="4826312" y="3137103"/>
                </a:lnTo>
                <a:lnTo>
                  <a:pt x="4809193" y="3135477"/>
                </a:lnTo>
                <a:cubicBezTo>
                  <a:pt x="4776819" y="3134950"/>
                  <a:pt x="4744939" y="3131969"/>
                  <a:pt x="4713767" y="3126415"/>
                </a:cubicBezTo>
                <a:cubicBezTo>
                  <a:pt x="4708190" y="3126834"/>
                  <a:pt x="4702861" y="3125886"/>
                  <a:pt x="4697550" y="3124875"/>
                </a:cubicBezTo>
                <a:lnTo>
                  <a:pt x="4697434" y="3123727"/>
                </a:lnTo>
                <a:cubicBezTo>
                  <a:pt x="4338583" y="3064328"/>
                  <a:pt x="4057544" y="2783551"/>
                  <a:pt x="4007268" y="2430686"/>
                </a:cubicBezTo>
                <a:cubicBezTo>
                  <a:pt x="4007101" y="2430633"/>
                  <a:pt x="4006932" y="2430628"/>
                  <a:pt x="4006763" y="2430623"/>
                </a:cubicBezTo>
                <a:lnTo>
                  <a:pt x="4006225" y="2423947"/>
                </a:lnTo>
                <a:cubicBezTo>
                  <a:pt x="4001166" y="2393697"/>
                  <a:pt x="3998715" y="2362806"/>
                  <a:pt x="3998757" y="2331471"/>
                </a:cubicBezTo>
                <a:cubicBezTo>
                  <a:pt x="3997445" y="2325843"/>
                  <a:pt x="3997387" y="2320176"/>
                  <a:pt x="3997387" y="2314495"/>
                </a:cubicBezTo>
                <a:lnTo>
                  <a:pt x="3997981" y="2303055"/>
                </a:lnTo>
                <a:lnTo>
                  <a:pt x="3998479" y="2303088"/>
                </a:lnTo>
                <a:close/>
                <a:moveTo>
                  <a:pt x="3975754" y="2302594"/>
                </a:moveTo>
                <a:lnTo>
                  <a:pt x="3975780" y="2303088"/>
                </a:lnTo>
                <a:lnTo>
                  <a:pt x="3976278" y="2303055"/>
                </a:lnTo>
                <a:lnTo>
                  <a:pt x="3976872" y="2314495"/>
                </a:lnTo>
                <a:cubicBezTo>
                  <a:pt x="3976872" y="2320176"/>
                  <a:pt x="3976813" y="2325843"/>
                  <a:pt x="3975501" y="2331471"/>
                </a:cubicBezTo>
                <a:cubicBezTo>
                  <a:pt x="3975543" y="2362806"/>
                  <a:pt x="3973093" y="2393697"/>
                  <a:pt x="3968034" y="2423947"/>
                </a:cubicBezTo>
                <a:lnTo>
                  <a:pt x="3967496" y="2430623"/>
                </a:lnTo>
                <a:cubicBezTo>
                  <a:pt x="3967326" y="2430628"/>
                  <a:pt x="3967158" y="2430633"/>
                  <a:pt x="3966990" y="2430686"/>
                </a:cubicBezTo>
                <a:cubicBezTo>
                  <a:pt x="3916715" y="2783551"/>
                  <a:pt x="3635676" y="3064328"/>
                  <a:pt x="3276825" y="3123727"/>
                </a:cubicBezTo>
                <a:lnTo>
                  <a:pt x="3276708" y="3124875"/>
                </a:lnTo>
                <a:cubicBezTo>
                  <a:pt x="3271398" y="3125886"/>
                  <a:pt x="3266069" y="3126834"/>
                  <a:pt x="3260492" y="3126415"/>
                </a:cubicBezTo>
                <a:cubicBezTo>
                  <a:pt x="3229320" y="3131969"/>
                  <a:pt x="3197440" y="3134950"/>
                  <a:pt x="3165065" y="3135477"/>
                </a:cubicBezTo>
                <a:lnTo>
                  <a:pt x="3147947" y="3137103"/>
                </a:lnTo>
                <a:lnTo>
                  <a:pt x="3147921" y="3136608"/>
                </a:lnTo>
                <a:lnTo>
                  <a:pt x="3147422" y="3136641"/>
                </a:lnTo>
                <a:cubicBezTo>
                  <a:pt x="3146856" y="3132839"/>
                  <a:pt x="3146829" y="3129023"/>
                  <a:pt x="3146829" y="3125201"/>
                </a:cubicBezTo>
                <a:cubicBezTo>
                  <a:pt x="3146829" y="3119519"/>
                  <a:pt x="3146887" y="3113850"/>
                  <a:pt x="3148199" y="3108220"/>
                </a:cubicBezTo>
                <a:cubicBezTo>
                  <a:pt x="3148157" y="3076892"/>
                  <a:pt x="3150607" y="3046007"/>
                  <a:pt x="3155663" y="3015763"/>
                </a:cubicBezTo>
                <a:lnTo>
                  <a:pt x="3156204" y="3009073"/>
                </a:lnTo>
                <a:cubicBezTo>
                  <a:pt x="3156372" y="3009068"/>
                  <a:pt x="3156542" y="3009063"/>
                  <a:pt x="3156709" y="3009010"/>
                </a:cubicBezTo>
                <a:cubicBezTo>
                  <a:pt x="3206986" y="2656144"/>
                  <a:pt x="3488025" y="2375367"/>
                  <a:pt x="3846875" y="2315969"/>
                </a:cubicBezTo>
                <a:lnTo>
                  <a:pt x="3846992" y="2314821"/>
                </a:lnTo>
                <a:cubicBezTo>
                  <a:pt x="3852301" y="2313811"/>
                  <a:pt x="3857629" y="2312863"/>
                  <a:pt x="3863205" y="2313282"/>
                </a:cubicBezTo>
                <a:cubicBezTo>
                  <a:pt x="3894388" y="2307725"/>
                  <a:pt x="3926281" y="2304744"/>
                  <a:pt x="3958666" y="2304217"/>
                </a:cubicBezTo>
                <a:close/>
                <a:moveTo>
                  <a:pt x="2306354" y="2302594"/>
                </a:moveTo>
                <a:lnTo>
                  <a:pt x="2323441" y="2304217"/>
                </a:lnTo>
                <a:cubicBezTo>
                  <a:pt x="2355827" y="2304744"/>
                  <a:pt x="2387719" y="2307725"/>
                  <a:pt x="2418903" y="2313282"/>
                </a:cubicBezTo>
                <a:cubicBezTo>
                  <a:pt x="2424479" y="2312863"/>
                  <a:pt x="2429807" y="2313811"/>
                  <a:pt x="2435115" y="2314821"/>
                </a:cubicBezTo>
                <a:lnTo>
                  <a:pt x="2435233" y="2315969"/>
                </a:lnTo>
                <a:cubicBezTo>
                  <a:pt x="2794083" y="2375367"/>
                  <a:pt x="3075122" y="2656144"/>
                  <a:pt x="3125398" y="3009010"/>
                </a:cubicBezTo>
                <a:cubicBezTo>
                  <a:pt x="3125566" y="3009063"/>
                  <a:pt x="3125735" y="3009068"/>
                  <a:pt x="3125904" y="3009073"/>
                </a:cubicBezTo>
                <a:lnTo>
                  <a:pt x="3126444" y="3015763"/>
                </a:lnTo>
                <a:cubicBezTo>
                  <a:pt x="3131501" y="3046007"/>
                  <a:pt x="3133950" y="3076892"/>
                  <a:pt x="3133908" y="3108220"/>
                </a:cubicBezTo>
                <a:cubicBezTo>
                  <a:pt x="3135220" y="3113850"/>
                  <a:pt x="3135279" y="3119519"/>
                  <a:pt x="3135279" y="3125201"/>
                </a:cubicBezTo>
                <a:cubicBezTo>
                  <a:pt x="3135279" y="3129023"/>
                  <a:pt x="3135252" y="3132839"/>
                  <a:pt x="3134686" y="3136641"/>
                </a:cubicBezTo>
                <a:lnTo>
                  <a:pt x="3134187" y="3136608"/>
                </a:lnTo>
                <a:lnTo>
                  <a:pt x="3134161" y="3137103"/>
                </a:lnTo>
                <a:lnTo>
                  <a:pt x="3117042" y="3135477"/>
                </a:lnTo>
                <a:cubicBezTo>
                  <a:pt x="3084668" y="3134950"/>
                  <a:pt x="3052788" y="3131969"/>
                  <a:pt x="3021616" y="3126415"/>
                </a:cubicBezTo>
                <a:cubicBezTo>
                  <a:pt x="3016039" y="3126834"/>
                  <a:pt x="3010710" y="3125886"/>
                  <a:pt x="3005399" y="3124875"/>
                </a:cubicBezTo>
                <a:lnTo>
                  <a:pt x="3005283" y="3123727"/>
                </a:lnTo>
                <a:cubicBezTo>
                  <a:pt x="2646432" y="3064328"/>
                  <a:pt x="2365393" y="2783551"/>
                  <a:pt x="2315117" y="2430686"/>
                </a:cubicBezTo>
                <a:cubicBezTo>
                  <a:pt x="2314950" y="2430633"/>
                  <a:pt x="2314781" y="2430628"/>
                  <a:pt x="2314612" y="2430623"/>
                </a:cubicBezTo>
                <a:lnTo>
                  <a:pt x="2314074" y="2423947"/>
                </a:lnTo>
                <a:cubicBezTo>
                  <a:pt x="2309015" y="2393697"/>
                  <a:pt x="2306564" y="2362806"/>
                  <a:pt x="2306606" y="2331471"/>
                </a:cubicBezTo>
                <a:cubicBezTo>
                  <a:pt x="2305294" y="2325843"/>
                  <a:pt x="2305236" y="2320176"/>
                  <a:pt x="2305236" y="2314495"/>
                </a:cubicBezTo>
                <a:lnTo>
                  <a:pt x="2305830" y="2303055"/>
                </a:lnTo>
                <a:lnTo>
                  <a:pt x="2306328" y="2303088"/>
                </a:lnTo>
                <a:close/>
                <a:moveTo>
                  <a:pt x="2283603" y="2302594"/>
                </a:moveTo>
                <a:lnTo>
                  <a:pt x="2283629" y="2303088"/>
                </a:lnTo>
                <a:lnTo>
                  <a:pt x="2284127" y="2303055"/>
                </a:lnTo>
                <a:lnTo>
                  <a:pt x="2284721" y="2314495"/>
                </a:lnTo>
                <a:cubicBezTo>
                  <a:pt x="2284721" y="2320176"/>
                  <a:pt x="2284662" y="2325843"/>
                  <a:pt x="2283350" y="2331471"/>
                </a:cubicBezTo>
                <a:cubicBezTo>
                  <a:pt x="2283392" y="2362806"/>
                  <a:pt x="2280942" y="2393697"/>
                  <a:pt x="2275883" y="2423947"/>
                </a:cubicBezTo>
                <a:lnTo>
                  <a:pt x="2275345" y="2430623"/>
                </a:lnTo>
                <a:cubicBezTo>
                  <a:pt x="2275175" y="2430628"/>
                  <a:pt x="2275007" y="2430633"/>
                  <a:pt x="2274839" y="2430686"/>
                </a:cubicBezTo>
                <a:cubicBezTo>
                  <a:pt x="2224564" y="2783551"/>
                  <a:pt x="1943525" y="3064328"/>
                  <a:pt x="1584673" y="3123727"/>
                </a:cubicBezTo>
                <a:lnTo>
                  <a:pt x="1584557" y="3124875"/>
                </a:lnTo>
                <a:cubicBezTo>
                  <a:pt x="1579247" y="3125886"/>
                  <a:pt x="1573918" y="3126834"/>
                  <a:pt x="1568341" y="3126415"/>
                </a:cubicBezTo>
                <a:cubicBezTo>
                  <a:pt x="1537169" y="3131969"/>
                  <a:pt x="1505289" y="3134950"/>
                  <a:pt x="1472914" y="3135477"/>
                </a:cubicBezTo>
                <a:lnTo>
                  <a:pt x="1455796" y="3137103"/>
                </a:lnTo>
                <a:lnTo>
                  <a:pt x="1455770" y="3136608"/>
                </a:lnTo>
                <a:lnTo>
                  <a:pt x="1455271" y="3136641"/>
                </a:lnTo>
                <a:cubicBezTo>
                  <a:pt x="1454705" y="3132839"/>
                  <a:pt x="1454678" y="3129023"/>
                  <a:pt x="1454678" y="3125201"/>
                </a:cubicBezTo>
                <a:cubicBezTo>
                  <a:pt x="1454678" y="3119519"/>
                  <a:pt x="1454736" y="3113850"/>
                  <a:pt x="1456048" y="3108220"/>
                </a:cubicBezTo>
                <a:cubicBezTo>
                  <a:pt x="1456006" y="3076892"/>
                  <a:pt x="1458456" y="3046007"/>
                  <a:pt x="1463513" y="3015763"/>
                </a:cubicBezTo>
                <a:lnTo>
                  <a:pt x="1464053" y="3009073"/>
                </a:lnTo>
                <a:cubicBezTo>
                  <a:pt x="1464221" y="3009068"/>
                  <a:pt x="1464391" y="3009063"/>
                  <a:pt x="1464558" y="3009010"/>
                </a:cubicBezTo>
                <a:cubicBezTo>
                  <a:pt x="1514835" y="2656144"/>
                  <a:pt x="1795874" y="2375367"/>
                  <a:pt x="2154724" y="2315969"/>
                </a:cubicBezTo>
                <a:lnTo>
                  <a:pt x="2154841" y="2314821"/>
                </a:lnTo>
                <a:cubicBezTo>
                  <a:pt x="2160150" y="2313811"/>
                  <a:pt x="2165478" y="2312863"/>
                  <a:pt x="2171054" y="2313282"/>
                </a:cubicBezTo>
                <a:cubicBezTo>
                  <a:pt x="2202237" y="2307725"/>
                  <a:pt x="2234130" y="2304744"/>
                  <a:pt x="2266515" y="2304217"/>
                </a:cubicBezTo>
                <a:close/>
                <a:moveTo>
                  <a:pt x="614203" y="2302594"/>
                </a:moveTo>
                <a:lnTo>
                  <a:pt x="631290" y="2304217"/>
                </a:lnTo>
                <a:cubicBezTo>
                  <a:pt x="663676" y="2304744"/>
                  <a:pt x="695568" y="2307725"/>
                  <a:pt x="726752" y="2313282"/>
                </a:cubicBezTo>
                <a:cubicBezTo>
                  <a:pt x="732328" y="2312863"/>
                  <a:pt x="737656" y="2313811"/>
                  <a:pt x="742964" y="2314821"/>
                </a:cubicBezTo>
                <a:lnTo>
                  <a:pt x="743081" y="2315969"/>
                </a:lnTo>
                <a:cubicBezTo>
                  <a:pt x="1101932" y="2375367"/>
                  <a:pt x="1382971" y="2656144"/>
                  <a:pt x="1433247" y="3009010"/>
                </a:cubicBezTo>
                <a:cubicBezTo>
                  <a:pt x="1433415" y="3009063"/>
                  <a:pt x="1433584" y="3009068"/>
                  <a:pt x="1433753" y="3009073"/>
                </a:cubicBezTo>
                <a:lnTo>
                  <a:pt x="1434293" y="3015763"/>
                </a:lnTo>
                <a:cubicBezTo>
                  <a:pt x="1439350" y="3046007"/>
                  <a:pt x="1441799" y="3076892"/>
                  <a:pt x="1441757" y="3108220"/>
                </a:cubicBezTo>
                <a:cubicBezTo>
                  <a:pt x="1443069" y="3113850"/>
                  <a:pt x="1443128" y="3119519"/>
                  <a:pt x="1443128" y="3125201"/>
                </a:cubicBezTo>
                <a:cubicBezTo>
                  <a:pt x="1443128" y="3129023"/>
                  <a:pt x="1443101" y="3132839"/>
                  <a:pt x="1442535" y="3136641"/>
                </a:cubicBezTo>
                <a:lnTo>
                  <a:pt x="1442036" y="3136608"/>
                </a:lnTo>
                <a:lnTo>
                  <a:pt x="1442010" y="3137103"/>
                </a:lnTo>
                <a:lnTo>
                  <a:pt x="1424891" y="3135477"/>
                </a:lnTo>
                <a:cubicBezTo>
                  <a:pt x="1392517" y="3134950"/>
                  <a:pt x="1360637" y="3131969"/>
                  <a:pt x="1329465" y="3126415"/>
                </a:cubicBezTo>
                <a:cubicBezTo>
                  <a:pt x="1323888" y="3126834"/>
                  <a:pt x="1318559" y="3125886"/>
                  <a:pt x="1313248" y="3124875"/>
                </a:cubicBezTo>
                <a:lnTo>
                  <a:pt x="1313132" y="3123727"/>
                </a:lnTo>
                <a:cubicBezTo>
                  <a:pt x="954281" y="3064328"/>
                  <a:pt x="673242" y="2783551"/>
                  <a:pt x="622966" y="2430686"/>
                </a:cubicBezTo>
                <a:cubicBezTo>
                  <a:pt x="622799" y="2430633"/>
                  <a:pt x="622630" y="2430628"/>
                  <a:pt x="622461" y="2430623"/>
                </a:cubicBezTo>
                <a:lnTo>
                  <a:pt x="621923" y="2423947"/>
                </a:lnTo>
                <a:cubicBezTo>
                  <a:pt x="616864" y="2393697"/>
                  <a:pt x="614413" y="2362806"/>
                  <a:pt x="614455" y="2331471"/>
                </a:cubicBezTo>
                <a:cubicBezTo>
                  <a:pt x="613143" y="2325843"/>
                  <a:pt x="613085" y="2320176"/>
                  <a:pt x="613085" y="2314495"/>
                </a:cubicBezTo>
                <a:lnTo>
                  <a:pt x="613679" y="2303055"/>
                </a:lnTo>
                <a:lnTo>
                  <a:pt x="614177" y="2303088"/>
                </a:lnTo>
                <a:close/>
                <a:moveTo>
                  <a:pt x="591452" y="2302594"/>
                </a:moveTo>
                <a:lnTo>
                  <a:pt x="591478" y="2303088"/>
                </a:lnTo>
                <a:lnTo>
                  <a:pt x="591976" y="2303055"/>
                </a:lnTo>
                <a:lnTo>
                  <a:pt x="592570" y="2314495"/>
                </a:lnTo>
                <a:cubicBezTo>
                  <a:pt x="592570" y="2320176"/>
                  <a:pt x="592511" y="2325843"/>
                  <a:pt x="591199" y="2331471"/>
                </a:cubicBezTo>
                <a:cubicBezTo>
                  <a:pt x="591242" y="2362806"/>
                  <a:pt x="588791" y="2393697"/>
                  <a:pt x="583732" y="2423947"/>
                </a:cubicBezTo>
                <a:lnTo>
                  <a:pt x="583194" y="2430623"/>
                </a:lnTo>
                <a:cubicBezTo>
                  <a:pt x="583024" y="2430628"/>
                  <a:pt x="582856" y="2430633"/>
                  <a:pt x="582689" y="2430686"/>
                </a:cubicBezTo>
                <a:cubicBezTo>
                  <a:pt x="537576" y="2747315"/>
                  <a:pt x="306662" y="3005901"/>
                  <a:pt x="0" y="3097101"/>
                </a:cubicBezTo>
                <a:lnTo>
                  <a:pt x="0" y="2964763"/>
                </a:lnTo>
                <a:cubicBezTo>
                  <a:pt x="229298" y="2881926"/>
                  <a:pt x="402181" y="2686530"/>
                  <a:pt x="449203" y="2447425"/>
                </a:cubicBezTo>
                <a:cubicBezTo>
                  <a:pt x="258971" y="2488309"/>
                  <a:pt x="97576" y="2603574"/>
                  <a:pt x="0" y="2761314"/>
                </a:cubicBezTo>
                <a:lnTo>
                  <a:pt x="0" y="2554520"/>
                </a:lnTo>
                <a:cubicBezTo>
                  <a:pt x="121484" y="2431613"/>
                  <a:pt x="282199" y="2345825"/>
                  <a:pt x="462573" y="2315969"/>
                </a:cubicBezTo>
                <a:lnTo>
                  <a:pt x="462690" y="2314821"/>
                </a:lnTo>
                <a:cubicBezTo>
                  <a:pt x="467999" y="2313811"/>
                  <a:pt x="473327" y="2312863"/>
                  <a:pt x="478903" y="2313282"/>
                </a:cubicBezTo>
                <a:cubicBezTo>
                  <a:pt x="510086" y="2307725"/>
                  <a:pt x="541979" y="2304744"/>
                  <a:pt x="574365" y="2304217"/>
                </a:cubicBezTo>
                <a:close/>
                <a:moveTo>
                  <a:pt x="11452667" y="1608087"/>
                </a:moveTo>
                <a:cubicBezTo>
                  <a:pt x="11177477" y="1666766"/>
                  <a:pt x="10962633" y="1879876"/>
                  <a:pt x="10909358" y="2148655"/>
                </a:cubicBezTo>
                <a:cubicBezTo>
                  <a:pt x="11184548" y="2089976"/>
                  <a:pt x="11399391" y="1876866"/>
                  <a:pt x="11452667" y="1608087"/>
                </a:cubicBezTo>
                <a:close/>
                <a:moveTo>
                  <a:pt x="10058800" y="1608087"/>
                </a:moveTo>
                <a:cubicBezTo>
                  <a:pt x="10112076" y="1876866"/>
                  <a:pt x="10326919" y="2089976"/>
                  <a:pt x="10602109" y="2148655"/>
                </a:cubicBezTo>
                <a:cubicBezTo>
                  <a:pt x="10548834" y="1879876"/>
                  <a:pt x="10333990" y="1666766"/>
                  <a:pt x="10058800" y="1608087"/>
                </a:cubicBezTo>
                <a:close/>
                <a:moveTo>
                  <a:pt x="9760514" y="1608087"/>
                </a:moveTo>
                <a:cubicBezTo>
                  <a:pt x="9485324" y="1666766"/>
                  <a:pt x="9270480" y="1879876"/>
                  <a:pt x="9217205" y="2148655"/>
                </a:cubicBezTo>
                <a:cubicBezTo>
                  <a:pt x="9492395" y="2089976"/>
                  <a:pt x="9707238" y="1876866"/>
                  <a:pt x="9760514" y="1608087"/>
                </a:cubicBezTo>
                <a:close/>
                <a:moveTo>
                  <a:pt x="8366649" y="1608087"/>
                </a:moveTo>
                <a:cubicBezTo>
                  <a:pt x="8419925" y="1876866"/>
                  <a:pt x="8634768" y="2089976"/>
                  <a:pt x="8909958" y="2148655"/>
                </a:cubicBezTo>
                <a:cubicBezTo>
                  <a:pt x="8856683" y="1879876"/>
                  <a:pt x="8641839" y="1666766"/>
                  <a:pt x="8366649" y="1608087"/>
                </a:cubicBezTo>
                <a:close/>
                <a:moveTo>
                  <a:pt x="8068363" y="1608087"/>
                </a:moveTo>
                <a:cubicBezTo>
                  <a:pt x="7793173" y="1666766"/>
                  <a:pt x="7578329" y="1879876"/>
                  <a:pt x="7525054" y="2148655"/>
                </a:cubicBezTo>
                <a:cubicBezTo>
                  <a:pt x="7800244" y="2089976"/>
                  <a:pt x="8015087" y="1876866"/>
                  <a:pt x="8068363" y="1608087"/>
                </a:cubicBezTo>
                <a:close/>
                <a:moveTo>
                  <a:pt x="6674498" y="1608087"/>
                </a:moveTo>
                <a:cubicBezTo>
                  <a:pt x="6727774" y="1876866"/>
                  <a:pt x="6942617" y="2089976"/>
                  <a:pt x="7217807" y="2148655"/>
                </a:cubicBezTo>
                <a:cubicBezTo>
                  <a:pt x="7164532" y="1879876"/>
                  <a:pt x="6949688" y="1666766"/>
                  <a:pt x="6674498" y="1608087"/>
                </a:cubicBezTo>
                <a:close/>
                <a:moveTo>
                  <a:pt x="6376212" y="1608087"/>
                </a:moveTo>
                <a:cubicBezTo>
                  <a:pt x="6101022" y="1666766"/>
                  <a:pt x="5886178" y="1879876"/>
                  <a:pt x="5832903" y="2148655"/>
                </a:cubicBezTo>
                <a:cubicBezTo>
                  <a:pt x="6108093" y="2089976"/>
                  <a:pt x="6322936" y="1876866"/>
                  <a:pt x="6376212" y="1608087"/>
                </a:cubicBezTo>
                <a:close/>
                <a:moveTo>
                  <a:pt x="4982347" y="1608087"/>
                </a:moveTo>
                <a:cubicBezTo>
                  <a:pt x="5035623" y="1876866"/>
                  <a:pt x="5250466" y="2089976"/>
                  <a:pt x="5525656" y="2148655"/>
                </a:cubicBezTo>
                <a:cubicBezTo>
                  <a:pt x="5472381" y="1879876"/>
                  <a:pt x="5257537" y="1666766"/>
                  <a:pt x="4982347" y="1608087"/>
                </a:cubicBezTo>
                <a:close/>
                <a:moveTo>
                  <a:pt x="4684061" y="1608087"/>
                </a:moveTo>
                <a:cubicBezTo>
                  <a:pt x="4408871" y="1666766"/>
                  <a:pt x="4194027" y="1879876"/>
                  <a:pt x="4140752" y="2148655"/>
                </a:cubicBezTo>
                <a:cubicBezTo>
                  <a:pt x="4415942" y="2089976"/>
                  <a:pt x="4630785" y="1876866"/>
                  <a:pt x="4684061" y="1608087"/>
                </a:cubicBezTo>
                <a:close/>
                <a:moveTo>
                  <a:pt x="3290196" y="1608087"/>
                </a:moveTo>
                <a:cubicBezTo>
                  <a:pt x="3343472" y="1876866"/>
                  <a:pt x="3558315" y="2089976"/>
                  <a:pt x="3833505" y="2148655"/>
                </a:cubicBezTo>
                <a:cubicBezTo>
                  <a:pt x="3780230" y="1879876"/>
                  <a:pt x="3565386" y="1666766"/>
                  <a:pt x="3290196" y="1608087"/>
                </a:cubicBezTo>
                <a:close/>
                <a:moveTo>
                  <a:pt x="2991910" y="1608087"/>
                </a:moveTo>
                <a:cubicBezTo>
                  <a:pt x="2716720" y="1666766"/>
                  <a:pt x="2501876" y="1879876"/>
                  <a:pt x="2448601" y="2148655"/>
                </a:cubicBezTo>
                <a:cubicBezTo>
                  <a:pt x="2723791" y="2089976"/>
                  <a:pt x="2938634" y="1876866"/>
                  <a:pt x="2991910" y="1608087"/>
                </a:cubicBezTo>
                <a:close/>
                <a:moveTo>
                  <a:pt x="1598045" y="1608087"/>
                </a:moveTo>
                <a:cubicBezTo>
                  <a:pt x="1651321" y="1876866"/>
                  <a:pt x="1866164" y="2089976"/>
                  <a:pt x="2141354" y="2148655"/>
                </a:cubicBezTo>
                <a:cubicBezTo>
                  <a:pt x="2088079" y="1879876"/>
                  <a:pt x="1873235" y="1666766"/>
                  <a:pt x="1598045" y="1608087"/>
                </a:cubicBezTo>
                <a:close/>
                <a:moveTo>
                  <a:pt x="1299759" y="1608087"/>
                </a:moveTo>
                <a:cubicBezTo>
                  <a:pt x="1024569" y="1666766"/>
                  <a:pt x="809725" y="1879876"/>
                  <a:pt x="756450" y="2148655"/>
                </a:cubicBezTo>
                <a:cubicBezTo>
                  <a:pt x="1031640" y="2089976"/>
                  <a:pt x="1246483" y="1876866"/>
                  <a:pt x="1299759" y="1608087"/>
                </a:cubicBezTo>
                <a:close/>
                <a:moveTo>
                  <a:pt x="0" y="1504081"/>
                </a:moveTo>
                <a:cubicBezTo>
                  <a:pt x="306658" y="1594561"/>
                  <a:pt x="537576" y="1851117"/>
                  <a:pt x="582690" y="2165262"/>
                </a:cubicBezTo>
                <a:cubicBezTo>
                  <a:pt x="582857" y="2165315"/>
                  <a:pt x="583026" y="2165320"/>
                  <a:pt x="583195" y="2165325"/>
                </a:cubicBezTo>
                <a:lnTo>
                  <a:pt x="583735" y="2171962"/>
                </a:lnTo>
                <a:cubicBezTo>
                  <a:pt x="588792" y="2201969"/>
                  <a:pt x="591242" y="2232611"/>
                  <a:pt x="591199" y="2263693"/>
                </a:cubicBezTo>
                <a:cubicBezTo>
                  <a:pt x="592511" y="2269279"/>
                  <a:pt x="592570" y="2274903"/>
                  <a:pt x="592570" y="2280541"/>
                </a:cubicBezTo>
                <a:cubicBezTo>
                  <a:pt x="592570" y="2284333"/>
                  <a:pt x="592543" y="2288119"/>
                  <a:pt x="591977" y="2291891"/>
                </a:cubicBezTo>
                <a:lnTo>
                  <a:pt x="591478" y="2291858"/>
                </a:lnTo>
                <a:lnTo>
                  <a:pt x="591452" y="2292349"/>
                </a:lnTo>
                <a:lnTo>
                  <a:pt x="574334" y="2290736"/>
                </a:lnTo>
                <a:cubicBezTo>
                  <a:pt x="541959" y="2290213"/>
                  <a:pt x="510079" y="2287255"/>
                  <a:pt x="478907" y="2281745"/>
                </a:cubicBezTo>
                <a:cubicBezTo>
                  <a:pt x="473330" y="2282161"/>
                  <a:pt x="468001" y="2281220"/>
                  <a:pt x="462690" y="2280217"/>
                </a:cubicBezTo>
                <a:lnTo>
                  <a:pt x="462574" y="2279078"/>
                </a:lnTo>
                <a:cubicBezTo>
                  <a:pt x="282200" y="2249456"/>
                  <a:pt x="121485" y="2164343"/>
                  <a:pt x="0" y="2042401"/>
                </a:cubicBezTo>
                <a:lnTo>
                  <a:pt x="0" y="1837231"/>
                </a:lnTo>
                <a:cubicBezTo>
                  <a:pt x="97584" y="1993737"/>
                  <a:pt x="258975" y="2108093"/>
                  <a:pt x="449203" y="2148655"/>
                </a:cubicBezTo>
                <a:cubicBezTo>
                  <a:pt x="402182" y="1911427"/>
                  <a:pt x="229297" y="1717565"/>
                  <a:pt x="0" y="1635380"/>
                </a:cubicBezTo>
                <a:close/>
                <a:moveTo>
                  <a:pt x="11608704" y="1464394"/>
                </a:moveTo>
                <a:lnTo>
                  <a:pt x="11625791" y="1466004"/>
                </a:lnTo>
                <a:cubicBezTo>
                  <a:pt x="11658177" y="1466527"/>
                  <a:pt x="11690070" y="1469485"/>
                  <a:pt x="11721253" y="1474998"/>
                </a:cubicBezTo>
                <a:cubicBezTo>
                  <a:pt x="11726829" y="1474582"/>
                  <a:pt x="11732157" y="1475523"/>
                  <a:pt x="11737466" y="1476525"/>
                </a:cubicBezTo>
                <a:lnTo>
                  <a:pt x="11737583" y="1477664"/>
                </a:lnTo>
                <a:cubicBezTo>
                  <a:pt x="11914088" y="1506650"/>
                  <a:pt x="12071767" y="1588774"/>
                  <a:pt x="12192000" y="1706842"/>
                </a:cubicBezTo>
                <a:lnTo>
                  <a:pt x="12192000" y="1906833"/>
                </a:lnTo>
                <a:cubicBezTo>
                  <a:pt x="12093732" y="1756811"/>
                  <a:pt x="11935983" y="1647542"/>
                  <a:pt x="11750953" y="1608088"/>
                </a:cubicBezTo>
                <a:cubicBezTo>
                  <a:pt x="11797422" y="1842524"/>
                  <a:pt x="11966808" y="2034608"/>
                  <a:pt x="12192000" y="2118654"/>
                </a:cubicBezTo>
                <a:lnTo>
                  <a:pt x="12192000" y="2250657"/>
                </a:lnTo>
                <a:cubicBezTo>
                  <a:pt x="11889465" y="2157681"/>
                  <a:pt x="11662185" y="1902872"/>
                  <a:pt x="11617468" y="1591480"/>
                </a:cubicBezTo>
                <a:cubicBezTo>
                  <a:pt x="11617300" y="1591427"/>
                  <a:pt x="11617132" y="1591423"/>
                  <a:pt x="11616962" y="1591418"/>
                </a:cubicBezTo>
                <a:lnTo>
                  <a:pt x="11616424" y="1584794"/>
                </a:lnTo>
                <a:cubicBezTo>
                  <a:pt x="11611365" y="1554782"/>
                  <a:pt x="11608914" y="1524133"/>
                  <a:pt x="11608957" y="1493044"/>
                </a:cubicBezTo>
                <a:cubicBezTo>
                  <a:pt x="11607645" y="1487460"/>
                  <a:pt x="11607586" y="1481838"/>
                  <a:pt x="11607586" y="1476202"/>
                </a:cubicBezTo>
                <a:lnTo>
                  <a:pt x="11608180" y="1464851"/>
                </a:lnTo>
                <a:lnTo>
                  <a:pt x="11608678" y="1464884"/>
                </a:lnTo>
                <a:close/>
                <a:moveTo>
                  <a:pt x="11594916" y="1464394"/>
                </a:moveTo>
                <a:lnTo>
                  <a:pt x="11594942" y="1464884"/>
                </a:lnTo>
                <a:lnTo>
                  <a:pt x="11595440" y="1464852"/>
                </a:lnTo>
                <a:lnTo>
                  <a:pt x="11596034" y="1476202"/>
                </a:lnTo>
                <a:cubicBezTo>
                  <a:pt x="11596034" y="1481838"/>
                  <a:pt x="11595975" y="1487460"/>
                  <a:pt x="11594663" y="1493044"/>
                </a:cubicBezTo>
                <a:cubicBezTo>
                  <a:pt x="11594706" y="1524133"/>
                  <a:pt x="11592255" y="1554782"/>
                  <a:pt x="11587196" y="1584794"/>
                </a:cubicBezTo>
                <a:lnTo>
                  <a:pt x="11586658" y="1591418"/>
                </a:lnTo>
                <a:cubicBezTo>
                  <a:pt x="11586488" y="1591423"/>
                  <a:pt x="11586320" y="1591427"/>
                  <a:pt x="11586152" y="1591480"/>
                </a:cubicBezTo>
                <a:cubicBezTo>
                  <a:pt x="11535877" y="1941574"/>
                  <a:pt x="11254838" y="2220146"/>
                  <a:pt x="10895987" y="2279078"/>
                </a:cubicBezTo>
                <a:lnTo>
                  <a:pt x="10895871" y="2280217"/>
                </a:lnTo>
                <a:cubicBezTo>
                  <a:pt x="10890560" y="2281220"/>
                  <a:pt x="10885231" y="2282161"/>
                  <a:pt x="10879654" y="2281745"/>
                </a:cubicBezTo>
                <a:cubicBezTo>
                  <a:pt x="10848482" y="2287255"/>
                  <a:pt x="10816602" y="2290213"/>
                  <a:pt x="10784227" y="2290736"/>
                </a:cubicBezTo>
                <a:lnTo>
                  <a:pt x="10767109" y="2292349"/>
                </a:lnTo>
                <a:lnTo>
                  <a:pt x="10767083" y="2291858"/>
                </a:lnTo>
                <a:lnTo>
                  <a:pt x="10766584" y="2291891"/>
                </a:lnTo>
                <a:cubicBezTo>
                  <a:pt x="10766018" y="2288119"/>
                  <a:pt x="10765991" y="2284333"/>
                  <a:pt x="10765991" y="2280541"/>
                </a:cubicBezTo>
                <a:cubicBezTo>
                  <a:pt x="10765991" y="2274903"/>
                  <a:pt x="10766050" y="2269279"/>
                  <a:pt x="10767362" y="2263693"/>
                </a:cubicBezTo>
                <a:cubicBezTo>
                  <a:pt x="10767319" y="2232611"/>
                  <a:pt x="10769769" y="2201969"/>
                  <a:pt x="10774826" y="2171962"/>
                </a:cubicBezTo>
                <a:lnTo>
                  <a:pt x="10775366" y="2165325"/>
                </a:lnTo>
                <a:cubicBezTo>
                  <a:pt x="10775535" y="2165320"/>
                  <a:pt x="10775704" y="2165315"/>
                  <a:pt x="10775872" y="2165262"/>
                </a:cubicBezTo>
                <a:cubicBezTo>
                  <a:pt x="10826148" y="1815167"/>
                  <a:pt x="11107187" y="1536596"/>
                  <a:pt x="11466037" y="1477664"/>
                </a:cubicBezTo>
                <a:lnTo>
                  <a:pt x="11466154" y="1476525"/>
                </a:lnTo>
                <a:cubicBezTo>
                  <a:pt x="11471463" y="1475523"/>
                  <a:pt x="11476791" y="1474582"/>
                  <a:pt x="11482367" y="1474998"/>
                </a:cubicBezTo>
                <a:cubicBezTo>
                  <a:pt x="11513550" y="1469485"/>
                  <a:pt x="11545443" y="1466527"/>
                  <a:pt x="11577829" y="1466004"/>
                </a:cubicBezTo>
                <a:close/>
                <a:moveTo>
                  <a:pt x="9916551" y="1464394"/>
                </a:moveTo>
                <a:lnTo>
                  <a:pt x="9933638" y="1466004"/>
                </a:lnTo>
                <a:cubicBezTo>
                  <a:pt x="9966024" y="1466527"/>
                  <a:pt x="9997917" y="1469485"/>
                  <a:pt x="10029100" y="1474998"/>
                </a:cubicBezTo>
                <a:cubicBezTo>
                  <a:pt x="10034676" y="1474582"/>
                  <a:pt x="10040004" y="1475523"/>
                  <a:pt x="10045313" y="1476525"/>
                </a:cubicBezTo>
                <a:lnTo>
                  <a:pt x="10045430" y="1477664"/>
                </a:lnTo>
                <a:cubicBezTo>
                  <a:pt x="10404280" y="1536596"/>
                  <a:pt x="10685319" y="1815167"/>
                  <a:pt x="10735596" y="2165262"/>
                </a:cubicBezTo>
                <a:cubicBezTo>
                  <a:pt x="10735763" y="2165315"/>
                  <a:pt x="10735932" y="2165320"/>
                  <a:pt x="10736101" y="2165325"/>
                </a:cubicBezTo>
                <a:lnTo>
                  <a:pt x="10736641" y="2171962"/>
                </a:lnTo>
                <a:cubicBezTo>
                  <a:pt x="10741698" y="2201969"/>
                  <a:pt x="10744148" y="2232611"/>
                  <a:pt x="10744105" y="2263693"/>
                </a:cubicBezTo>
                <a:cubicBezTo>
                  <a:pt x="10745417" y="2269279"/>
                  <a:pt x="10745476" y="2274903"/>
                  <a:pt x="10745476" y="2280541"/>
                </a:cubicBezTo>
                <a:cubicBezTo>
                  <a:pt x="10745476" y="2284333"/>
                  <a:pt x="10745449" y="2288119"/>
                  <a:pt x="10744883" y="2291891"/>
                </a:cubicBezTo>
                <a:lnTo>
                  <a:pt x="10744384" y="2291858"/>
                </a:lnTo>
                <a:lnTo>
                  <a:pt x="10744358" y="2292349"/>
                </a:lnTo>
                <a:lnTo>
                  <a:pt x="10727240" y="2290736"/>
                </a:lnTo>
                <a:cubicBezTo>
                  <a:pt x="10694865" y="2290213"/>
                  <a:pt x="10662985" y="2287255"/>
                  <a:pt x="10631813" y="2281745"/>
                </a:cubicBezTo>
                <a:cubicBezTo>
                  <a:pt x="10626236" y="2282161"/>
                  <a:pt x="10620907" y="2281220"/>
                  <a:pt x="10615596" y="2280217"/>
                </a:cubicBezTo>
                <a:lnTo>
                  <a:pt x="10615480" y="2279078"/>
                </a:lnTo>
                <a:cubicBezTo>
                  <a:pt x="10256629" y="2220146"/>
                  <a:pt x="9975590" y="1941574"/>
                  <a:pt x="9925315" y="1591480"/>
                </a:cubicBezTo>
                <a:cubicBezTo>
                  <a:pt x="9925147" y="1591427"/>
                  <a:pt x="9924979" y="1591423"/>
                  <a:pt x="9924809" y="1591418"/>
                </a:cubicBezTo>
                <a:lnTo>
                  <a:pt x="9924271" y="1584794"/>
                </a:lnTo>
                <a:cubicBezTo>
                  <a:pt x="9919212" y="1554782"/>
                  <a:pt x="9916761" y="1524133"/>
                  <a:pt x="9916804" y="1493044"/>
                </a:cubicBezTo>
                <a:cubicBezTo>
                  <a:pt x="9915492" y="1487460"/>
                  <a:pt x="9915433" y="1481838"/>
                  <a:pt x="9915433" y="1476202"/>
                </a:cubicBezTo>
                <a:lnTo>
                  <a:pt x="9916027" y="1464852"/>
                </a:lnTo>
                <a:lnTo>
                  <a:pt x="9916525" y="1464884"/>
                </a:lnTo>
                <a:close/>
                <a:moveTo>
                  <a:pt x="9902763" y="1464394"/>
                </a:moveTo>
                <a:lnTo>
                  <a:pt x="9902789" y="1464884"/>
                </a:lnTo>
                <a:lnTo>
                  <a:pt x="9903287" y="1464852"/>
                </a:lnTo>
                <a:lnTo>
                  <a:pt x="9903881" y="1476202"/>
                </a:lnTo>
                <a:cubicBezTo>
                  <a:pt x="9903881" y="1481838"/>
                  <a:pt x="9903822" y="1487460"/>
                  <a:pt x="9902510" y="1493044"/>
                </a:cubicBezTo>
                <a:cubicBezTo>
                  <a:pt x="9902553" y="1524133"/>
                  <a:pt x="9900102" y="1554782"/>
                  <a:pt x="9895043" y="1584794"/>
                </a:cubicBezTo>
                <a:lnTo>
                  <a:pt x="9894505" y="1591418"/>
                </a:lnTo>
                <a:cubicBezTo>
                  <a:pt x="9894335" y="1591423"/>
                  <a:pt x="9894167" y="1591427"/>
                  <a:pt x="9893999" y="1591480"/>
                </a:cubicBezTo>
                <a:cubicBezTo>
                  <a:pt x="9843724" y="1941574"/>
                  <a:pt x="9562685" y="2220146"/>
                  <a:pt x="9203834" y="2279078"/>
                </a:cubicBezTo>
                <a:lnTo>
                  <a:pt x="9203718" y="2280217"/>
                </a:lnTo>
                <a:cubicBezTo>
                  <a:pt x="9198407" y="2281220"/>
                  <a:pt x="9193078" y="2282161"/>
                  <a:pt x="9187501" y="2281745"/>
                </a:cubicBezTo>
                <a:cubicBezTo>
                  <a:pt x="9156329" y="2287255"/>
                  <a:pt x="9124449" y="2290213"/>
                  <a:pt x="9092074" y="2290736"/>
                </a:cubicBezTo>
                <a:lnTo>
                  <a:pt x="9074956" y="2292349"/>
                </a:lnTo>
                <a:lnTo>
                  <a:pt x="9074930" y="2291858"/>
                </a:lnTo>
                <a:lnTo>
                  <a:pt x="9074431" y="2291891"/>
                </a:lnTo>
                <a:cubicBezTo>
                  <a:pt x="9073865" y="2288119"/>
                  <a:pt x="9073838" y="2284333"/>
                  <a:pt x="9073838" y="2280541"/>
                </a:cubicBezTo>
                <a:cubicBezTo>
                  <a:pt x="9073838" y="2274903"/>
                  <a:pt x="9073897" y="2269279"/>
                  <a:pt x="9075209" y="2263693"/>
                </a:cubicBezTo>
                <a:cubicBezTo>
                  <a:pt x="9075166" y="2232611"/>
                  <a:pt x="9077616" y="2201969"/>
                  <a:pt x="9082673" y="2171962"/>
                </a:cubicBezTo>
                <a:lnTo>
                  <a:pt x="9083213" y="2165325"/>
                </a:lnTo>
                <a:cubicBezTo>
                  <a:pt x="9083382" y="2165320"/>
                  <a:pt x="9083551" y="2165315"/>
                  <a:pt x="9083718" y="2165262"/>
                </a:cubicBezTo>
                <a:cubicBezTo>
                  <a:pt x="9133995" y="1815167"/>
                  <a:pt x="9415034" y="1536596"/>
                  <a:pt x="9773884" y="1477664"/>
                </a:cubicBezTo>
                <a:lnTo>
                  <a:pt x="9774001" y="1476525"/>
                </a:lnTo>
                <a:cubicBezTo>
                  <a:pt x="9779310" y="1475523"/>
                  <a:pt x="9784638" y="1474582"/>
                  <a:pt x="9790214" y="1474998"/>
                </a:cubicBezTo>
                <a:cubicBezTo>
                  <a:pt x="9821397" y="1469485"/>
                  <a:pt x="9853290" y="1466527"/>
                  <a:pt x="9885676" y="1466004"/>
                </a:cubicBezTo>
                <a:close/>
                <a:moveTo>
                  <a:pt x="8224400" y="1464394"/>
                </a:moveTo>
                <a:lnTo>
                  <a:pt x="8241488" y="1466004"/>
                </a:lnTo>
                <a:cubicBezTo>
                  <a:pt x="8273873" y="1466527"/>
                  <a:pt x="8305766" y="1469485"/>
                  <a:pt x="8336949" y="1474998"/>
                </a:cubicBezTo>
                <a:cubicBezTo>
                  <a:pt x="8342525" y="1474582"/>
                  <a:pt x="8347853" y="1475523"/>
                  <a:pt x="8353162" y="1476525"/>
                </a:cubicBezTo>
                <a:lnTo>
                  <a:pt x="8353279" y="1477664"/>
                </a:lnTo>
                <a:cubicBezTo>
                  <a:pt x="8712129" y="1536596"/>
                  <a:pt x="8993168" y="1815167"/>
                  <a:pt x="9043444" y="2165262"/>
                </a:cubicBezTo>
                <a:cubicBezTo>
                  <a:pt x="9043612" y="2165315"/>
                  <a:pt x="9043781" y="2165320"/>
                  <a:pt x="9043950" y="2165325"/>
                </a:cubicBezTo>
                <a:lnTo>
                  <a:pt x="9044490" y="2171962"/>
                </a:lnTo>
                <a:cubicBezTo>
                  <a:pt x="9049547" y="2201969"/>
                  <a:pt x="9051997" y="2232611"/>
                  <a:pt x="9051954" y="2263693"/>
                </a:cubicBezTo>
                <a:cubicBezTo>
                  <a:pt x="9053266" y="2269279"/>
                  <a:pt x="9053325" y="2274903"/>
                  <a:pt x="9053325" y="2280541"/>
                </a:cubicBezTo>
                <a:cubicBezTo>
                  <a:pt x="9053325" y="2284333"/>
                  <a:pt x="9053298" y="2288119"/>
                  <a:pt x="9052732" y="2291891"/>
                </a:cubicBezTo>
                <a:lnTo>
                  <a:pt x="9052233" y="2291858"/>
                </a:lnTo>
                <a:lnTo>
                  <a:pt x="9052207" y="2292349"/>
                </a:lnTo>
                <a:lnTo>
                  <a:pt x="9035089" y="2290736"/>
                </a:lnTo>
                <a:cubicBezTo>
                  <a:pt x="9002714" y="2290213"/>
                  <a:pt x="8970834" y="2287255"/>
                  <a:pt x="8939662" y="2281745"/>
                </a:cubicBezTo>
                <a:cubicBezTo>
                  <a:pt x="8934085" y="2282161"/>
                  <a:pt x="8928756" y="2281220"/>
                  <a:pt x="8923445" y="2280217"/>
                </a:cubicBezTo>
                <a:lnTo>
                  <a:pt x="8923329" y="2279078"/>
                </a:lnTo>
                <a:cubicBezTo>
                  <a:pt x="8564478" y="2220146"/>
                  <a:pt x="8283439" y="1941574"/>
                  <a:pt x="8233164" y="1591480"/>
                </a:cubicBezTo>
                <a:cubicBezTo>
                  <a:pt x="8232996" y="1591427"/>
                  <a:pt x="8232828" y="1591423"/>
                  <a:pt x="8232658" y="1591418"/>
                </a:cubicBezTo>
                <a:lnTo>
                  <a:pt x="8232120" y="1584794"/>
                </a:lnTo>
                <a:cubicBezTo>
                  <a:pt x="8227061" y="1554782"/>
                  <a:pt x="8224611" y="1524133"/>
                  <a:pt x="8224653" y="1493044"/>
                </a:cubicBezTo>
                <a:cubicBezTo>
                  <a:pt x="8223341" y="1487460"/>
                  <a:pt x="8223282" y="1481838"/>
                  <a:pt x="8223282" y="1476202"/>
                </a:cubicBezTo>
                <a:lnTo>
                  <a:pt x="8223876" y="1464852"/>
                </a:lnTo>
                <a:lnTo>
                  <a:pt x="8224374" y="1464884"/>
                </a:lnTo>
                <a:close/>
                <a:moveTo>
                  <a:pt x="8210612" y="1464394"/>
                </a:moveTo>
                <a:lnTo>
                  <a:pt x="8210638" y="1464884"/>
                </a:lnTo>
                <a:lnTo>
                  <a:pt x="8211136" y="1464852"/>
                </a:lnTo>
                <a:lnTo>
                  <a:pt x="8211730" y="1476202"/>
                </a:lnTo>
                <a:cubicBezTo>
                  <a:pt x="8211730" y="1481838"/>
                  <a:pt x="8211672" y="1487460"/>
                  <a:pt x="8210360" y="1493044"/>
                </a:cubicBezTo>
                <a:cubicBezTo>
                  <a:pt x="8210402" y="1524133"/>
                  <a:pt x="8207951" y="1554782"/>
                  <a:pt x="8202893" y="1584794"/>
                </a:cubicBezTo>
                <a:lnTo>
                  <a:pt x="8202354" y="1591418"/>
                </a:lnTo>
                <a:cubicBezTo>
                  <a:pt x="8202185" y="1591423"/>
                  <a:pt x="8202016" y="1591427"/>
                  <a:pt x="8201849" y="1591480"/>
                </a:cubicBezTo>
                <a:cubicBezTo>
                  <a:pt x="8151573" y="1941574"/>
                  <a:pt x="7870534" y="2220146"/>
                  <a:pt x="7511683" y="2279078"/>
                </a:cubicBezTo>
                <a:lnTo>
                  <a:pt x="7511567" y="2280217"/>
                </a:lnTo>
                <a:cubicBezTo>
                  <a:pt x="7506256" y="2281220"/>
                  <a:pt x="7500927" y="2282161"/>
                  <a:pt x="7495350" y="2281745"/>
                </a:cubicBezTo>
                <a:cubicBezTo>
                  <a:pt x="7464178" y="2287255"/>
                  <a:pt x="7432298" y="2290213"/>
                  <a:pt x="7399924" y="2290736"/>
                </a:cubicBezTo>
                <a:lnTo>
                  <a:pt x="7382805" y="2292349"/>
                </a:lnTo>
                <a:lnTo>
                  <a:pt x="7382779" y="2291858"/>
                </a:lnTo>
                <a:lnTo>
                  <a:pt x="7382280" y="2291891"/>
                </a:lnTo>
                <a:cubicBezTo>
                  <a:pt x="7381714" y="2288119"/>
                  <a:pt x="7381687" y="2284333"/>
                  <a:pt x="7381687" y="2280541"/>
                </a:cubicBezTo>
                <a:cubicBezTo>
                  <a:pt x="7381687" y="2274903"/>
                  <a:pt x="7381746" y="2269279"/>
                  <a:pt x="7383058" y="2263693"/>
                </a:cubicBezTo>
                <a:cubicBezTo>
                  <a:pt x="7383016" y="2232611"/>
                  <a:pt x="7385465" y="2201969"/>
                  <a:pt x="7390522" y="2171962"/>
                </a:cubicBezTo>
                <a:lnTo>
                  <a:pt x="7391062" y="2165325"/>
                </a:lnTo>
                <a:cubicBezTo>
                  <a:pt x="7391231" y="2165320"/>
                  <a:pt x="7391400" y="2165315"/>
                  <a:pt x="7391568" y="2165262"/>
                </a:cubicBezTo>
                <a:cubicBezTo>
                  <a:pt x="7441844" y="1815167"/>
                  <a:pt x="7722883" y="1536596"/>
                  <a:pt x="8081734" y="1477664"/>
                </a:cubicBezTo>
                <a:lnTo>
                  <a:pt x="8081851" y="1476525"/>
                </a:lnTo>
                <a:cubicBezTo>
                  <a:pt x="8087159" y="1475523"/>
                  <a:pt x="8092487" y="1474582"/>
                  <a:pt x="8098063" y="1474998"/>
                </a:cubicBezTo>
                <a:cubicBezTo>
                  <a:pt x="8129247" y="1469485"/>
                  <a:pt x="8161139" y="1466527"/>
                  <a:pt x="8193525" y="1466004"/>
                </a:cubicBezTo>
                <a:close/>
                <a:moveTo>
                  <a:pt x="6532249" y="1464394"/>
                </a:moveTo>
                <a:lnTo>
                  <a:pt x="6549337" y="1466004"/>
                </a:lnTo>
                <a:cubicBezTo>
                  <a:pt x="6581722" y="1466527"/>
                  <a:pt x="6613615" y="1469485"/>
                  <a:pt x="6644798" y="1474998"/>
                </a:cubicBezTo>
                <a:cubicBezTo>
                  <a:pt x="6650374" y="1474582"/>
                  <a:pt x="6655702" y="1475523"/>
                  <a:pt x="6661011" y="1476525"/>
                </a:cubicBezTo>
                <a:lnTo>
                  <a:pt x="6661128" y="1477664"/>
                </a:lnTo>
                <a:cubicBezTo>
                  <a:pt x="7019978" y="1536596"/>
                  <a:pt x="7301017" y="1815167"/>
                  <a:pt x="7351294" y="2165262"/>
                </a:cubicBezTo>
                <a:cubicBezTo>
                  <a:pt x="7351461" y="2165315"/>
                  <a:pt x="7351631" y="2165320"/>
                  <a:pt x="7351799" y="2165325"/>
                </a:cubicBezTo>
                <a:lnTo>
                  <a:pt x="7352340" y="2171962"/>
                </a:lnTo>
                <a:cubicBezTo>
                  <a:pt x="7357396" y="2201969"/>
                  <a:pt x="7359846" y="2232611"/>
                  <a:pt x="7359804" y="2263693"/>
                </a:cubicBezTo>
                <a:cubicBezTo>
                  <a:pt x="7361116" y="2269279"/>
                  <a:pt x="7361174" y="2274903"/>
                  <a:pt x="7361174" y="2280541"/>
                </a:cubicBezTo>
                <a:cubicBezTo>
                  <a:pt x="7361174" y="2284333"/>
                  <a:pt x="7361147" y="2288119"/>
                  <a:pt x="7360581" y="2291891"/>
                </a:cubicBezTo>
                <a:lnTo>
                  <a:pt x="7360082" y="2291858"/>
                </a:lnTo>
                <a:lnTo>
                  <a:pt x="7360056" y="2292349"/>
                </a:lnTo>
                <a:lnTo>
                  <a:pt x="7342938" y="2290736"/>
                </a:lnTo>
                <a:cubicBezTo>
                  <a:pt x="7310564" y="2290213"/>
                  <a:pt x="7278683" y="2287255"/>
                  <a:pt x="7247511" y="2281745"/>
                </a:cubicBezTo>
                <a:cubicBezTo>
                  <a:pt x="7241934" y="2282161"/>
                  <a:pt x="7236605" y="2281220"/>
                  <a:pt x="7231295" y="2280217"/>
                </a:cubicBezTo>
                <a:lnTo>
                  <a:pt x="7231179" y="2279078"/>
                </a:lnTo>
                <a:cubicBezTo>
                  <a:pt x="6872327" y="2220146"/>
                  <a:pt x="6591288" y="1941574"/>
                  <a:pt x="6541013" y="1591480"/>
                </a:cubicBezTo>
                <a:cubicBezTo>
                  <a:pt x="6540845" y="1591427"/>
                  <a:pt x="6540677" y="1591423"/>
                  <a:pt x="6540507" y="1591418"/>
                </a:cubicBezTo>
                <a:lnTo>
                  <a:pt x="6539969" y="1584794"/>
                </a:lnTo>
                <a:cubicBezTo>
                  <a:pt x="6534910" y="1554782"/>
                  <a:pt x="6532460" y="1524133"/>
                  <a:pt x="6532502" y="1493044"/>
                </a:cubicBezTo>
                <a:cubicBezTo>
                  <a:pt x="6531190" y="1487460"/>
                  <a:pt x="6531131" y="1481838"/>
                  <a:pt x="6531131" y="1476202"/>
                </a:cubicBezTo>
                <a:lnTo>
                  <a:pt x="6531725" y="1464852"/>
                </a:lnTo>
                <a:lnTo>
                  <a:pt x="6532223" y="1464884"/>
                </a:lnTo>
                <a:close/>
                <a:moveTo>
                  <a:pt x="6518461" y="1464394"/>
                </a:moveTo>
                <a:lnTo>
                  <a:pt x="6518487" y="1464884"/>
                </a:lnTo>
                <a:lnTo>
                  <a:pt x="6518985" y="1464852"/>
                </a:lnTo>
                <a:lnTo>
                  <a:pt x="6519579" y="1476202"/>
                </a:lnTo>
                <a:cubicBezTo>
                  <a:pt x="6519579" y="1481838"/>
                  <a:pt x="6519520" y="1487460"/>
                  <a:pt x="6518208" y="1493044"/>
                </a:cubicBezTo>
                <a:cubicBezTo>
                  <a:pt x="6518250" y="1524133"/>
                  <a:pt x="6515800" y="1554782"/>
                  <a:pt x="6510741" y="1584794"/>
                </a:cubicBezTo>
                <a:lnTo>
                  <a:pt x="6510203" y="1591418"/>
                </a:lnTo>
                <a:cubicBezTo>
                  <a:pt x="6510033" y="1591423"/>
                  <a:pt x="6509865" y="1591427"/>
                  <a:pt x="6509697" y="1591480"/>
                </a:cubicBezTo>
                <a:cubicBezTo>
                  <a:pt x="6459422" y="1941574"/>
                  <a:pt x="6178383" y="2220146"/>
                  <a:pt x="5819531" y="2279078"/>
                </a:cubicBezTo>
                <a:lnTo>
                  <a:pt x="5819415" y="2280217"/>
                </a:lnTo>
                <a:cubicBezTo>
                  <a:pt x="5814105" y="2281220"/>
                  <a:pt x="5808776" y="2282161"/>
                  <a:pt x="5803199" y="2281745"/>
                </a:cubicBezTo>
                <a:cubicBezTo>
                  <a:pt x="5772027" y="2287255"/>
                  <a:pt x="5740146" y="2290213"/>
                  <a:pt x="5707772" y="2290736"/>
                </a:cubicBezTo>
                <a:lnTo>
                  <a:pt x="5690654" y="2292349"/>
                </a:lnTo>
                <a:lnTo>
                  <a:pt x="5690628" y="2291858"/>
                </a:lnTo>
                <a:lnTo>
                  <a:pt x="5690129" y="2291891"/>
                </a:lnTo>
                <a:cubicBezTo>
                  <a:pt x="5689563" y="2288119"/>
                  <a:pt x="5689536" y="2284333"/>
                  <a:pt x="5689536" y="2280541"/>
                </a:cubicBezTo>
                <a:cubicBezTo>
                  <a:pt x="5689536" y="2274903"/>
                  <a:pt x="5689594" y="2269279"/>
                  <a:pt x="5690906" y="2263693"/>
                </a:cubicBezTo>
                <a:cubicBezTo>
                  <a:pt x="5690864" y="2232611"/>
                  <a:pt x="5693314" y="2201969"/>
                  <a:pt x="5698370" y="2171962"/>
                </a:cubicBezTo>
                <a:lnTo>
                  <a:pt x="5698911" y="2165325"/>
                </a:lnTo>
                <a:cubicBezTo>
                  <a:pt x="5699079" y="2165320"/>
                  <a:pt x="5699249" y="2165315"/>
                  <a:pt x="5699416" y="2165262"/>
                </a:cubicBezTo>
                <a:cubicBezTo>
                  <a:pt x="5749693" y="1815167"/>
                  <a:pt x="6030732" y="1536596"/>
                  <a:pt x="6389582" y="1477664"/>
                </a:cubicBezTo>
                <a:lnTo>
                  <a:pt x="6389699" y="1476525"/>
                </a:lnTo>
                <a:cubicBezTo>
                  <a:pt x="6395008" y="1475523"/>
                  <a:pt x="6400336" y="1474582"/>
                  <a:pt x="6405912" y="1474998"/>
                </a:cubicBezTo>
                <a:cubicBezTo>
                  <a:pt x="6437095" y="1469485"/>
                  <a:pt x="6468988" y="1466527"/>
                  <a:pt x="6501373" y="1466004"/>
                </a:cubicBezTo>
                <a:close/>
                <a:moveTo>
                  <a:pt x="4840098" y="1464394"/>
                </a:moveTo>
                <a:lnTo>
                  <a:pt x="4857185" y="1466004"/>
                </a:lnTo>
                <a:cubicBezTo>
                  <a:pt x="4889571" y="1466527"/>
                  <a:pt x="4921463" y="1469485"/>
                  <a:pt x="4952647" y="1474998"/>
                </a:cubicBezTo>
                <a:cubicBezTo>
                  <a:pt x="4958223" y="1474582"/>
                  <a:pt x="4963551" y="1475523"/>
                  <a:pt x="4968859" y="1476525"/>
                </a:cubicBezTo>
                <a:lnTo>
                  <a:pt x="4968976" y="1477664"/>
                </a:lnTo>
                <a:cubicBezTo>
                  <a:pt x="5327827" y="1536596"/>
                  <a:pt x="5608866" y="1815167"/>
                  <a:pt x="5659142" y="2165262"/>
                </a:cubicBezTo>
                <a:cubicBezTo>
                  <a:pt x="5659310" y="2165315"/>
                  <a:pt x="5659479" y="2165320"/>
                  <a:pt x="5659648" y="2165325"/>
                </a:cubicBezTo>
                <a:lnTo>
                  <a:pt x="5660188" y="2171962"/>
                </a:lnTo>
                <a:cubicBezTo>
                  <a:pt x="5665245" y="2201969"/>
                  <a:pt x="5667694" y="2232611"/>
                  <a:pt x="5667652" y="2263693"/>
                </a:cubicBezTo>
                <a:cubicBezTo>
                  <a:pt x="5668964" y="2269279"/>
                  <a:pt x="5669023" y="2274903"/>
                  <a:pt x="5669023" y="2280541"/>
                </a:cubicBezTo>
                <a:cubicBezTo>
                  <a:pt x="5669023" y="2284333"/>
                  <a:pt x="5668996" y="2288119"/>
                  <a:pt x="5668430" y="2291891"/>
                </a:cubicBezTo>
                <a:lnTo>
                  <a:pt x="5667931" y="2291858"/>
                </a:lnTo>
                <a:lnTo>
                  <a:pt x="5667905" y="2292349"/>
                </a:lnTo>
                <a:lnTo>
                  <a:pt x="5650786" y="2290736"/>
                </a:lnTo>
                <a:cubicBezTo>
                  <a:pt x="5618412" y="2290213"/>
                  <a:pt x="5586532" y="2287255"/>
                  <a:pt x="5555360" y="2281745"/>
                </a:cubicBezTo>
                <a:cubicBezTo>
                  <a:pt x="5549783" y="2282161"/>
                  <a:pt x="5544454" y="2281220"/>
                  <a:pt x="5539143" y="2280217"/>
                </a:cubicBezTo>
                <a:lnTo>
                  <a:pt x="5539027" y="2279078"/>
                </a:lnTo>
                <a:cubicBezTo>
                  <a:pt x="5180176" y="2220146"/>
                  <a:pt x="4899137" y="1941574"/>
                  <a:pt x="4848861" y="1591480"/>
                </a:cubicBezTo>
                <a:cubicBezTo>
                  <a:pt x="4848694" y="1591427"/>
                  <a:pt x="4848525" y="1591423"/>
                  <a:pt x="4848356" y="1591418"/>
                </a:cubicBezTo>
                <a:lnTo>
                  <a:pt x="4847817" y="1584794"/>
                </a:lnTo>
                <a:cubicBezTo>
                  <a:pt x="4842759" y="1554782"/>
                  <a:pt x="4840308" y="1524133"/>
                  <a:pt x="4840350" y="1493044"/>
                </a:cubicBezTo>
                <a:cubicBezTo>
                  <a:pt x="4839038" y="1487460"/>
                  <a:pt x="4838980" y="1481838"/>
                  <a:pt x="4838980" y="1476202"/>
                </a:cubicBezTo>
                <a:lnTo>
                  <a:pt x="4839574" y="1464852"/>
                </a:lnTo>
                <a:lnTo>
                  <a:pt x="4840072" y="1464884"/>
                </a:lnTo>
                <a:close/>
                <a:moveTo>
                  <a:pt x="4826310" y="1464394"/>
                </a:moveTo>
                <a:lnTo>
                  <a:pt x="4826336" y="1464884"/>
                </a:lnTo>
                <a:lnTo>
                  <a:pt x="4826834" y="1464852"/>
                </a:lnTo>
                <a:lnTo>
                  <a:pt x="4827428" y="1476202"/>
                </a:lnTo>
                <a:cubicBezTo>
                  <a:pt x="4827428" y="1481838"/>
                  <a:pt x="4827369" y="1487460"/>
                  <a:pt x="4826057" y="1493044"/>
                </a:cubicBezTo>
                <a:cubicBezTo>
                  <a:pt x="4826099" y="1524133"/>
                  <a:pt x="4823649" y="1554782"/>
                  <a:pt x="4818590" y="1584794"/>
                </a:cubicBezTo>
                <a:lnTo>
                  <a:pt x="4818052" y="1591418"/>
                </a:lnTo>
                <a:cubicBezTo>
                  <a:pt x="4817882" y="1591423"/>
                  <a:pt x="4817714" y="1591427"/>
                  <a:pt x="4817546" y="1591480"/>
                </a:cubicBezTo>
                <a:cubicBezTo>
                  <a:pt x="4767271" y="1941574"/>
                  <a:pt x="4486232" y="2220146"/>
                  <a:pt x="4127381" y="2279078"/>
                </a:cubicBezTo>
                <a:lnTo>
                  <a:pt x="4127264" y="2280217"/>
                </a:lnTo>
                <a:cubicBezTo>
                  <a:pt x="4121954" y="2281220"/>
                  <a:pt x="4116625" y="2282161"/>
                  <a:pt x="4111048" y="2281745"/>
                </a:cubicBezTo>
                <a:cubicBezTo>
                  <a:pt x="4079876" y="2287255"/>
                  <a:pt x="4047996" y="2290213"/>
                  <a:pt x="4015621" y="2290736"/>
                </a:cubicBezTo>
                <a:lnTo>
                  <a:pt x="3998503" y="2292349"/>
                </a:lnTo>
                <a:lnTo>
                  <a:pt x="3998477" y="2291858"/>
                </a:lnTo>
                <a:lnTo>
                  <a:pt x="3997978" y="2291891"/>
                </a:lnTo>
                <a:cubicBezTo>
                  <a:pt x="3997412" y="2288119"/>
                  <a:pt x="3997385" y="2284333"/>
                  <a:pt x="3997385" y="2280541"/>
                </a:cubicBezTo>
                <a:cubicBezTo>
                  <a:pt x="3997385" y="2274903"/>
                  <a:pt x="3997443" y="2269279"/>
                  <a:pt x="3998755" y="2263693"/>
                </a:cubicBezTo>
                <a:cubicBezTo>
                  <a:pt x="3998713" y="2232611"/>
                  <a:pt x="4001163" y="2201969"/>
                  <a:pt x="4006219" y="2171962"/>
                </a:cubicBezTo>
                <a:lnTo>
                  <a:pt x="4006760" y="2165325"/>
                </a:lnTo>
                <a:cubicBezTo>
                  <a:pt x="4006928" y="2165320"/>
                  <a:pt x="4007098" y="2165315"/>
                  <a:pt x="4007265" y="2165262"/>
                </a:cubicBezTo>
                <a:cubicBezTo>
                  <a:pt x="4057542" y="1815167"/>
                  <a:pt x="4338581" y="1536596"/>
                  <a:pt x="4697431" y="1477664"/>
                </a:cubicBezTo>
                <a:lnTo>
                  <a:pt x="4697548" y="1476525"/>
                </a:lnTo>
                <a:cubicBezTo>
                  <a:pt x="4702857" y="1475523"/>
                  <a:pt x="4708185" y="1474582"/>
                  <a:pt x="4713761" y="1474998"/>
                </a:cubicBezTo>
                <a:cubicBezTo>
                  <a:pt x="4744944" y="1469485"/>
                  <a:pt x="4776837" y="1466527"/>
                  <a:pt x="4809222" y="1466004"/>
                </a:cubicBezTo>
                <a:close/>
                <a:moveTo>
                  <a:pt x="3147947" y="1464394"/>
                </a:moveTo>
                <a:lnTo>
                  <a:pt x="3165034" y="1466004"/>
                </a:lnTo>
                <a:cubicBezTo>
                  <a:pt x="3197420" y="1466527"/>
                  <a:pt x="3229312" y="1469485"/>
                  <a:pt x="3260496" y="1474998"/>
                </a:cubicBezTo>
                <a:cubicBezTo>
                  <a:pt x="3266072" y="1474582"/>
                  <a:pt x="3271400" y="1475523"/>
                  <a:pt x="3276708" y="1476525"/>
                </a:cubicBezTo>
                <a:lnTo>
                  <a:pt x="3276826" y="1477664"/>
                </a:lnTo>
                <a:cubicBezTo>
                  <a:pt x="3635676" y="1536596"/>
                  <a:pt x="3916715" y="1815167"/>
                  <a:pt x="3966991" y="2165262"/>
                </a:cubicBezTo>
                <a:cubicBezTo>
                  <a:pt x="3967159" y="2165315"/>
                  <a:pt x="3967328" y="2165320"/>
                  <a:pt x="3967497" y="2165325"/>
                </a:cubicBezTo>
                <a:lnTo>
                  <a:pt x="3968037" y="2171962"/>
                </a:lnTo>
                <a:cubicBezTo>
                  <a:pt x="3973094" y="2201969"/>
                  <a:pt x="3975543" y="2232611"/>
                  <a:pt x="3975501" y="2263693"/>
                </a:cubicBezTo>
                <a:cubicBezTo>
                  <a:pt x="3976813" y="2269279"/>
                  <a:pt x="3976872" y="2274903"/>
                  <a:pt x="3976872" y="2280541"/>
                </a:cubicBezTo>
                <a:cubicBezTo>
                  <a:pt x="3976872" y="2284333"/>
                  <a:pt x="3976845" y="2288119"/>
                  <a:pt x="3976279" y="2291891"/>
                </a:cubicBezTo>
                <a:lnTo>
                  <a:pt x="3975780" y="2291858"/>
                </a:lnTo>
                <a:lnTo>
                  <a:pt x="3975754" y="2292349"/>
                </a:lnTo>
                <a:lnTo>
                  <a:pt x="3958635" y="2290736"/>
                </a:lnTo>
                <a:cubicBezTo>
                  <a:pt x="3926261" y="2290213"/>
                  <a:pt x="3894381" y="2287255"/>
                  <a:pt x="3863209" y="2281745"/>
                </a:cubicBezTo>
                <a:cubicBezTo>
                  <a:pt x="3857632" y="2282161"/>
                  <a:pt x="3852303" y="2281220"/>
                  <a:pt x="3846992" y="2280217"/>
                </a:cubicBezTo>
                <a:lnTo>
                  <a:pt x="3846876" y="2279078"/>
                </a:lnTo>
                <a:cubicBezTo>
                  <a:pt x="3488025" y="2220146"/>
                  <a:pt x="3206986" y="1941574"/>
                  <a:pt x="3156710" y="1591480"/>
                </a:cubicBezTo>
                <a:cubicBezTo>
                  <a:pt x="3156543" y="1591427"/>
                  <a:pt x="3156374" y="1591423"/>
                  <a:pt x="3156205" y="1591418"/>
                </a:cubicBezTo>
                <a:lnTo>
                  <a:pt x="3155667" y="1584794"/>
                </a:lnTo>
                <a:cubicBezTo>
                  <a:pt x="3150608" y="1554782"/>
                  <a:pt x="3148157" y="1524133"/>
                  <a:pt x="3148199" y="1493044"/>
                </a:cubicBezTo>
                <a:cubicBezTo>
                  <a:pt x="3146887" y="1487460"/>
                  <a:pt x="3146829" y="1481838"/>
                  <a:pt x="3146829" y="1476202"/>
                </a:cubicBezTo>
                <a:lnTo>
                  <a:pt x="3147423" y="1464852"/>
                </a:lnTo>
                <a:lnTo>
                  <a:pt x="3147921" y="1464884"/>
                </a:lnTo>
                <a:close/>
                <a:moveTo>
                  <a:pt x="3134159" y="1464394"/>
                </a:moveTo>
                <a:lnTo>
                  <a:pt x="3134185" y="1464884"/>
                </a:lnTo>
                <a:lnTo>
                  <a:pt x="3134683" y="1464852"/>
                </a:lnTo>
                <a:lnTo>
                  <a:pt x="3135277" y="1476202"/>
                </a:lnTo>
                <a:cubicBezTo>
                  <a:pt x="3135277" y="1481838"/>
                  <a:pt x="3135218" y="1487460"/>
                  <a:pt x="3133906" y="1493044"/>
                </a:cubicBezTo>
                <a:cubicBezTo>
                  <a:pt x="3133948" y="1524133"/>
                  <a:pt x="3131498" y="1554782"/>
                  <a:pt x="3126439" y="1584794"/>
                </a:cubicBezTo>
                <a:lnTo>
                  <a:pt x="3125901" y="1591418"/>
                </a:lnTo>
                <a:cubicBezTo>
                  <a:pt x="3125731" y="1591423"/>
                  <a:pt x="3125563" y="1591427"/>
                  <a:pt x="3125395" y="1591480"/>
                </a:cubicBezTo>
                <a:cubicBezTo>
                  <a:pt x="3075120" y="1941574"/>
                  <a:pt x="2794081" y="2220146"/>
                  <a:pt x="2435230" y="2279078"/>
                </a:cubicBezTo>
                <a:lnTo>
                  <a:pt x="2435113" y="2280217"/>
                </a:lnTo>
                <a:cubicBezTo>
                  <a:pt x="2429803" y="2281220"/>
                  <a:pt x="2424474" y="2282161"/>
                  <a:pt x="2418897" y="2281745"/>
                </a:cubicBezTo>
                <a:cubicBezTo>
                  <a:pt x="2387725" y="2287255"/>
                  <a:pt x="2355845" y="2290213"/>
                  <a:pt x="2323470" y="2290736"/>
                </a:cubicBezTo>
                <a:lnTo>
                  <a:pt x="2306352" y="2292349"/>
                </a:lnTo>
                <a:lnTo>
                  <a:pt x="2306326" y="2291858"/>
                </a:lnTo>
                <a:lnTo>
                  <a:pt x="2305827" y="2291891"/>
                </a:lnTo>
                <a:cubicBezTo>
                  <a:pt x="2305261" y="2288119"/>
                  <a:pt x="2305234" y="2284333"/>
                  <a:pt x="2305234" y="2280541"/>
                </a:cubicBezTo>
                <a:cubicBezTo>
                  <a:pt x="2305234" y="2274903"/>
                  <a:pt x="2305292" y="2269279"/>
                  <a:pt x="2306604" y="2263693"/>
                </a:cubicBezTo>
                <a:cubicBezTo>
                  <a:pt x="2306562" y="2232611"/>
                  <a:pt x="2309012" y="2201969"/>
                  <a:pt x="2314068" y="2171962"/>
                </a:cubicBezTo>
                <a:lnTo>
                  <a:pt x="2314609" y="2165325"/>
                </a:lnTo>
                <a:cubicBezTo>
                  <a:pt x="2314777" y="2165320"/>
                  <a:pt x="2314947" y="2165315"/>
                  <a:pt x="2315114" y="2165262"/>
                </a:cubicBezTo>
                <a:cubicBezTo>
                  <a:pt x="2365391" y="1815167"/>
                  <a:pt x="2646430" y="1536596"/>
                  <a:pt x="3005280" y="1477664"/>
                </a:cubicBezTo>
                <a:lnTo>
                  <a:pt x="3005397" y="1476525"/>
                </a:lnTo>
                <a:cubicBezTo>
                  <a:pt x="3010706" y="1475523"/>
                  <a:pt x="3016034" y="1474582"/>
                  <a:pt x="3021610" y="1474998"/>
                </a:cubicBezTo>
                <a:cubicBezTo>
                  <a:pt x="3052793" y="1469485"/>
                  <a:pt x="3084686" y="1466527"/>
                  <a:pt x="3117071" y="1466004"/>
                </a:cubicBezTo>
                <a:close/>
                <a:moveTo>
                  <a:pt x="1455796" y="1464394"/>
                </a:moveTo>
                <a:lnTo>
                  <a:pt x="1472883" y="1466004"/>
                </a:lnTo>
                <a:cubicBezTo>
                  <a:pt x="1505269" y="1466527"/>
                  <a:pt x="1537161" y="1469485"/>
                  <a:pt x="1568345" y="1474998"/>
                </a:cubicBezTo>
                <a:cubicBezTo>
                  <a:pt x="1573921" y="1474582"/>
                  <a:pt x="1579249" y="1475523"/>
                  <a:pt x="1584557" y="1476525"/>
                </a:cubicBezTo>
                <a:lnTo>
                  <a:pt x="1584675" y="1477664"/>
                </a:lnTo>
                <a:cubicBezTo>
                  <a:pt x="1943525" y="1536596"/>
                  <a:pt x="2224564" y="1815167"/>
                  <a:pt x="2274840" y="2165262"/>
                </a:cubicBezTo>
                <a:cubicBezTo>
                  <a:pt x="2275008" y="2165315"/>
                  <a:pt x="2275177" y="2165320"/>
                  <a:pt x="2275346" y="2165325"/>
                </a:cubicBezTo>
                <a:lnTo>
                  <a:pt x="2275886" y="2171962"/>
                </a:lnTo>
                <a:cubicBezTo>
                  <a:pt x="2280943" y="2201969"/>
                  <a:pt x="2283392" y="2232611"/>
                  <a:pt x="2283350" y="2263693"/>
                </a:cubicBezTo>
                <a:cubicBezTo>
                  <a:pt x="2284662" y="2269279"/>
                  <a:pt x="2284721" y="2274903"/>
                  <a:pt x="2284721" y="2280541"/>
                </a:cubicBezTo>
                <a:cubicBezTo>
                  <a:pt x="2284721" y="2284333"/>
                  <a:pt x="2284694" y="2288119"/>
                  <a:pt x="2284128" y="2291891"/>
                </a:cubicBezTo>
                <a:lnTo>
                  <a:pt x="2283629" y="2291858"/>
                </a:lnTo>
                <a:lnTo>
                  <a:pt x="2283603" y="2292349"/>
                </a:lnTo>
                <a:lnTo>
                  <a:pt x="2266484" y="2290736"/>
                </a:lnTo>
                <a:cubicBezTo>
                  <a:pt x="2234110" y="2290213"/>
                  <a:pt x="2202230" y="2287255"/>
                  <a:pt x="2171058" y="2281745"/>
                </a:cubicBezTo>
                <a:cubicBezTo>
                  <a:pt x="2165481" y="2282161"/>
                  <a:pt x="2160152" y="2281220"/>
                  <a:pt x="2154841" y="2280217"/>
                </a:cubicBezTo>
                <a:lnTo>
                  <a:pt x="2154725" y="2279078"/>
                </a:lnTo>
                <a:cubicBezTo>
                  <a:pt x="1795874" y="2220146"/>
                  <a:pt x="1514835" y="1941574"/>
                  <a:pt x="1464559" y="1591480"/>
                </a:cubicBezTo>
                <a:cubicBezTo>
                  <a:pt x="1464392" y="1591427"/>
                  <a:pt x="1464223" y="1591423"/>
                  <a:pt x="1464054" y="1591418"/>
                </a:cubicBezTo>
                <a:lnTo>
                  <a:pt x="1463515" y="1584794"/>
                </a:lnTo>
                <a:cubicBezTo>
                  <a:pt x="1458457" y="1554782"/>
                  <a:pt x="1456006" y="1524133"/>
                  <a:pt x="1456048" y="1493044"/>
                </a:cubicBezTo>
                <a:cubicBezTo>
                  <a:pt x="1454736" y="1487460"/>
                  <a:pt x="1454678" y="1481838"/>
                  <a:pt x="1454678" y="1476202"/>
                </a:cubicBezTo>
                <a:lnTo>
                  <a:pt x="1455272" y="1464852"/>
                </a:lnTo>
                <a:lnTo>
                  <a:pt x="1455770" y="1464884"/>
                </a:lnTo>
                <a:close/>
                <a:moveTo>
                  <a:pt x="1442008" y="1464394"/>
                </a:moveTo>
                <a:lnTo>
                  <a:pt x="1442034" y="1464884"/>
                </a:lnTo>
                <a:lnTo>
                  <a:pt x="1442532" y="1464852"/>
                </a:lnTo>
                <a:lnTo>
                  <a:pt x="1443126" y="1476202"/>
                </a:lnTo>
                <a:cubicBezTo>
                  <a:pt x="1443126" y="1481838"/>
                  <a:pt x="1443067" y="1487460"/>
                  <a:pt x="1441755" y="1493044"/>
                </a:cubicBezTo>
                <a:cubicBezTo>
                  <a:pt x="1441797" y="1524133"/>
                  <a:pt x="1439347" y="1554782"/>
                  <a:pt x="1434288" y="1584794"/>
                </a:cubicBezTo>
                <a:lnTo>
                  <a:pt x="1433750" y="1591418"/>
                </a:lnTo>
                <a:cubicBezTo>
                  <a:pt x="1433580" y="1591423"/>
                  <a:pt x="1433412" y="1591427"/>
                  <a:pt x="1433244" y="1591480"/>
                </a:cubicBezTo>
                <a:cubicBezTo>
                  <a:pt x="1382969" y="1941574"/>
                  <a:pt x="1101930" y="2220146"/>
                  <a:pt x="743079" y="2279078"/>
                </a:cubicBezTo>
                <a:lnTo>
                  <a:pt x="742962" y="2280217"/>
                </a:lnTo>
                <a:cubicBezTo>
                  <a:pt x="737652" y="2281220"/>
                  <a:pt x="732323" y="2282161"/>
                  <a:pt x="726746" y="2281745"/>
                </a:cubicBezTo>
                <a:cubicBezTo>
                  <a:pt x="695574" y="2287255"/>
                  <a:pt x="663693" y="2290213"/>
                  <a:pt x="631319" y="2290736"/>
                </a:cubicBezTo>
                <a:lnTo>
                  <a:pt x="614201" y="2292349"/>
                </a:lnTo>
                <a:lnTo>
                  <a:pt x="614175" y="2291858"/>
                </a:lnTo>
                <a:lnTo>
                  <a:pt x="613676" y="2291891"/>
                </a:lnTo>
                <a:cubicBezTo>
                  <a:pt x="613110" y="2288119"/>
                  <a:pt x="613083" y="2284333"/>
                  <a:pt x="613083" y="2280541"/>
                </a:cubicBezTo>
                <a:cubicBezTo>
                  <a:pt x="613083" y="2274903"/>
                  <a:pt x="613141" y="2269279"/>
                  <a:pt x="614453" y="2263693"/>
                </a:cubicBezTo>
                <a:cubicBezTo>
                  <a:pt x="614411" y="2232611"/>
                  <a:pt x="616861" y="2201969"/>
                  <a:pt x="621917" y="2171962"/>
                </a:cubicBezTo>
                <a:lnTo>
                  <a:pt x="622458" y="2165325"/>
                </a:lnTo>
                <a:cubicBezTo>
                  <a:pt x="622626" y="2165320"/>
                  <a:pt x="622796" y="2165315"/>
                  <a:pt x="622963" y="2165262"/>
                </a:cubicBezTo>
                <a:cubicBezTo>
                  <a:pt x="673240" y="1815167"/>
                  <a:pt x="954279" y="1536596"/>
                  <a:pt x="1313129" y="1477664"/>
                </a:cubicBezTo>
                <a:lnTo>
                  <a:pt x="1313246" y="1476525"/>
                </a:lnTo>
                <a:cubicBezTo>
                  <a:pt x="1318555" y="1475523"/>
                  <a:pt x="1323883" y="1474582"/>
                  <a:pt x="1329459" y="1474998"/>
                </a:cubicBezTo>
                <a:cubicBezTo>
                  <a:pt x="1360642" y="1469485"/>
                  <a:pt x="1392535" y="1466527"/>
                  <a:pt x="1424920" y="1466004"/>
                </a:cubicBezTo>
                <a:close/>
                <a:moveTo>
                  <a:pt x="10909360" y="750600"/>
                </a:moveTo>
                <a:cubicBezTo>
                  <a:pt x="10962636" y="1021506"/>
                  <a:pt x="11177479" y="1236303"/>
                  <a:pt x="11452669" y="1295446"/>
                </a:cubicBezTo>
                <a:cubicBezTo>
                  <a:pt x="11399394" y="1024540"/>
                  <a:pt x="11184550" y="809743"/>
                  <a:pt x="10909360" y="750600"/>
                </a:cubicBezTo>
                <a:close/>
                <a:moveTo>
                  <a:pt x="10602109" y="750600"/>
                </a:moveTo>
                <a:cubicBezTo>
                  <a:pt x="10326919" y="809743"/>
                  <a:pt x="10112075" y="1024540"/>
                  <a:pt x="10058800" y="1295446"/>
                </a:cubicBezTo>
                <a:cubicBezTo>
                  <a:pt x="10333990" y="1236303"/>
                  <a:pt x="10548833" y="1021506"/>
                  <a:pt x="10602109" y="750600"/>
                </a:cubicBezTo>
                <a:close/>
                <a:moveTo>
                  <a:pt x="9217207" y="750600"/>
                </a:moveTo>
                <a:cubicBezTo>
                  <a:pt x="9270483" y="1021506"/>
                  <a:pt x="9485326" y="1236303"/>
                  <a:pt x="9760516" y="1295446"/>
                </a:cubicBezTo>
                <a:cubicBezTo>
                  <a:pt x="9707241" y="1024540"/>
                  <a:pt x="9492397" y="809743"/>
                  <a:pt x="9217207" y="750600"/>
                </a:cubicBezTo>
                <a:close/>
                <a:moveTo>
                  <a:pt x="8909958" y="750600"/>
                </a:moveTo>
                <a:cubicBezTo>
                  <a:pt x="8634768" y="809743"/>
                  <a:pt x="8419924" y="1024540"/>
                  <a:pt x="8366649" y="1295446"/>
                </a:cubicBezTo>
                <a:cubicBezTo>
                  <a:pt x="8641839" y="1236303"/>
                  <a:pt x="8856682" y="1021506"/>
                  <a:pt x="8909958" y="750600"/>
                </a:cubicBezTo>
                <a:close/>
                <a:moveTo>
                  <a:pt x="7525056" y="750600"/>
                </a:moveTo>
                <a:cubicBezTo>
                  <a:pt x="7578332" y="1021506"/>
                  <a:pt x="7793175" y="1236303"/>
                  <a:pt x="8068365" y="1295446"/>
                </a:cubicBezTo>
                <a:cubicBezTo>
                  <a:pt x="8015090" y="1024540"/>
                  <a:pt x="7800246" y="809743"/>
                  <a:pt x="7525056" y="750600"/>
                </a:cubicBezTo>
                <a:close/>
                <a:moveTo>
                  <a:pt x="7217807" y="750600"/>
                </a:moveTo>
                <a:cubicBezTo>
                  <a:pt x="6942617" y="809743"/>
                  <a:pt x="6727773" y="1024540"/>
                  <a:pt x="6674498" y="1295446"/>
                </a:cubicBezTo>
                <a:cubicBezTo>
                  <a:pt x="6949688" y="1236303"/>
                  <a:pt x="7164531" y="1021506"/>
                  <a:pt x="7217807" y="750600"/>
                </a:cubicBezTo>
                <a:close/>
                <a:moveTo>
                  <a:pt x="5832905" y="750600"/>
                </a:moveTo>
                <a:cubicBezTo>
                  <a:pt x="5886181" y="1021506"/>
                  <a:pt x="6101024" y="1236303"/>
                  <a:pt x="6376214" y="1295446"/>
                </a:cubicBezTo>
                <a:cubicBezTo>
                  <a:pt x="6322939" y="1024540"/>
                  <a:pt x="6108095" y="809743"/>
                  <a:pt x="5832905" y="750600"/>
                </a:cubicBezTo>
                <a:close/>
                <a:moveTo>
                  <a:pt x="5525656" y="750600"/>
                </a:moveTo>
                <a:cubicBezTo>
                  <a:pt x="5250466" y="809743"/>
                  <a:pt x="5035622" y="1024540"/>
                  <a:pt x="4982347" y="1295446"/>
                </a:cubicBezTo>
                <a:cubicBezTo>
                  <a:pt x="5257537" y="1236303"/>
                  <a:pt x="5472380" y="1021506"/>
                  <a:pt x="5525656" y="750600"/>
                </a:cubicBezTo>
                <a:close/>
                <a:moveTo>
                  <a:pt x="4140754" y="750600"/>
                </a:moveTo>
                <a:cubicBezTo>
                  <a:pt x="4194030" y="1021506"/>
                  <a:pt x="4408873" y="1236303"/>
                  <a:pt x="4684063" y="1295446"/>
                </a:cubicBezTo>
                <a:cubicBezTo>
                  <a:pt x="4630788" y="1024540"/>
                  <a:pt x="4415944" y="809743"/>
                  <a:pt x="4140754" y="750600"/>
                </a:cubicBezTo>
                <a:close/>
                <a:moveTo>
                  <a:pt x="3833505" y="750600"/>
                </a:moveTo>
                <a:cubicBezTo>
                  <a:pt x="3558315" y="809743"/>
                  <a:pt x="3343471" y="1024540"/>
                  <a:pt x="3290196" y="1295446"/>
                </a:cubicBezTo>
                <a:cubicBezTo>
                  <a:pt x="3565386" y="1236303"/>
                  <a:pt x="3780229" y="1021506"/>
                  <a:pt x="3833505" y="750600"/>
                </a:cubicBezTo>
                <a:close/>
                <a:moveTo>
                  <a:pt x="2448603" y="750600"/>
                </a:moveTo>
                <a:cubicBezTo>
                  <a:pt x="2501879" y="1021506"/>
                  <a:pt x="2716722" y="1236303"/>
                  <a:pt x="2991912" y="1295446"/>
                </a:cubicBezTo>
                <a:cubicBezTo>
                  <a:pt x="2938637" y="1024540"/>
                  <a:pt x="2723793" y="809743"/>
                  <a:pt x="2448603" y="750600"/>
                </a:cubicBezTo>
                <a:close/>
                <a:moveTo>
                  <a:pt x="2141354" y="750600"/>
                </a:moveTo>
                <a:cubicBezTo>
                  <a:pt x="1866164" y="809743"/>
                  <a:pt x="1651320" y="1024540"/>
                  <a:pt x="1598045" y="1295446"/>
                </a:cubicBezTo>
                <a:cubicBezTo>
                  <a:pt x="1873235" y="1236303"/>
                  <a:pt x="2088078" y="1021506"/>
                  <a:pt x="2141354" y="750600"/>
                </a:cubicBezTo>
                <a:close/>
                <a:moveTo>
                  <a:pt x="756452" y="750600"/>
                </a:moveTo>
                <a:cubicBezTo>
                  <a:pt x="809728" y="1021506"/>
                  <a:pt x="1024571" y="1236303"/>
                  <a:pt x="1299761" y="1295446"/>
                </a:cubicBezTo>
                <a:cubicBezTo>
                  <a:pt x="1246486" y="1024540"/>
                  <a:pt x="1031642" y="809743"/>
                  <a:pt x="756452" y="750600"/>
                </a:cubicBezTo>
                <a:close/>
                <a:moveTo>
                  <a:pt x="12192000" y="647790"/>
                </a:moveTo>
                <a:lnTo>
                  <a:pt x="12192000" y="780838"/>
                </a:lnTo>
                <a:cubicBezTo>
                  <a:pt x="11966807" y="865550"/>
                  <a:pt x="11797421" y="1059155"/>
                  <a:pt x="11750953" y="1295446"/>
                </a:cubicBezTo>
                <a:cubicBezTo>
                  <a:pt x="11935988" y="1255679"/>
                  <a:pt x="12093739" y="1145540"/>
                  <a:pt x="12192000" y="994335"/>
                </a:cubicBezTo>
                <a:lnTo>
                  <a:pt x="12192000" y="1195909"/>
                </a:lnTo>
                <a:cubicBezTo>
                  <a:pt x="12071770" y="1314911"/>
                  <a:pt x="11914089" y="1397686"/>
                  <a:pt x="11737582" y="1426902"/>
                </a:cubicBezTo>
                <a:lnTo>
                  <a:pt x="11737466" y="1428050"/>
                </a:lnTo>
                <a:cubicBezTo>
                  <a:pt x="11732155" y="1429061"/>
                  <a:pt x="11726826" y="1430009"/>
                  <a:pt x="11721249" y="1429590"/>
                </a:cubicBezTo>
                <a:cubicBezTo>
                  <a:pt x="11690077" y="1435144"/>
                  <a:pt x="11658197" y="1438125"/>
                  <a:pt x="11625822" y="1438652"/>
                </a:cubicBezTo>
                <a:lnTo>
                  <a:pt x="11608704" y="1440278"/>
                </a:lnTo>
                <a:lnTo>
                  <a:pt x="11608678" y="1439783"/>
                </a:lnTo>
                <a:lnTo>
                  <a:pt x="11608179" y="1439816"/>
                </a:lnTo>
                <a:cubicBezTo>
                  <a:pt x="11607613" y="1436014"/>
                  <a:pt x="11607586" y="1432198"/>
                  <a:pt x="11607586" y="1428376"/>
                </a:cubicBezTo>
                <a:cubicBezTo>
                  <a:pt x="11607586" y="1422694"/>
                  <a:pt x="11607645" y="1417025"/>
                  <a:pt x="11608957" y="1411395"/>
                </a:cubicBezTo>
                <a:cubicBezTo>
                  <a:pt x="11608914" y="1380067"/>
                  <a:pt x="11611364" y="1349182"/>
                  <a:pt x="11616421" y="1318938"/>
                </a:cubicBezTo>
                <a:lnTo>
                  <a:pt x="11616961" y="1312248"/>
                </a:lnTo>
                <a:cubicBezTo>
                  <a:pt x="11617130" y="1312243"/>
                  <a:pt x="11617299" y="1312238"/>
                  <a:pt x="11617466" y="1312185"/>
                </a:cubicBezTo>
                <a:cubicBezTo>
                  <a:pt x="11662185" y="998329"/>
                  <a:pt x="11889463" y="741504"/>
                  <a:pt x="12192000" y="647790"/>
                </a:cubicBezTo>
                <a:close/>
                <a:moveTo>
                  <a:pt x="10767111" y="605769"/>
                </a:moveTo>
                <a:lnTo>
                  <a:pt x="10784198" y="607392"/>
                </a:lnTo>
                <a:cubicBezTo>
                  <a:pt x="10816584" y="607919"/>
                  <a:pt x="10848477" y="610900"/>
                  <a:pt x="10879660" y="616457"/>
                </a:cubicBezTo>
                <a:cubicBezTo>
                  <a:pt x="10885236" y="616038"/>
                  <a:pt x="10890564" y="616986"/>
                  <a:pt x="10895873" y="617996"/>
                </a:cubicBezTo>
                <a:lnTo>
                  <a:pt x="10895990" y="619144"/>
                </a:lnTo>
                <a:cubicBezTo>
                  <a:pt x="11254840" y="678542"/>
                  <a:pt x="11535879" y="959319"/>
                  <a:pt x="11586156" y="1312185"/>
                </a:cubicBezTo>
                <a:cubicBezTo>
                  <a:pt x="11586323" y="1312238"/>
                  <a:pt x="11586492" y="1312243"/>
                  <a:pt x="11586661" y="1312248"/>
                </a:cubicBezTo>
                <a:lnTo>
                  <a:pt x="11587201" y="1318938"/>
                </a:lnTo>
                <a:cubicBezTo>
                  <a:pt x="11592258" y="1349182"/>
                  <a:pt x="11594708" y="1380067"/>
                  <a:pt x="11594665" y="1411395"/>
                </a:cubicBezTo>
                <a:cubicBezTo>
                  <a:pt x="11595977" y="1417025"/>
                  <a:pt x="11596036" y="1422694"/>
                  <a:pt x="11596036" y="1428376"/>
                </a:cubicBezTo>
                <a:cubicBezTo>
                  <a:pt x="11596036" y="1432198"/>
                  <a:pt x="11596009" y="1436014"/>
                  <a:pt x="11595443" y="1439816"/>
                </a:cubicBezTo>
                <a:lnTo>
                  <a:pt x="11594944" y="1439783"/>
                </a:lnTo>
                <a:lnTo>
                  <a:pt x="11594918" y="1440278"/>
                </a:lnTo>
                <a:lnTo>
                  <a:pt x="11577800" y="1438652"/>
                </a:lnTo>
                <a:cubicBezTo>
                  <a:pt x="11545425" y="1438125"/>
                  <a:pt x="11513545" y="1435144"/>
                  <a:pt x="11482373" y="1429590"/>
                </a:cubicBezTo>
                <a:cubicBezTo>
                  <a:pt x="11476796" y="1430009"/>
                  <a:pt x="11471467" y="1429061"/>
                  <a:pt x="11466156" y="1428050"/>
                </a:cubicBezTo>
                <a:lnTo>
                  <a:pt x="11466040" y="1426902"/>
                </a:lnTo>
                <a:cubicBezTo>
                  <a:pt x="11107189" y="1367503"/>
                  <a:pt x="10826150" y="1086726"/>
                  <a:pt x="10775875" y="733861"/>
                </a:cubicBezTo>
                <a:cubicBezTo>
                  <a:pt x="10775707" y="733808"/>
                  <a:pt x="10775539" y="733803"/>
                  <a:pt x="10775369" y="733798"/>
                </a:cubicBezTo>
                <a:lnTo>
                  <a:pt x="10774831" y="727122"/>
                </a:lnTo>
                <a:cubicBezTo>
                  <a:pt x="10769772" y="696872"/>
                  <a:pt x="10767321" y="665981"/>
                  <a:pt x="10767364" y="634646"/>
                </a:cubicBezTo>
                <a:cubicBezTo>
                  <a:pt x="10766052" y="629018"/>
                  <a:pt x="10765993" y="623351"/>
                  <a:pt x="10765993" y="617670"/>
                </a:cubicBezTo>
                <a:lnTo>
                  <a:pt x="10766587" y="606230"/>
                </a:lnTo>
                <a:lnTo>
                  <a:pt x="10767085" y="606263"/>
                </a:lnTo>
                <a:close/>
                <a:moveTo>
                  <a:pt x="10744358" y="605769"/>
                </a:moveTo>
                <a:lnTo>
                  <a:pt x="10744384" y="606263"/>
                </a:lnTo>
                <a:lnTo>
                  <a:pt x="10744882" y="606230"/>
                </a:lnTo>
                <a:lnTo>
                  <a:pt x="10745476" y="617670"/>
                </a:lnTo>
                <a:cubicBezTo>
                  <a:pt x="10745476" y="623351"/>
                  <a:pt x="10745417" y="629018"/>
                  <a:pt x="10744105" y="634646"/>
                </a:cubicBezTo>
                <a:cubicBezTo>
                  <a:pt x="10744148" y="665981"/>
                  <a:pt x="10741697" y="696872"/>
                  <a:pt x="10736638" y="727122"/>
                </a:cubicBezTo>
                <a:lnTo>
                  <a:pt x="10736100" y="733798"/>
                </a:lnTo>
                <a:cubicBezTo>
                  <a:pt x="10735930" y="733803"/>
                  <a:pt x="10735762" y="733808"/>
                  <a:pt x="10735594" y="733861"/>
                </a:cubicBezTo>
                <a:cubicBezTo>
                  <a:pt x="10685319" y="1086726"/>
                  <a:pt x="10404280" y="1367503"/>
                  <a:pt x="10045429" y="1426902"/>
                </a:cubicBezTo>
                <a:lnTo>
                  <a:pt x="10045313" y="1428050"/>
                </a:lnTo>
                <a:cubicBezTo>
                  <a:pt x="10040002" y="1429061"/>
                  <a:pt x="10034673" y="1430009"/>
                  <a:pt x="10029096" y="1429590"/>
                </a:cubicBezTo>
                <a:cubicBezTo>
                  <a:pt x="9997924" y="1435144"/>
                  <a:pt x="9966044" y="1438125"/>
                  <a:pt x="9933669" y="1438652"/>
                </a:cubicBezTo>
                <a:lnTo>
                  <a:pt x="9916551" y="1440278"/>
                </a:lnTo>
                <a:lnTo>
                  <a:pt x="9916525" y="1439783"/>
                </a:lnTo>
                <a:lnTo>
                  <a:pt x="9916026" y="1439816"/>
                </a:lnTo>
                <a:cubicBezTo>
                  <a:pt x="9915460" y="1436014"/>
                  <a:pt x="9915433" y="1432198"/>
                  <a:pt x="9915433" y="1428376"/>
                </a:cubicBezTo>
                <a:cubicBezTo>
                  <a:pt x="9915433" y="1422694"/>
                  <a:pt x="9915492" y="1417025"/>
                  <a:pt x="9916804" y="1411395"/>
                </a:cubicBezTo>
                <a:cubicBezTo>
                  <a:pt x="9916761" y="1380067"/>
                  <a:pt x="9919211" y="1349182"/>
                  <a:pt x="9924268" y="1318938"/>
                </a:cubicBezTo>
                <a:lnTo>
                  <a:pt x="9924808" y="1312248"/>
                </a:lnTo>
                <a:cubicBezTo>
                  <a:pt x="9924977" y="1312243"/>
                  <a:pt x="9925146" y="1312238"/>
                  <a:pt x="9925314" y="1312185"/>
                </a:cubicBezTo>
                <a:cubicBezTo>
                  <a:pt x="9975590" y="959319"/>
                  <a:pt x="10256629" y="678542"/>
                  <a:pt x="10615479" y="619144"/>
                </a:cubicBezTo>
                <a:lnTo>
                  <a:pt x="10615596" y="617996"/>
                </a:lnTo>
                <a:cubicBezTo>
                  <a:pt x="10620905" y="616986"/>
                  <a:pt x="10626233" y="616038"/>
                  <a:pt x="10631809" y="616457"/>
                </a:cubicBezTo>
                <a:cubicBezTo>
                  <a:pt x="10662992" y="610900"/>
                  <a:pt x="10694885" y="607919"/>
                  <a:pt x="10727271" y="607392"/>
                </a:cubicBezTo>
                <a:close/>
                <a:moveTo>
                  <a:pt x="9074958" y="605769"/>
                </a:moveTo>
                <a:lnTo>
                  <a:pt x="9092045" y="607392"/>
                </a:lnTo>
                <a:cubicBezTo>
                  <a:pt x="9124431" y="607919"/>
                  <a:pt x="9156324" y="610900"/>
                  <a:pt x="9187507" y="616457"/>
                </a:cubicBezTo>
                <a:cubicBezTo>
                  <a:pt x="9193083" y="616038"/>
                  <a:pt x="9198411" y="616986"/>
                  <a:pt x="9203720" y="617996"/>
                </a:cubicBezTo>
                <a:lnTo>
                  <a:pt x="9203837" y="619144"/>
                </a:lnTo>
                <a:cubicBezTo>
                  <a:pt x="9562687" y="678542"/>
                  <a:pt x="9843726" y="959319"/>
                  <a:pt x="9894002" y="1312185"/>
                </a:cubicBezTo>
                <a:cubicBezTo>
                  <a:pt x="9894170" y="1312238"/>
                  <a:pt x="9894339" y="1312243"/>
                  <a:pt x="9894508" y="1312248"/>
                </a:cubicBezTo>
                <a:lnTo>
                  <a:pt x="9895048" y="1318938"/>
                </a:lnTo>
                <a:cubicBezTo>
                  <a:pt x="9900105" y="1349182"/>
                  <a:pt x="9902555" y="1380067"/>
                  <a:pt x="9902512" y="1411395"/>
                </a:cubicBezTo>
                <a:cubicBezTo>
                  <a:pt x="9903824" y="1417025"/>
                  <a:pt x="9903883" y="1422694"/>
                  <a:pt x="9903883" y="1428376"/>
                </a:cubicBezTo>
                <a:cubicBezTo>
                  <a:pt x="9903883" y="1432198"/>
                  <a:pt x="9903856" y="1436014"/>
                  <a:pt x="9903290" y="1439816"/>
                </a:cubicBezTo>
                <a:lnTo>
                  <a:pt x="9902791" y="1439783"/>
                </a:lnTo>
                <a:lnTo>
                  <a:pt x="9902765" y="1440278"/>
                </a:lnTo>
                <a:lnTo>
                  <a:pt x="9885647" y="1438652"/>
                </a:lnTo>
                <a:cubicBezTo>
                  <a:pt x="9853272" y="1438125"/>
                  <a:pt x="9821392" y="1435144"/>
                  <a:pt x="9790220" y="1429590"/>
                </a:cubicBezTo>
                <a:cubicBezTo>
                  <a:pt x="9784643" y="1430009"/>
                  <a:pt x="9779314" y="1429061"/>
                  <a:pt x="9774003" y="1428050"/>
                </a:cubicBezTo>
                <a:lnTo>
                  <a:pt x="9773887" y="1426902"/>
                </a:lnTo>
                <a:cubicBezTo>
                  <a:pt x="9415036" y="1367503"/>
                  <a:pt x="9133997" y="1086726"/>
                  <a:pt x="9083722" y="733861"/>
                </a:cubicBezTo>
                <a:cubicBezTo>
                  <a:pt x="9083554" y="733808"/>
                  <a:pt x="9083386" y="733803"/>
                  <a:pt x="9083216" y="733798"/>
                </a:cubicBezTo>
                <a:lnTo>
                  <a:pt x="9082678" y="727122"/>
                </a:lnTo>
                <a:cubicBezTo>
                  <a:pt x="9077619" y="696872"/>
                  <a:pt x="9075168" y="665981"/>
                  <a:pt x="9075211" y="634646"/>
                </a:cubicBezTo>
                <a:cubicBezTo>
                  <a:pt x="9073899" y="629018"/>
                  <a:pt x="9073840" y="623351"/>
                  <a:pt x="9073840" y="617670"/>
                </a:cubicBezTo>
                <a:lnTo>
                  <a:pt x="9074434" y="606230"/>
                </a:lnTo>
                <a:lnTo>
                  <a:pt x="9074932" y="606263"/>
                </a:lnTo>
                <a:close/>
                <a:moveTo>
                  <a:pt x="9052207" y="605769"/>
                </a:moveTo>
                <a:lnTo>
                  <a:pt x="9052233" y="606263"/>
                </a:lnTo>
                <a:lnTo>
                  <a:pt x="9052731" y="606230"/>
                </a:lnTo>
                <a:lnTo>
                  <a:pt x="9053325" y="617670"/>
                </a:lnTo>
                <a:cubicBezTo>
                  <a:pt x="9053325" y="623351"/>
                  <a:pt x="9053266" y="629018"/>
                  <a:pt x="9051954" y="634646"/>
                </a:cubicBezTo>
                <a:cubicBezTo>
                  <a:pt x="9051997" y="665981"/>
                  <a:pt x="9049546" y="696872"/>
                  <a:pt x="9044487" y="727122"/>
                </a:cubicBezTo>
                <a:lnTo>
                  <a:pt x="9043949" y="733798"/>
                </a:lnTo>
                <a:cubicBezTo>
                  <a:pt x="9043779" y="733803"/>
                  <a:pt x="9043611" y="733808"/>
                  <a:pt x="9043443" y="733861"/>
                </a:cubicBezTo>
                <a:cubicBezTo>
                  <a:pt x="8993168" y="1086726"/>
                  <a:pt x="8712129" y="1367503"/>
                  <a:pt x="8353278" y="1426902"/>
                </a:cubicBezTo>
                <a:lnTo>
                  <a:pt x="8353162" y="1428050"/>
                </a:lnTo>
                <a:cubicBezTo>
                  <a:pt x="8347851" y="1429061"/>
                  <a:pt x="8342522" y="1430009"/>
                  <a:pt x="8336945" y="1429590"/>
                </a:cubicBezTo>
                <a:cubicBezTo>
                  <a:pt x="8305773" y="1435144"/>
                  <a:pt x="8273893" y="1438125"/>
                  <a:pt x="8241519" y="1438652"/>
                </a:cubicBezTo>
                <a:lnTo>
                  <a:pt x="8224400" y="1440278"/>
                </a:lnTo>
                <a:lnTo>
                  <a:pt x="8224374" y="1439783"/>
                </a:lnTo>
                <a:lnTo>
                  <a:pt x="8223875" y="1439816"/>
                </a:lnTo>
                <a:cubicBezTo>
                  <a:pt x="8223309" y="1436014"/>
                  <a:pt x="8223282" y="1432198"/>
                  <a:pt x="8223282" y="1428376"/>
                </a:cubicBezTo>
                <a:cubicBezTo>
                  <a:pt x="8223282" y="1422694"/>
                  <a:pt x="8223341" y="1417025"/>
                  <a:pt x="8224653" y="1411395"/>
                </a:cubicBezTo>
                <a:cubicBezTo>
                  <a:pt x="8224611" y="1380067"/>
                  <a:pt x="8227060" y="1349182"/>
                  <a:pt x="8232117" y="1318938"/>
                </a:cubicBezTo>
                <a:lnTo>
                  <a:pt x="8232657" y="1312248"/>
                </a:lnTo>
                <a:cubicBezTo>
                  <a:pt x="8232826" y="1312243"/>
                  <a:pt x="8232995" y="1312238"/>
                  <a:pt x="8233163" y="1312185"/>
                </a:cubicBezTo>
                <a:cubicBezTo>
                  <a:pt x="8283439" y="959319"/>
                  <a:pt x="8564478" y="678542"/>
                  <a:pt x="8923328" y="619144"/>
                </a:cubicBezTo>
                <a:lnTo>
                  <a:pt x="8923445" y="617996"/>
                </a:lnTo>
                <a:cubicBezTo>
                  <a:pt x="8928754" y="616986"/>
                  <a:pt x="8934082" y="616038"/>
                  <a:pt x="8939658" y="616457"/>
                </a:cubicBezTo>
                <a:cubicBezTo>
                  <a:pt x="8970841" y="610900"/>
                  <a:pt x="9002734" y="607919"/>
                  <a:pt x="9035120" y="607392"/>
                </a:cubicBezTo>
                <a:close/>
                <a:moveTo>
                  <a:pt x="7382807" y="605769"/>
                </a:moveTo>
                <a:lnTo>
                  <a:pt x="7399895" y="607392"/>
                </a:lnTo>
                <a:cubicBezTo>
                  <a:pt x="7432280" y="607919"/>
                  <a:pt x="7464173" y="610900"/>
                  <a:pt x="7495356" y="616457"/>
                </a:cubicBezTo>
                <a:cubicBezTo>
                  <a:pt x="7500932" y="616038"/>
                  <a:pt x="7506260" y="616986"/>
                  <a:pt x="7511569" y="617996"/>
                </a:cubicBezTo>
                <a:lnTo>
                  <a:pt x="7511686" y="619144"/>
                </a:lnTo>
                <a:cubicBezTo>
                  <a:pt x="7870536" y="678542"/>
                  <a:pt x="8151575" y="959319"/>
                  <a:pt x="8201852" y="1312185"/>
                </a:cubicBezTo>
                <a:cubicBezTo>
                  <a:pt x="8202019" y="1312238"/>
                  <a:pt x="8202189" y="1312243"/>
                  <a:pt x="8202357" y="1312248"/>
                </a:cubicBezTo>
                <a:lnTo>
                  <a:pt x="8202898" y="1318938"/>
                </a:lnTo>
                <a:cubicBezTo>
                  <a:pt x="8207954" y="1349182"/>
                  <a:pt x="8210404" y="1380067"/>
                  <a:pt x="8210362" y="1411395"/>
                </a:cubicBezTo>
                <a:cubicBezTo>
                  <a:pt x="8211674" y="1417025"/>
                  <a:pt x="8211732" y="1422694"/>
                  <a:pt x="8211732" y="1428376"/>
                </a:cubicBezTo>
                <a:cubicBezTo>
                  <a:pt x="8211732" y="1432198"/>
                  <a:pt x="8211705" y="1436014"/>
                  <a:pt x="8211139" y="1439816"/>
                </a:cubicBezTo>
                <a:lnTo>
                  <a:pt x="8210640" y="1439783"/>
                </a:lnTo>
                <a:lnTo>
                  <a:pt x="8210614" y="1440278"/>
                </a:lnTo>
                <a:lnTo>
                  <a:pt x="8193496" y="1438652"/>
                </a:lnTo>
                <a:cubicBezTo>
                  <a:pt x="8161122" y="1438125"/>
                  <a:pt x="8129241" y="1435144"/>
                  <a:pt x="8098069" y="1429590"/>
                </a:cubicBezTo>
                <a:cubicBezTo>
                  <a:pt x="8092492" y="1430009"/>
                  <a:pt x="8087163" y="1429061"/>
                  <a:pt x="8081853" y="1428050"/>
                </a:cubicBezTo>
                <a:lnTo>
                  <a:pt x="8081737" y="1426902"/>
                </a:lnTo>
                <a:cubicBezTo>
                  <a:pt x="7722885" y="1367503"/>
                  <a:pt x="7441846" y="1086726"/>
                  <a:pt x="7391571" y="733861"/>
                </a:cubicBezTo>
                <a:cubicBezTo>
                  <a:pt x="7391403" y="733808"/>
                  <a:pt x="7391235" y="733803"/>
                  <a:pt x="7391065" y="733798"/>
                </a:cubicBezTo>
                <a:lnTo>
                  <a:pt x="7390527" y="727122"/>
                </a:lnTo>
                <a:cubicBezTo>
                  <a:pt x="7385468" y="696872"/>
                  <a:pt x="7383018" y="665981"/>
                  <a:pt x="7383060" y="634646"/>
                </a:cubicBezTo>
                <a:cubicBezTo>
                  <a:pt x="7381748" y="629018"/>
                  <a:pt x="7381689" y="623351"/>
                  <a:pt x="7381689" y="617670"/>
                </a:cubicBezTo>
                <a:lnTo>
                  <a:pt x="7382283" y="606230"/>
                </a:lnTo>
                <a:lnTo>
                  <a:pt x="7382781" y="606263"/>
                </a:lnTo>
                <a:close/>
                <a:moveTo>
                  <a:pt x="5690656" y="605769"/>
                </a:moveTo>
                <a:lnTo>
                  <a:pt x="5707743" y="607392"/>
                </a:lnTo>
                <a:cubicBezTo>
                  <a:pt x="5740129" y="607919"/>
                  <a:pt x="5772021" y="610900"/>
                  <a:pt x="5803205" y="616457"/>
                </a:cubicBezTo>
                <a:cubicBezTo>
                  <a:pt x="5808781" y="616038"/>
                  <a:pt x="5814109" y="616986"/>
                  <a:pt x="5819417" y="617996"/>
                </a:cubicBezTo>
                <a:lnTo>
                  <a:pt x="5819534" y="619144"/>
                </a:lnTo>
                <a:cubicBezTo>
                  <a:pt x="6178385" y="678542"/>
                  <a:pt x="6459424" y="959319"/>
                  <a:pt x="6509700" y="1312185"/>
                </a:cubicBezTo>
                <a:cubicBezTo>
                  <a:pt x="6509868" y="1312238"/>
                  <a:pt x="6510037" y="1312243"/>
                  <a:pt x="6510206" y="1312248"/>
                </a:cubicBezTo>
                <a:lnTo>
                  <a:pt x="6510746" y="1318938"/>
                </a:lnTo>
                <a:cubicBezTo>
                  <a:pt x="6515803" y="1349182"/>
                  <a:pt x="6518252" y="1380067"/>
                  <a:pt x="6518210" y="1411395"/>
                </a:cubicBezTo>
                <a:cubicBezTo>
                  <a:pt x="6519522" y="1417025"/>
                  <a:pt x="6519581" y="1422694"/>
                  <a:pt x="6519581" y="1428376"/>
                </a:cubicBezTo>
                <a:cubicBezTo>
                  <a:pt x="6519581" y="1432198"/>
                  <a:pt x="6519554" y="1436014"/>
                  <a:pt x="6518988" y="1439816"/>
                </a:cubicBezTo>
                <a:lnTo>
                  <a:pt x="6518489" y="1439783"/>
                </a:lnTo>
                <a:lnTo>
                  <a:pt x="6518463" y="1440278"/>
                </a:lnTo>
                <a:lnTo>
                  <a:pt x="6501344" y="1438652"/>
                </a:lnTo>
                <a:cubicBezTo>
                  <a:pt x="6468970" y="1438125"/>
                  <a:pt x="6437090" y="1435144"/>
                  <a:pt x="6405918" y="1429590"/>
                </a:cubicBezTo>
                <a:cubicBezTo>
                  <a:pt x="6400341" y="1430009"/>
                  <a:pt x="6395012" y="1429061"/>
                  <a:pt x="6389701" y="1428050"/>
                </a:cubicBezTo>
                <a:lnTo>
                  <a:pt x="6389585" y="1426902"/>
                </a:lnTo>
                <a:cubicBezTo>
                  <a:pt x="6030734" y="1367503"/>
                  <a:pt x="5749695" y="1086726"/>
                  <a:pt x="5699419" y="733861"/>
                </a:cubicBezTo>
                <a:cubicBezTo>
                  <a:pt x="5699252" y="733808"/>
                  <a:pt x="5699083" y="733803"/>
                  <a:pt x="5698914" y="733798"/>
                </a:cubicBezTo>
                <a:lnTo>
                  <a:pt x="5698375" y="727122"/>
                </a:lnTo>
                <a:cubicBezTo>
                  <a:pt x="5693317" y="696872"/>
                  <a:pt x="5690866" y="665981"/>
                  <a:pt x="5690908" y="634646"/>
                </a:cubicBezTo>
                <a:cubicBezTo>
                  <a:pt x="5689596" y="629018"/>
                  <a:pt x="5689538" y="623351"/>
                  <a:pt x="5689538" y="617670"/>
                </a:cubicBezTo>
                <a:lnTo>
                  <a:pt x="5690132" y="606230"/>
                </a:lnTo>
                <a:lnTo>
                  <a:pt x="5690630" y="606263"/>
                </a:lnTo>
                <a:close/>
                <a:moveTo>
                  <a:pt x="5667905" y="605769"/>
                </a:moveTo>
                <a:lnTo>
                  <a:pt x="5667931" y="606263"/>
                </a:lnTo>
                <a:lnTo>
                  <a:pt x="5668429" y="606230"/>
                </a:lnTo>
                <a:lnTo>
                  <a:pt x="5669023" y="617670"/>
                </a:lnTo>
                <a:cubicBezTo>
                  <a:pt x="5669023" y="623351"/>
                  <a:pt x="5668964" y="629018"/>
                  <a:pt x="5667652" y="634646"/>
                </a:cubicBezTo>
                <a:cubicBezTo>
                  <a:pt x="5667694" y="665981"/>
                  <a:pt x="5665244" y="696872"/>
                  <a:pt x="5660185" y="727122"/>
                </a:cubicBezTo>
                <a:lnTo>
                  <a:pt x="5659647" y="733798"/>
                </a:lnTo>
                <a:cubicBezTo>
                  <a:pt x="5659477" y="733803"/>
                  <a:pt x="5659309" y="733808"/>
                  <a:pt x="5659141" y="733861"/>
                </a:cubicBezTo>
                <a:cubicBezTo>
                  <a:pt x="5608866" y="1086726"/>
                  <a:pt x="5327827" y="1367503"/>
                  <a:pt x="4968975" y="1426902"/>
                </a:cubicBezTo>
                <a:lnTo>
                  <a:pt x="4968859" y="1428050"/>
                </a:lnTo>
                <a:cubicBezTo>
                  <a:pt x="4963549" y="1429061"/>
                  <a:pt x="4958220" y="1430009"/>
                  <a:pt x="4952643" y="1429590"/>
                </a:cubicBezTo>
                <a:cubicBezTo>
                  <a:pt x="4921471" y="1435144"/>
                  <a:pt x="4889590" y="1438125"/>
                  <a:pt x="4857216" y="1438652"/>
                </a:cubicBezTo>
                <a:lnTo>
                  <a:pt x="4840098" y="1440278"/>
                </a:lnTo>
                <a:lnTo>
                  <a:pt x="4840072" y="1439783"/>
                </a:lnTo>
                <a:lnTo>
                  <a:pt x="4839573" y="1439816"/>
                </a:lnTo>
                <a:cubicBezTo>
                  <a:pt x="4839007" y="1436014"/>
                  <a:pt x="4838980" y="1432198"/>
                  <a:pt x="4838980" y="1428376"/>
                </a:cubicBezTo>
                <a:cubicBezTo>
                  <a:pt x="4838980" y="1422694"/>
                  <a:pt x="4839038" y="1417025"/>
                  <a:pt x="4840350" y="1411395"/>
                </a:cubicBezTo>
                <a:cubicBezTo>
                  <a:pt x="4840308" y="1380067"/>
                  <a:pt x="4842758" y="1349182"/>
                  <a:pt x="4847814" y="1318938"/>
                </a:cubicBezTo>
                <a:lnTo>
                  <a:pt x="4848355" y="1312248"/>
                </a:lnTo>
                <a:cubicBezTo>
                  <a:pt x="4848523" y="1312243"/>
                  <a:pt x="4848693" y="1312238"/>
                  <a:pt x="4848860" y="1312185"/>
                </a:cubicBezTo>
                <a:cubicBezTo>
                  <a:pt x="4899137" y="959319"/>
                  <a:pt x="5180176" y="678542"/>
                  <a:pt x="5539026" y="619144"/>
                </a:cubicBezTo>
                <a:lnTo>
                  <a:pt x="5539143" y="617996"/>
                </a:lnTo>
                <a:cubicBezTo>
                  <a:pt x="5544452" y="616986"/>
                  <a:pt x="5549780" y="616038"/>
                  <a:pt x="5555356" y="616457"/>
                </a:cubicBezTo>
                <a:cubicBezTo>
                  <a:pt x="5586539" y="610900"/>
                  <a:pt x="5618432" y="607919"/>
                  <a:pt x="5650817" y="607392"/>
                </a:cubicBezTo>
                <a:close/>
                <a:moveTo>
                  <a:pt x="3998505" y="605769"/>
                </a:moveTo>
                <a:lnTo>
                  <a:pt x="4015592" y="607392"/>
                </a:lnTo>
                <a:cubicBezTo>
                  <a:pt x="4047978" y="607919"/>
                  <a:pt x="4079870" y="610900"/>
                  <a:pt x="4111054" y="616457"/>
                </a:cubicBezTo>
                <a:cubicBezTo>
                  <a:pt x="4116630" y="616038"/>
                  <a:pt x="4121958" y="616986"/>
                  <a:pt x="4127266" y="617996"/>
                </a:cubicBezTo>
                <a:lnTo>
                  <a:pt x="4127384" y="619144"/>
                </a:lnTo>
                <a:cubicBezTo>
                  <a:pt x="4486234" y="678542"/>
                  <a:pt x="4767273" y="959319"/>
                  <a:pt x="4817549" y="1312185"/>
                </a:cubicBezTo>
                <a:cubicBezTo>
                  <a:pt x="4817717" y="1312238"/>
                  <a:pt x="4817886" y="1312243"/>
                  <a:pt x="4818055" y="1312248"/>
                </a:cubicBezTo>
                <a:lnTo>
                  <a:pt x="4818595" y="1318938"/>
                </a:lnTo>
                <a:cubicBezTo>
                  <a:pt x="4823652" y="1349182"/>
                  <a:pt x="4826101" y="1380067"/>
                  <a:pt x="4826059" y="1411395"/>
                </a:cubicBezTo>
                <a:cubicBezTo>
                  <a:pt x="4827371" y="1417025"/>
                  <a:pt x="4827430" y="1422694"/>
                  <a:pt x="4827430" y="1428376"/>
                </a:cubicBezTo>
                <a:cubicBezTo>
                  <a:pt x="4827430" y="1432198"/>
                  <a:pt x="4827403" y="1436014"/>
                  <a:pt x="4826837" y="1439816"/>
                </a:cubicBezTo>
                <a:lnTo>
                  <a:pt x="4826338" y="1439783"/>
                </a:lnTo>
                <a:lnTo>
                  <a:pt x="4826312" y="1440278"/>
                </a:lnTo>
                <a:lnTo>
                  <a:pt x="4809193" y="1438652"/>
                </a:lnTo>
                <a:cubicBezTo>
                  <a:pt x="4776819" y="1438125"/>
                  <a:pt x="4744939" y="1435144"/>
                  <a:pt x="4713767" y="1429590"/>
                </a:cubicBezTo>
                <a:cubicBezTo>
                  <a:pt x="4708190" y="1430009"/>
                  <a:pt x="4702861" y="1429061"/>
                  <a:pt x="4697550" y="1428050"/>
                </a:cubicBezTo>
                <a:lnTo>
                  <a:pt x="4697434" y="1426902"/>
                </a:lnTo>
                <a:cubicBezTo>
                  <a:pt x="4338583" y="1367503"/>
                  <a:pt x="4057544" y="1086726"/>
                  <a:pt x="4007268" y="733861"/>
                </a:cubicBezTo>
                <a:cubicBezTo>
                  <a:pt x="4007101" y="733808"/>
                  <a:pt x="4006932" y="733803"/>
                  <a:pt x="4006763" y="733798"/>
                </a:cubicBezTo>
                <a:lnTo>
                  <a:pt x="4006225" y="727122"/>
                </a:lnTo>
                <a:cubicBezTo>
                  <a:pt x="4001166" y="696872"/>
                  <a:pt x="3998715" y="665981"/>
                  <a:pt x="3998757" y="634646"/>
                </a:cubicBezTo>
                <a:cubicBezTo>
                  <a:pt x="3997445" y="629018"/>
                  <a:pt x="3997387" y="623351"/>
                  <a:pt x="3997387" y="617670"/>
                </a:cubicBezTo>
                <a:lnTo>
                  <a:pt x="3997981" y="606230"/>
                </a:lnTo>
                <a:lnTo>
                  <a:pt x="3998479" y="606263"/>
                </a:lnTo>
                <a:close/>
                <a:moveTo>
                  <a:pt x="3975754" y="605769"/>
                </a:moveTo>
                <a:lnTo>
                  <a:pt x="3975780" y="606263"/>
                </a:lnTo>
                <a:lnTo>
                  <a:pt x="3976278" y="606230"/>
                </a:lnTo>
                <a:lnTo>
                  <a:pt x="3976872" y="617670"/>
                </a:lnTo>
                <a:cubicBezTo>
                  <a:pt x="3976872" y="623351"/>
                  <a:pt x="3976813" y="629018"/>
                  <a:pt x="3975501" y="634646"/>
                </a:cubicBezTo>
                <a:cubicBezTo>
                  <a:pt x="3975543" y="665981"/>
                  <a:pt x="3973093" y="696872"/>
                  <a:pt x="3968034" y="727122"/>
                </a:cubicBezTo>
                <a:lnTo>
                  <a:pt x="3967496" y="733798"/>
                </a:lnTo>
                <a:cubicBezTo>
                  <a:pt x="3967326" y="733803"/>
                  <a:pt x="3967158" y="733808"/>
                  <a:pt x="3966990" y="733861"/>
                </a:cubicBezTo>
                <a:cubicBezTo>
                  <a:pt x="3916715" y="1086726"/>
                  <a:pt x="3635676" y="1367503"/>
                  <a:pt x="3276825" y="1426902"/>
                </a:cubicBezTo>
                <a:lnTo>
                  <a:pt x="3276708" y="1428050"/>
                </a:lnTo>
                <a:cubicBezTo>
                  <a:pt x="3271398" y="1429061"/>
                  <a:pt x="3266069" y="1430009"/>
                  <a:pt x="3260492" y="1429590"/>
                </a:cubicBezTo>
                <a:cubicBezTo>
                  <a:pt x="3229320" y="1435144"/>
                  <a:pt x="3197440" y="1438125"/>
                  <a:pt x="3165065" y="1438652"/>
                </a:cubicBezTo>
                <a:lnTo>
                  <a:pt x="3147947" y="1440278"/>
                </a:lnTo>
                <a:lnTo>
                  <a:pt x="3147921" y="1439783"/>
                </a:lnTo>
                <a:lnTo>
                  <a:pt x="3147422" y="1439816"/>
                </a:lnTo>
                <a:cubicBezTo>
                  <a:pt x="3146856" y="1436014"/>
                  <a:pt x="3146829" y="1432198"/>
                  <a:pt x="3146829" y="1428376"/>
                </a:cubicBezTo>
                <a:cubicBezTo>
                  <a:pt x="3146829" y="1422694"/>
                  <a:pt x="3146887" y="1417025"/>
                  <a:pt x="3148199" y="1411395"/>
                </a:cubicBezTo>
                <a:cubicBezTo>
                  <a:pt x="3148157" y="1380067"/>
                  <a:pt x="3150607" y="1349182"/>
                  <a:pt x="3155663" y="1318938"/>
                </a:cubicBezTo>
                <a:lnTo>
                  <a:pt x="3156204" y="1312248"/>
                </a:lnTo>
                <a:cubicBezTo>
                  <a:pt x="3156372" y="1312243"/>
                  <a:pt x="3156542" y="1312238"/>
                  <a:pt x="3156709" y="1312185"/>
                </a:cubicBezTo>
                <a:cubicBezTo>
                  <a:pt x="3206986" y="959319"/>
                  <a:pt x="3488025" y="678542"/>
                  <a:pt x="3846875" y="619144"/>
                </a:cubicBezTo>
                <a:lnTo>
                  <a:pt x="3846992" y="617996"/>
                </a:lnTo>
                <a:cubicBezTo>
                  <a:pt x="3852301" y="616986"/>
                  <a:pt x="3857629" y="616038"/>
                  <a:pt x="3863205" y="616457"/>
                </a:cubicBezTo>
                <a:cubicBezTo>
                  <a:pt x="3894388" y="610900"/>
                  <a:pt x="3926281" y="607919"/>
                  <a:pt x="3958666" y="607392"/>
                </a:cubicBezTo>
                <a:close/>
                <a:moveTo>
                  <a:pt x="2306354" y="605769"/>
                </a:moveTo>
                <a:lnTo>
                  <a:pt x="2323441" y="607392"/>
                </a:lnTo>
                <a:cubicBezTo>
                  <a:pt x="2355827" y="607919"/>
                  <a:pt x="2387719" y="610900"/>
                  <a:pt x="2418903" y="616457"/>
                </a:cubicBezTo>
                <a:cubicBezTo>
                  <a:pt x="2424479" y="616038"/>
                  <a:pt x="2429807" y="616986"/>
                  <a:pt x="2435115" y="617996"/>
                </a:cubicBezTo>
                <a:lnTo>
                  <a:pt x="2435233" y="619144"/>
                </a:lnTo>
                <a:cubicBezTo>
                  <a:pt x="2794083" y="678542"/>
                  <a:pt x="3075122" y="959319"/>
                  <a:pt x="3125398" y="1312185"/>
                </a:cubicBezTo>
                <a:cubicBezTo>
                  <a:pt x="3125566" y="1312238"/>
                  <a:pt x="3125735" y="1312243"/>
                  <a:pt x="3125904" y="1312248"/>
                </a:cubicBezTo>
                <a:lnTo>
                  <a:pt x="3126444" y="1318938"/>
                </a:lnTo>
                <a:cubicBezTo>
                  <a:pt x="3131501" y="1349182"/>
                  <a:pt x="3133950" y="1380067"/>
                  <a:pt x="3133908" y="1411395"/>
                </a:cubicBezTo>
                <a:cubicBezTo>
                  <a:pt x="3135220" y="1417025"/>
                  <a:pt x="3135279" y="1422694"/>
                  <a:pt x="3135279" y="1428376"/>
                </a:cubicBezTo>
                <a:cubicBezTo>
                  <a:pt x="3135279" y="1432198"/>
                  <a:pt x="3135252" y="1436014"/>
                  <a:pt x="3134686" y="1439816"/>
                </a:cubicBezTo>
                <a:lnTo>
                  <a:pt x="3134187" y="1439783"/>
                </a:lnTo>
                <a:lnTo>
                  <a:pt x="3134161" y="1440278"/>
                </a:lnTo>
                <a:lnTo>
                  <a:pt x="3117042" y="1438652"/>
                </a:lnTo>
                <a:cubicBezTo>
                  <a:pt x="3084668" y="1438125"/>
                  <a:pt x="3052788" y="1435144"/>
                  <a:pt x="3021616" y="1429590"/>
                </a:cubicBezTo>
                <a:cubicBezTo>
                  <a:pt x="3016039" y="1430009"/>
                  <a:pt x="3010710" y="1429061"/>
                  <a:pt x="3005399" y="1428050"/>
                </a:cubicBezTo>
                <a:lnTo>
                  <a:pt x="3005283" y="1426902"/>
                </a:lnTo>
                <a:cubicBezTo>
                  <a:pt x="2646432" y="1367503"/>
                  <a:pt x="2365393" y="1086726"/>
                  <a:pt x="2315117" y="733861"/>
                </a:cubicBezTo>
                <a:cubicBezTo>
                  <a:pt x="2314950" y="733808"/>
                  <a:pt x="2314781" y="733803"/>
                  <a:pt x="2314612" y="733798"/>
                </a:cubicBezTo>
                <a:lnTo>
                  <a:pt x="2314074" y="727122"/>
                </a:lnTo>
                <a:cubicBezTo>
                  <a:pt x="2309015" y="696872"/>
                  <a:pt x="2306564" y="665981"/>
                  <a:pt x="2306606" y="634646"/>
                </a:cubicBezTo>
                <a:cubicBezTo>
                  <a:pt x="2305294" y="629018"/>
                  <a:pt x="2305236" y="623351"/>
                  <a:pt x="2305236" y="617670"/>
                </a:cubicBezTo>
                <a:lnTo>
                  <a:pt x="2305830" y="606230"/>
                </a:lnTo>
                <a:lnTo>
                  <a:pt x="2306328" y="606263"/>
                </a:lnTo>
                <a:close/>
                <a:moveTo>
                  <a:pt x="2283603" y="605769"/>
                </a:moveTo>
                <a:lnTo>
                  <a:pt x="2283629" y="606263"/>
                </a:lnTo>
                <a:lnTo>
                  <a:pt x="2284127" y="606230"/>
                </a:lnTo>
                <a:lnTo>
                  <a:pt x="2284721" y="617670"/>
                </a:lnTo>
                <a:cubicBezTo>
                  <a:pt x="2284721" y="623351"/>
                  <a:pt x="2284662" y="629018"/>
                  <a:pt x="2283350" y="634646"/>
                </a:cubicBezTo>
                <a:cubicBezTo>
                  <a:pt x="2283392" y="665981"/>
                  <a:pt x="2280942" y="696872"/>
                  <a:pt x="2275883" y="727122"/>
                </a:cubicBezTo>
                <a:lnTo>
                  <a:pt x="2275345" y="733798"/>
                </a:lnTo>
                <a:cubicBezTo>
                  <a:pt x="2275175" y="733803"/>
                  <a:pt x="2275007" y="733808"/>
                  <a:pt x="2274839" y="733861"/>
                </a:cubicBezTo>
                <a:cubicBezTo>
                  <a:pt x="2224564" y="1086726"/>
                  <a:pt x="1943525" y="1367503"/>
                  <a:pt x="1584673" y="1426902"/>
                </a:cubicBezTo>
                <a:lnTo>
                  <a:pt x="1584557" y="1428050"/>
                </a:lnTo>
                <a:cubicBezTo>
                  <a:pt x="1579247" y="1429061"/>
                  <a:pt x="1573918" y="1430009"/>
                  <a:pt x="1568341" y="1429590"/>
                </a:cubicBezTo>
                <a:cubicBezTo>
                  <a:pt x="1537169" y="1435144"/>
                  <a:pt x="1505289" y="1438125"/>
                  <a:pt x="1472914" y="1438652"/>
                </a:cubicBezTo>
                <a:lnTo>
                  <a:pt x="1455796" y="1440278"/>
                </a:lnTo>
                <a:lnTo>
                  <a:pt x="1455770" y="1439783"/>
                </a:lnTo>
                <a:lnTo>
                  <a:pt x="1455271" y="1439816"/>
                </a:lnTo>
                <a:cubicBezTo>
                  <a:pt x="1454705" y="1436014"/>
                  <a:pt x="1454678" y="1432198"/>
                  <a:pt x="1454678" y="1428376"/>
                </a:cubicBezTo>
                <a:cubicBezTo>
                  <a:pt x="1454678" y="1422694"/>
                  <a:pt x="1454736" y="1417025"/>
                  <a:pt x="1456048" y="1411395"/>
                </a:cubicBezTo>
                <a:cubicBezTo>
                  <a:pt x="1456006" y="1380067"/>
                  <a:pt x="1458456" y="1349182"/>
                  <a:pt x="1463513" y="1318938"/>
                </a:cubicBezTo>
                <a:lnTo>
                  <a:pt x="1464053" y="1312248"/>
                </a:lnTo>
                <a:cubicBezTo>
                  <a:pt x="1464221" y="1312243"/>
                  <a:pt x="1464391" y="1312238"/>
                  <a:pt x="1464558" y="1312185"/>
                </a:cubicBezTo>
                <a:cubicBezTo>
                  <a:pt x="1514835" y="959319"/>
                  <a:pt x="1795874" y="678542"/>
                  <a:pt x="2154724" y="619144"/>
                </a:cubicBezTo>
                <a:lnTo>
                  <a:pt x="2154841" y="617996"/>
                </a:lnTo>
                <a:cubicBezTo>
                  <a:pt x="2160150" y="616986"/>
                  <a:pt x="2165478" y="616038"/>
                  <a:pt x="2171054" y="616457"/>
                </a:cubicBezTo>
                <a:cubicBezTo>
                  <a:pt x="2202237" y="610900"/>
                  <a:pt x="2234130" y="607919"/>
                  <a:pt x="2266515" y="607392"/>
                </a:cubicBezTo>
                <a:close/>
                <a:moveTo>
                  <a:pt x="614203" y="605769"/>
                </a:moveTo>
                <a:lnTo>
                  <a:pt x="631290" y="607392"/>
                </a:lnTo>
                <a:cubicBezTo>
                  <a:pt x="663676" y="607919"/>
                  <a:pt x="695568" y="610900"/>
                  <a:pt x="726752" y="616457"/>
                </a:cubicBezTo>
                <a:cubicBezTo>
                  <a:pt x="732328" y="616038"/>
                  <a:pt x="737656" y="616986"/>
                  <a:pt x="742964" y="617996"/>
                </a:cubicBezTo>
                <a:lnTo>
                  <a:pt x="743081" y="619144"/>
                </a:lnTo>
                <a:cubicBezTo>
                  <a:pt x="1101932" y="678542"/>
                  <a:pt x="1382971" y="959319"/>
                  <a:pt x="1433247" y="1312185"/>
                </a:cubicBezTo>
                <a:cubicBezTo>
                  <a:pt x="1433415" y="1312238"/>
                  <a:pt x="1433584" y="1312243"/>
                  <a:pt x="1433753" y="1312248"/>
                </a:cubicBezTo>
                <a:lnTo>
                  <a:pt x="1434293" y="1318938"/>
                </a:lnTo>
                <a:cubicBezTo>
                  <a:pt x="1439350" y="1349182"/>
                  <a:pt x="1441799" y="1380067"/>
                  <a:pt x="1441757" y="1411395"/>
                </a:cubicBezTo>
                <a:cubicBezTo>
                  <a:pt x="1443069" y="1417025"/>
                  <a:pt x="1443128" y="1422694"/>
                  <a:pt x="1443128" y="1428376"/>
                </a:cubicBezTo>
                <a:cubicBezTo>
                  <a:pt x="1443128" y="1432198"/>
                  <a:pt x="1443101" y="1436014"/>
                  <a:pt x="1442535" y="1439816"/>
                </a:cubicBezTo>
                <a:lnTo>
                  <a:pt x="1442036" y="1439783"/>
                </a:lnTo>
                <a:lnTo>
                  <a:pt x="1442010" y="1440278"/>
                </a:lnTo>
                <a:lnTo>
                  <a:pt x="1424891" y="1438652"/>
                </a:lnTo>
                <a:cubicBezTo>
                  <a:pt x="1392517" y="1438125"/>
                  <a:pt x="1360637" y="1435144"/>
                  <a:pt x="1329465" y="1429590"/>
                </a:cubicBezTo>
                <a:cubicBezTo>
                  <a:pt x="1323888" y="1430009"/>
                  <a:pt x="1318559" y="1429061"/>
                  <a:pt x="1313248" y="1428050"/>
                </a:cubicBezTo>
                <a:lnTo>
                  <a:pt x="1313132" y="1426902"/>
                </a:lnTo>
                <a:cubicBezTo>
                  <a:pt x="954281" y="1367503"/>
                  <a:pt x="673242" y="1086726"/>
                  <a:pt x="622966" y="733861"/>
                </a:cubicBezTo>
                <a:cubicBezTo>
                  <a:pt x="622799" y="733808"/>
                  <a:pt x="622630" y="733803"/>
                  <a:pt x="622461" y="733798"/>
                </a:cubicBezTo>
                <a:lnTo>
                  <a:pt x="621923" y="727122"/>
                </a:lnTo>
                <a:cubicBezTo>
                  <a:pt x="616864" y="696872"/>
                  <a:pt x="614413" y="665981"/>
                  <a:pt x="614455" y="634646"/>
                </a:cubicBezTo>
                <a:cubicBezTo>
                  <a:pt x="613143" y="629018"/>
                  <a:pt x="613085" y="623351"/>
                  <a:pt x="613085" y="617670"/>
                </a:cubicBezTo>
                <a:lnTo>
                  <a:pt x="613679" y="606230"/>
                </a:lnTo>
                <a:lnTo>
                  <a:pt x="614177" y="606263"/>
                </a:lnTo>
                <a:close/>
                <a:moveTo>
                  <a:pt x="7360056" y="605769"/>
                </a:moveTo>
                <a:lnTo>
                  <a:pt x="7360082" y="606263"/>
                </a:lnTo>
                <a:lnTo>
                  <a:pt x="7360580" y="606230"/>
                </a:lnTo>
                <a:lnTo>
                  <a:pt x="7361174" y="617670"/>
                </a:lnTo>
                <a:cubicBezTo>
                  <a:pt x="7361174" y="623351"/>
                  <a:pt x="7361116" y="629018"/>
                  <a:pt x="7359804" y="634646"/>
                </a:cubicBezTo>
                <a:cubicBezTo>
                  <a:pt x="7359846" y="665981"/>
                  <a:pt x="7357395" y="696872"/>
                  <a:pt x="7352337" y="727122"/>
                </a:cubicBezTo>
                <a:lnTo>
                  <a:pt x="7351798" y="733798"/>
                </a:lnTo>
                <a:cubicBezTo>
                  <a:pt x="7351629" y="733803"/>
                  <a:pt x="7351460" y="733808"/>
                  <a:pt x="7351293" y="733861"/>
                </a:cubicBezTo>
                <a:cubicBezTo>
                  <a:pt x="7301017" y="1086726"/>
                  <a:pt x="7019978" y="1367503"/>
                  <a:pt x="6661127" y="1426902"/>
                </a:cubicBezTo>
                <a:lnTo>
                  <a:pt x="6661011" y="1428050"/>
                </a:lnTo>
                <a:cubicBezTo>
                  <a:pt x="6655700" y="1429061"/>
                  <a:pt x="6650371" y="1430009"/>
                  <a:pt x="6644794" y="1429590"/>
                </a:cubicBezTo>
                <a:cubicBezTo>
                  <a:pt x="6613622" y="1435144"/>
                  <a:pt x="6581742" y="1438125"/>
                  <a:pt x="6549368" y="1438652"/>
                </a:cubicBezTo>
                <a:lnTo>
                  <a:pt x="6532249" y="1440278"/>
                </a:lnTo>
                <a:lnTo>
                  <a:pt x="6532223" y="1439783"/>
                </a:lnTo>
                <a:lnTo>
                  <a:pt x="6531724" y="1439816"/>
                </a:lnTo>
                <a:cubicBezTo>
                  <a:pt x="6531158" y="1436014"/>
                  <a:pt x="6531131" y="1432198"/>
                  <a:pt x="6531131" y="1428376"/>
                </a:cubicBezTo>
                <a:cubicBezTo>
                  <a:pt x="6531131" y="1422694"/>
                  <a:pt x="6531190" y="1417025"/>
                  <a:pt x="6532502" y="1411395"/>
                </a:cubicBezTo>
                <a:cubicBezTo>
                  <a:pt x="6532460" y="1380067"/>
                  <a:pt x="6534909" y="1349182"/>
                  <a:pt x="6539966" y="1318938"/>
                </a:cubicBezTo>
                <a:lnTo>
                  <a:pt x="6540506" y="1312248"/>
                </a:lnTo>
                <a:cubicBezTo>
                  <a:pt x="6540675" y="1312243"/>
                  <a:pt x="6540844" y="1312238"/>
                  <a:pt x="6541012" y="1312185"/>
                </a:cubicBezTo>
                <a:cubicBezTo>
                  <a:pt x="6591288" y="959319"/>
                  <a:pt x="6872327" y="678542"/>
                  <a:pt x="7231178" y="619144"/>
                </a:cubicBezTo>
                <a:lnTo>
                  <a:pt x="7231295" y="617996"/>
                </a:lnTo>
                <a:cubicBezTo>
                  <a:pt x="7236603" y="616986"/>
                  <a:pt x="7241931" y="616038"/>
                  <a:pt x="7247507" y="616457"/>
                </a:cubicBezTo>
                <a:cubicBezTo>
                  <a:pt x="7278691" y="610900"/>
                  <a:pt x="7310583" y="607919"/>
                  <a:pt x="7342969" y="607392"/>
                </a:cubicBezTo>
                <a:close/>
                <a:moveTo>
                  <a:pt x="591452" y="605769"/>
                </a:moveTo>
                <a:lnTo>
                  <a:pt x="591478" y="606263"/>
                </a:lnTo>
                <a:lnTo>
                  <a:pt x="591976" y="606230"/>
                </a:lnTo>
                <a:lnTo>
                  <a:pt x="592570" y="617670"/>
                </a:lnTo>
                <a:cubicBezTo>
                  <a:pt x="592570" y="623351"/>
                  <a:pt x="592511" y="629018"/>
                  <a:pt x="591199" y="634646"/>
                </a:cubicBezTo>
                <a:cubicBezTo>
                  <a:pt x="591242" y="665981"/>
                  <a:pt x="588791" y="696872"/>
                  <a:pt x="583732" y="727122"/>
                </a:cubicBezTo>
                <a:lnTo>
                  <a:pt x="583194" y="733798"/>
                </a:lnTo>
                <a:cubicBezTo>
                  <a:pt x="583024" y="733803"/>
                  <a:pt x="582856" y="733808"/>
                  <a:pt x="582689" y="733861"/>
                </a:cubicBezTo>
                <a:cubicBezTo>
                  <a:pt x="537576" y="1050490"/>
                  <a:pt x="306662" y="1309076"/>
                  <a:pt x="0" y="1400276"/>
                </a:cubicBezTo>
                <a:lnTo>
                  <a:pt x="0" y="1267938"/>
                </a:lnTo>
                <a:cubicBezTo>
                  <a:pt x="229298" y="1185101"/>
                  <a:pt x="402181" y="989705"/>
                  <a:pt x="449203" y="750600"/>
                </a:cubicBezTo>
                <a:cubicBezTo>
                  <a:pt x="258971" y="791484"/>
                  <a:pt x="97576" y="906749"/>
                  <a:pt x="0" y="1064489"/>
                </a:cubicBezTo>
                <a:lnTo>
                  <a:pt x="0" y="857695"/>
                </a:lnTo>
                <a:cubicBezTo>
                  <a:pt x="121484" y="734788"/>
                  <a:pt x="282199" y="649000"/>
                  <a:pt x="462573" y="619144"/>
                </a:cubicBezTo>
                <a:lnTo>
                  <a:pt x="462690" y="617996"/>
                </a:lnTo>
                <a:cubicBezTo>
                  <a:pt x="467999" y="616986"/>
                  <a:pt x="473327" y="616038"/>
                  <a:pt x="478903" y="616457"/>
                </a:cubicBezTo>
                <a:cubicBezTo>
                  <a:pt x="510086" y="610900"/>
                  <a:pt x="541979" y="607919"/>
                  <a:pt x="574365" y="607392"/>
                </a:cubicBezTo>
                <a:close/>
                <a:moveTo>
                  <a:pt x="11969013" y="0"/>
                </a:moveTo>
                <a:lnTo>
                  <a:pt x="12180097" y="0"/>
                </a:lnTo>
                <a:cubicBezTo>
                  <a:pt x="12184579" y="2797"/>
                  <a:pt x="12188307" y="6390"/>
                  <a:pt x="12192000" y="10016"/>
                </a:cubicBezTo>
                <a:lnTo>
                  <a:pt x="12192000" y="210008"/>
                </a:lnTo>
                <a:cubicBezTo>
                  <a:pt x="12135666" y="124006"/>
                  <a:pt x="12059786" y="51396"/>
                  <a:pt x="11969013" y="0"/>
                </a:cubicBezTo>
                <a:close/>
                <a:moveTo>
                  <a:pt x="11640695" y="0"/>
                </a:moveTo>
                <a:lnTo>
                  <a:pt x="11775234" y="0"/>
                </a:lnTo>
                <a:cubicBezTo>
                  <a:pt x="11842228" y="193636"/>
                  <a:pt x="11995970" y="348667"/>
                  <a:pt x="12192000" y="421829"/>
                </a:cubicBezTo>
                <a:lnTo>
                  <a:pt x="12192000" y="553832"/>
                </a:lnTo>
                <a:cubicBezTo>
                  <a:pt x="11924422" y="471599"/>
                  <a:pt x="11715712" y="262771"/>
                  <a:pt x="11640695" y="0"/>
                </a:cubicBezTo>
                <a:close/>
                <a:moveTo>
                  <a:pt x="11023379" y="0"/>
                </a:moveTo>
                <a:lnTo>
                  <a:pt x="11232088" y="0"/>
                </a:lnTo>
                <a:cubicBezTo>
                  <a:pt x="11066618" y="98005"/>
                  <a:pt x="10947209" y="260867"/>
                  <a:pt x="10909358" y="451830"/>
                </a:cubicBezTo>
                <a:cubicBezTo>
                  <a:pt x="11153410" y="399791"/>
                  <a:pt x="11350000" y="226290"/>
                  <a:pt x="11427896" y="0"/>
                </a:cubicBezTo>
                <a:lnTo>
                  <a:pt x="11561912" y="0"/>
                </a:lnTo>
                <a:cubicBezTo>
                  <a:pt x="11477134" y="299826"/>
                  <a:pt x="11217862" y="529393"/>
                  <a:pt x="10895987" y="582253"/>
                </a:cubicBezTo>
                <a:lnTo>
                  <a:pt x="10895871" y="583392"/>
                </a:lnTo>
                <a:cubicBezTo>
                  <a:pt x="10890560" y="584395"/>
                  <a:pt x="10885231" y="585336"/>
                  <a:pt x="10879654" y="584920"/>
                </a:cubicBezTo>
                <a:cubicBezTo>
                  <a:pt x="10848482" y="590430"/>
                  <a:pt x="10816602" y="593388"/>
                  <a:pt x="10784227" y="593911"/>
                </a:cubicBezTo>
                <a:lnTo>
                  <a:pt x="10767109" y="595524"/>
                </a:lnTo>
                <a:lnTo>
                  <a:pt x="10767083" y="595033"/>
                </a:lnTo>
                <a:lnTo>
                  <a:pt x="10766584" y="595066"/>
                </a:lnTo>
                <a:cubicBezTo>
                  <a:pt x="10766018" y="591293"/>
                  <a:pt x="10765991" y="587507"/>
                  <a:pt x="10765991" y="583715"/>
                </a:cubicBezTo>
                <a:cubicBezTo>
                  <a:pt x="10765991" y="578078"/>
                  <a:pt x="10766050" y="572454"/>
                  <a:pt x="10767362" y="566868"/>
                </a:cubicBezTo>
                <a:cubicBezTo>
                  <a:pt x="10767319" y="535786"/>
                  <a:pt x="10769769" y="505143"/>
                  <a:pt x="10774826" y="475137"/>
                </a:cubicBezTo>
                <a:lnTo>
                  <a:pt x="10775366" y="468500"/>
                </a:lnTo>
                <a:cubicBezTo>
                  <a:pt x="10775535" y="468495"/>
                  <a:pt x="10775704" y="468490"/>
                  <a:pt x="10775872" y="468437"/>
                </a:cubicBezTo>
                <a:cubicBezTo>
                  <a:pt x="10802174" y="285283"/>
                  <a:pt x="10891635" y="121704"/>
                  <a:pt x="11023379" y="0"/>
                </a:cubicBezTo>
                <a:close/>
                <a:moveTo>
                  <a:pt x="9949555" y="0"/>
                </a:moveTo>
                <a:lnTo>
                  <a:pt x="10083571" y="0"/>
                </a:lnTo>
                <a:cubicBezTo>
                  <a:pt x="10161467" y="226290"/>
                  <a:pt x="10358057" y="399791"/>
                  <a:pt x="10602109" y="451830"/>
                </a:cubicBezTo>
                <a:cubicBezTo>
                  <a:pt x="10564258" y="260867"/>
                  <a:pt x="10444849" y="98005"/>
                  <a:pt x="10279379" y="0"/>
                </a:cubicBezTo>
                <a:lnTo>
                  <a:pt x="10488089" y="0"/>
                </a:lnTo>
                <a:cubicBezTo>
                  <a:pt x="10619833" y="121704"/>
                  <a:pt x="10709293" y="285283"/>
                  <a:pt x="10735596" y="468437"/>
                </a:cubicBezTo>
                <a:cubicBezTo>
                  <a:pt x="10735763" y="468490"/>
                  <a:pt x="10735932" y="468495"/>
                  <a:pt x="10736101" y="468500"/>
                </a:cubicBezTo>
                <a:lnTo>
                  <a:pt x="10736641" y="475137"/>
                </a:lnTo>
                <a:cubicBezTo>
                  <a:pt x="10741698" y="505143"/>
                  <a:pt x="10744148" y="535786"/>
                  <a:pt x="10744105" y="566868"/>
                </a:cubicBezTo>
                <a:cubicBezTo>
                  <a:pt x="10745417" y="572454"/>
                  <a:pt x="10745476" y="578078"/>
                  <a:pt x="10745476" y="583715"/>
                </a:cubicBezTo>
                <a:cubicBezTo>
                  <a:pt x="10745476" y="587507"/>
                  <a:pt x="10745449" y="591293"/>
                  <a:pt x="10744883" y="595066"/>
                </a:cubicBezTo>
                <a:lnTo>
                  <a:pt x="10744384" y="595033"/>
                </a:lnTo>
                <a:lnTo>
                  <a:pt x="10744358" y="595524"/>
                </a:lnTo>
                <a:lnTo>
                  <a:pt x="10727240" y="593911"/>
                </a:lnTo>
                <a:cubicBezTo>
                  <a:pt x="10694865" y="593388"/>
                  <a:pt x="10662985" y="590430"/>
                  <a:pt x="10631813" y="584920"/>
                </a:cubicBezTo>
                <a:cubicBezTo>
                  <a:pt x="10626236" y="585336"/>
                  <a:pt x="10620907" y="584395"/>
                  <a:pt x="10615596" y="583392"/>
                </a:cubicBezTo>
                <a:lnTo>
                  <a:pt x="10615480" y="582253"/>
                </a:lnTo>
                <a:cubicBezTo>
                  <a:pt x="10293605" y="529393"/>
                  <a:pt x="10034333" y="299826"/>
                  <a:pt x="9949555" y="0"/>
                </a:cubicBezTo>
                <a:close/>
                <a:moveTo>
                  <a:pt x="9331225" y="0"/>
                </a:moveTo>
                <a:lnTo>
                  <a:pt x="9539935" y="0"/>
                </a:lnTo>
                <a:cubicBezTo>
                  <a:pt x="9374465" y="98005"/>
                  <a:pt x="9255056" y="260867"/>
                  <a:pt x="9217205" y="451830"/>
                </a:cubicBezTo>
                <a:cubicBezTo>
                  <a:pt x="9461257" y="399791"/>
                  <a:pt x="9657847" y="226290"/>
                  <a:pt x="9735743" y="0"/>
                </a:cubicBezTo>
                <a:lnTo>
                  <a:pt x="9869759" y="0"/>
                </a:lnTo>
                <a:cubicBezTo>
                  <a:pt x="9784981" y="299826"/>
                  <a:pt x="9525709" y="529393"/>
                  <a:pt x="9203834" y="582253"/>
                </a:cubicBezTo>
                <a:lnTo>
                  <a:pt x="9203718" y="583392"/>
                </a:lnTo>
                <a:cubicBezTo>
                  <a:pt x="9198407" y="584395"/>
                  <a:pt x="9193078" y="585336"/>
                  <a:pt x="9187501" y="584920"/>
                </a:cubicBezTo>
                <a:cubicBezTo>
                  <a:pt x="9156329" y="590430"/>
                  <a:pt x="9124449" y="593388"/>
                  <a:pt x="9092074" y="593911"/>
                </a:cubicBezTo>
                <a:lnTo>
                  <a:pt x="9074956" y="595524"/>
                </a:lnTo>
                <a:lnTo>
                  <a:pt x="9074930" y="595033"/>
                </a:lnTo>
                <a:lnTo>
                  <a:pt x="9074431" y="595066"/>
                </a:lnTo>
                <a:cubicBezTo>
                  <a:pt x="9073865" y="591293"/>
                  <a:pt x="9073838" y="587507"/>
                  <a:pt x="9073838" y="583715"/>
                </a:cubicBezTo>
                <a:cubicBezTo>
                  <a:pt x="9073838" y="578078"/>
                  <a:pt x="9073897" y="572454"/>
                  <a:pt x="9075209" y="566868"/>
                </a:cubicBezTo>
                <a:cubicBezTo>
                  <a:pt x="9075166" y="535786"/>
                  <a:pt x="9077616" y="505143"/>
                  <a:pt x="9082673" y="475137"/>
                </a:cubicBezTo>
                <a:lnTo>
                  <a:pt x="9083213" y="468500"/>
                </a:lnTo>
                <a:cubicBezTo>
                  <a:pt x="9083382" y="468495"/>
                  <a:pt x="9083551" y="468490"/>
                  <a:pt x="9083718" y="468437"/>
                </a:cubicBezTo>
                <a:cubicBezTo>
                  <a:pt x="9110021" y="285283"/>
                  <a:pt x="9199481" y="121704"/>
                  <a:pt x="9331225" y="0"/>
                </a:cubicBezTo>
                <a:close/>
                <a:moveTo>
                  <a:pt x="8257405" y="0"/>
                </a:moveTo>
                <a:lnTo>
                  <a:pt x="8391420" y="0"/>
                </a:lnTo>
                <a:cubicBezTo>
                  <a:pt x="8469316" y="226290"/>
                  <a:pt x="8665906" y="399791"/>
                  <a:pt x="8909958" y="451830"/>
                </a:cubicBezTo>
                <a:cubicBezTo>
                  <a:pt x="8872107" y="260867"/>
                  <a:pt x="8752698" y="98005"/>
                  <a:pt x="8587228" y="0"/>
                </a:cubicBezTo>
                <a:lnTo>
                  <a:pt x="8795937" y="0"/>
                </a:lnTo>
                <a:cubicBezTo>
                  <a:pt x="8927681" y="121704"/>
                  <a:pt x="9017142" y="285283"/>
                  <a:pt x="9043444" y="468437"/>
                </a:cubicBezTo>
                <a:cubicBezTo>
                  <a:pt x="9043612" y="468490"/>
                  <a:pt x="9043781" y="468495"/>
                  <a:pt x="9043950" y="468500"/>
                </a:cubicBezTo>
                <a:lnTo>
                  <a:pt x="9044490" y="475137"/>
                </a:lnTo>
                <a:cubicBezTo>
                  <a:pt x="9049547" y="505143"/>
                  <a:pt x="9051997" y="535786"/>
                  <a:pt x="9051954" y="566868"/>
                </a:cubicBezTo>
                <a:cubicBezTo>
                  <a:pt x="9053266" y="572454"/>
                  <a:pt x="9053325" y="578078"/>
                  <a:pt x="9053325" y="583715"/>
                </a:cubicBezTo>
                <a:cubicBezTo>
                  <a:pt x="9053325" y="587507"/>
                  <a:pt x="9053298" y="591293"/>
                  <a:pt x="9052732" y="595066"/>
                </a:cubicBezTo>
                <a:lnTo>
                  <a:pt x="9052233" y="595033"/>
                </a:lnTo>
                <a:lnTo>
                  <a:pt x="9052207" y="595524"/>
                </a:lnTo>
                <a:lnTo>
                  <a:pt x="9035089" y="593911"/>
                </a:lnTo>
                <a:cubicBezTo>
                  <a:pt x="9002714" y="593388"/>
                  <a:pt x="8970834" y="590430"/>
                  <a:pt x="8939662" y="584920"/>
                </a:cubicBezTo>
                <a:cubicBezTo>
                  <a:pt x="8934085" y="585336"/>
                  <a:pt x="8928756" y="584395"/>
                  <a:pt x="8923445" y="583392"/>
                </a:cubicBezTo>
                <a:lnTo>
                  <a:pt x="8923329" y="582253"/>
                </a:lnTo>
                <a:cubicBezTo>
                  <a:pt x="8601454" y="529393"/>
                  <a:pt x="8342182" y="299826"/>
                  <a:pt x="8257405" y="0"/>
                </a:cubicBezTo>
                <a:close/>
                <a:moveTo>
                  <a:pt x="7639075" y="0"/>
                </a:moveTo>
                <a:lnTo>
                  <a:pt x="7847784" y="0"/>
                </a:lnTo>
                <a:cubicBezTo>
                  <a:pt x="7682314" y="98005"/>
                  <a:pt x="7562905" y="260867"/>
                  <a:pt x="7525054" y="451830"/>
                </a:cubicBezTo>
                <a:cubicBezTo>
                  <a:pt x="7769107" y="399791"/>
                  <a:pt x="7965696" y="226290"/>
                  <a:pt x="8043592" y="0"/>
                </a:cubicBezTo>
                <a:lnTo>
                  <a:pt x="8177609" y="0"/>
                </a:lnTo>
                <a:cubicBezTo>
                  <a:pt x="8092830" y="299826"/>
                  <a:pt x="7833558" y="529393"/>
                  <a:pt x="7511683" y="582253"/>
                </a:cubicBezTo>
                <a:lnTo>
                  <a:pt x="7511567" y="583392"/>
                </a:lnTo>
                <a:cubicBezTo>
                  <a:pt x="7506256" y="584395"/>
                  <a:pt x="7500927" y="585336"/>
                  <a:pt x="7495350" y="584920"/>
                </a:cubicBezTo>
                <a:cubicBezTo>
                  <a:pt x="7464178" y="590430"/>
                  <a:pt x="7432298" y="593388"/>
                  <a:pt x="7399924" y="593911"/>
                </a:cubicBezTo>
                <a:lnTo>
                  <a:pt x="7382805" y="595524"/>
                </a:lnTo>
                <a:lnTo>
                  <a:pt x="7382779" y="595033"/>
                </a:lnTo>
                <a:lnTo>
                  <a:pt x="7382280" y="595066"/>
                </a:lnTo>
                <a:cubicBezTo>
                  <a:pt x="7381714" y="591293"/>
                  <a:pt x="7381687" y="587507"/>
                  <a:pt x="7381687" y="583715"/>
                </a:cubicBezTo>
                <a:cubicBezTo>
                  <a:pt x="7381687" y="578078"/>
                  <a:pt x="7381746" y="572454"/>
                  <a:pt x="7383058" y="566868"/>
                </a:cubicBezTo>
                <a:cubicBezTo>
                  <a:pt x="7383016" y="535786"/>
                  <a:pt x="7385465" y="505143"/>
                  <a:pt x="7390522" y="475137"/>
                </a:cubicBezTo>
                <a:lnTo>
                  <a:pt x="7391062" y="468500"/>
                </a:lnTo>
                <a:cubicBezTo>
                  <a:pt x="7391231" y="468495"/>
                  <a:pt x="7391400" y="468490"/>
                  <a:pt x="7391568" y="468437"/>
                </a:cubicBezTo>
                <a:cubicBezTo>
                  <a:pt x="7417870" y="285283"/>
                  <a:pt x="7507331" y="121703"/>
                  <a:pt x="7639075" y="0"/>
                </a:cubicBezTo>
                <a:close/>
                <a:moveTo>
                  <a:pt x="6565254" y="0"/>
                </a:moveTo>
                <a:lnTo>
                  <a:pt x="6699270" y="0"/>
                </a:lnTo>
                <a:cubicBezTo>
                  <a:pt x="6777166" y="226290"/>
                  <a:pt x="6973755" y="399791"/>
                  <a:pt x="7217807" y="451830"/>
                </a:cubicBezTo>
                <a:cubicBezTo>
                  <a:pt x="7179956" y="260867"/>
                  <a:pt x="7060547" y="98005"/>
                  <a:pt x="6895077" y="0"/>
                </a:cubicBezTo>
                <a:lnTo>
                  <a:pt x="7103787" y="0"/>
                </a:lnTo>
                <a:cubicBezTo>
                  <a:pt x="7235531" y="121704"/>
                  <a:pt x="7324992" y="285283"/>
                  <a:pt x="7351294" y="468437"/>
                </a:cubicBezTo>
                <a:cubicBezTo>
                  <a:pt x="7351461" y="468490"/>
                  <a:pt x="7351631" y="468495"/>
                  <a:pt x="7351799" y="468500"/>
                </a:cubicBezTo>
                <a:lnTo>
                  <a:pt x="7352340" y="475137"/>
                </a:lnTo>
                <a:cubicBezTo>
                  <a:pt x="7357396" y="505143"/>
                  <a:pt x="7359846" y="535786"/>
                  <a:pt x="7359804" y="566868"/>
                </a:cubicBezTo>
                <a:cubicBezTo>
                  <a:pt x="7361116" y="572454"/>
                  <a:pt x="7361174" y="578078"/>
                  <a:pt x="7361174" y="583715"/>
                </a:cubicBezTo>
                <a:cubicBezTo>
                  <a:pt x="7361174" y="587507"/>
                  <a:pt x="7361147" y="591293"/>
                  <a:pt x="7360581" y="595066"/>
                </a:cubicBezTo>
                <a:lnTo>
                  <a:pt x="7360082" y="595033"/>
                </a:lnTo>
                <a:lnTo>
                  <a:pt x="7360056" y="595524"/>
                </a:lnTo>
                <a:lnTo>
                  <a:pt x="7342938" y="593911"/>
                </a:lnTo>
                <a:cubicBezTo>
                  <a:pt x="7310564" y="593388"/>
                  <a:pt x="7278683" y="590430"/>
                  <a:pt x="7247511" y="584920"/>
                </a:cubicBezTo>
                <a:cubicBezTo>
                  <a:pt x="7241934" y="585336"/>
                  <a:pt x="7236605" y="584395"/>
                  <a:pt x="7231295" y="583392"/>
                </a:cubicBezTo>
                <a:lnTo>
                  <a:pt x="7231179" y="582253"/>
                </a:lnTo>
                <a:cubicBezTo>
                  <a:pt x="6909304" y="529393"/>
                  <a:pt x="6650032" y="299826"/>
                  <a:pt x="6565254" y="0"/>
                </a:cubicBezTo>
                <a:close/>
                <a:moveTo>
                  <a:pt x="5946924" y="0"/>
                </a:moveTo>
                <a:lnTo>
                  <a:pt x="6155633" y="0"/>
                </a:lnTo>
                <a:cubicBezTo>
                  <a:pt x="5990163" y="98005"/>
                  <a:pt x="5870754" y="260867"/>
                  <a:pt x="5832903" y="451830"/>
                </a:cubicBezTo>
                <a:cubicBezTo>
                  <a:pt x="6076956" y="399791"/>
                  <a:pt x="6273545" y="226290"/>
                  <a:pt x="6351441" y="0"/>
                </a:cubicBezTo>
                <a:lnTo>
                  <a:pt x="6485457" y="0"/>
                </a:lnTo>
                <a:cubicBezTo>
                  <a:pt x="6400679" y="299826"/>
                  <a:pt x="6141407" y="529393"/>
                  <a:pt x="5819531" y="582253"/>
                </a:cubicBezTo>
                <a:lnTo>
                  <a:pt x="5819415" y="583392"/>
                </a:lnTo>
                <a:cubicBezTo>
                  <a:pt x="5814105" y="584395"/>
                  <a:pt x="5808776" y="585336"/>
                  <a:pt x="5803199" y="584920"/>
                </a:cubicBezTo>
                <a:cubicBezTo>
                  <a:pt x="5772027" y="590430"/>
                  <a:pt x="5740146" y="593388"/>
                  <a:pt x="5707772" y="593911"/>
                </a:cubicBezTo>
                <a:lnTo>
                  <a:pt x="5690654" y="595524"/>
                </a:lnTo>
                <a:lnTo>
                  <a:pt x="5690628" y="595033"/>
                </a:lnTo>
                <a:lnTo>
                  <a:pt x="5690129" y="595066"/>
                </a:lnTo>
                <a:cubicBezTo>
                  <a:pt x="5689563" y="591293"/>
                  <a:pt x="5689536" y="587507"/>
                  <a:pt x="5689536" y="583715"/>
                </a:cubicBezTo>
                <a:cubicBezTo>
                  <a:pt x="5689536" y="578078"/>
                  <a:pt x="5689594" y="572454"/>
                  <a:pt x="5690906" y="566868"/>
                </a:cubicBezTo>
                <a:cubicBezTo>
                  <a:pt x="5690864" y="535786"/>
                  <a:pt x="5693314" y="505143"/>
                  <a:pt x="5698370" y="475137"/>
                </a:cubicBezTo>
                <a:lnTo>
                  <a:pt x="5698911" y="468500"/>
                </a:lnTo>
                <a:cubicBezTo>
                  <a:pt x="5699079" y="468495"/>
                  <a:pt x="5699249" y="468490"/>
                  <a:pt x="5699416" y="468437"/>
                </a:cubicBezTo>
                <a:cubicBezTo>
                  <a:pt x="5725719" y="285283"/>
                  <a:pt x="5815180" y="121704"/>
                  <a:pt x="5946924" y="0"/>
                </a:cubicBezTo>
                <a:close/>
                <a:moveTo>
                  <a:pt x="4873102" y="0"/>
                </a:moveTo>
                <a:lnTo>
                  <a:pt x="5007119" y="0"/>
                </a:lnTo>
                <a:cubicBezTo>
                  <a:pt x="5085015" y="226291"/>
                  <a:pt x="5281604" y="399791"/>
                  <a:pt x="5525656" y="451830"/>
                </a:cubicBezTo>
                <a:cubicBezTo>
                  <a:pt x="5487805" y="260867"/>
                  <a:pt x="5368397" y="98005"/>
                  <a:pt x="5202927" y="0"/>
                </a:cubicBezTo>
                <a:lnTo>
                  <a:pt x="5411635" y="0"/>
                </a:lnTo>
                <a:cubicBezTo>
                  <a:pt x="5543380" y="121703"/>
                  <a:pt x="5632840" y="285283"/>
                  <a:pt x="5659142" y="468437"/>
                </a:cubicBezTo>
                <a:cubicBezTo>
                  <a:pt x="5659310" y="468490"/>
                  <a:pt x="5659479" y="468495"/>
                  <a:pt x="5659648" y="468499"/>
                </a:cubicBezTo>
                <a:lnTo>
                  <a:pt x="5660188" y="475137"/>
                </a:lnTo>
                <a:cubicBezTo>
                  <a:pt x="5665245" y="505143"/>
                  <a:pt x="5667694" y="535786"/>
                  <a:pt x="5667652" y="566868"/>
                </a:cubicBezTo>
                <a:cubicBezTo>
                  <a:pt x="5668964" y="572454"/>
                  <a:pt x="5669023" y="578078"/>
                  <a:pt x="5669023" y="583715"/>
                </a:cubicBezTo>
                <a:cubicBezTo>
                  <a:pt x="5669023" y="587508"/>
                  <a:pt x="5668996" y="591293"/>
                  <a:pt x="5668430" y="595066"/>
                </a:cubicBezTo>
                <a:lnTo>
                  <a:pt x="5667931" y="595033"/>
                </a:lnTo>
                <a:lnTo>
                  <a:pt x="5667905" y="595524"/>
                </a:lnTo>
                <a:lnTo>
                  <a:pt x="5650786" y="593911"/>
                </a:lnTo>
                <a:cubicBezTo>
                  <a:pt x="5618412" y="593388"/>
                  <a:pt x="5586532" y="590430"/>
                  <a:pt x="5555360" y="584920"/>
                </a:cubicBezTo>
                <a:cubicBezTo>
                  <a:pt x="5549783" y="585336"/>
                  <a:pt x="5544454" y="584395"/>
                  <a:pt x="5539143" y="583392"/>
                </a:cubicBezTo>
                <a:lnTo>
                  <a:pt x="5539027" y="582253"/>
                </a:lnTo>
                <a:cubicBezTo>
                  <a:pt x="5217153" y="529393"/>
                  <a:pt x="4957881" y="299826"/>
                  <a:pt x="4873102" y="0"/>
                </a:cubicBezTo>
                <a:close/>
                <a:moveTo>
                  <a:pt x="4254773" y="0"/>
                </a:moveTo>
                <a:lnTo>
                  <a:pt x="4463482" y="0"/>
                </a:lnTo>
                <a:cubicBezTo>
                  <a:pt x="4298012" y="98005"/>
                  <a:pt x="4178603" y="260867"/>
                  <a:pt x="4140752" y="451830"/>
                </a:cubicBezTo>
                <a:cubicBezTo>
                  <a:pt x="4384804" y="399791"/>
                  <a:pt x="4581394" y="226291"/>
                  <a:pt x="4659290" y="0"/>
                </a:cubicBezTo>
                <a:lnTo>
                  <a:pt x="4793306" y="0"/>
                </a:lnTo>
                <a:cubicBezTo>
                  <a:pt x="4708528" y="299826"/>
                  <a:pt x="4449256" y="529393"/>
                  <a:pt x="4127381" y="582253"/>
                </a:cubicBezTo>
                <a:lnTo>
                  <a:pt x="4127264" y="583392"/>
                </a:lnTo>
                <a:cubicBezTo>
                  <a:pt x="4121954" y="584395"/>
                  <a:pt x="4116625" y="585336"/>
                  <a:pt x="4111048" y="584920"/>
                </a:cubicBezTo>
                <a:cubicBezTo>
                  <a:pt x="4079876" y="590430"/>
                  <a:pt x="4047996" y="593388"/>
                  <a:pt x="4015621" y="593911"/>
                </a:cubicBezTo>
                <a:lnTo>
                  <a:pt x="3998503" y="595524"/>
                </a:lnTo>
                <a:lnTo>
                  <a:pt x="3998477" y="595033"/>
                </a:lnTo>
                <a:lnTo>
                  <a:pt x="3997978" y="595066"/>
                </a:lnTo>
                <a:cubicBezTo>
                  <a:pt x="3997412" y="591293"/>
                  <a:pt x="3997385" y="587507"/>
                  <a:pt x="3997385" y="583715"/>
                </a:cubicBezTo>
                <a:cubicBezTo>
                  <a:pt x="3997385" y="578078"/>
                  <a:pt x="3997443" y="572454"/>
                  <a:pt x="3998755" y="566868"/>
                </a:cubicBezTo>
                <a:cubicBezTo>
                  <a:pt x="3998713" y="535786"/>
                  <a:pt x="4001163" y="505143"/>
                  <a:pt x="4006219" y="475137"/>
                </a:cubicBezTo>
                <a:lnTo>
                  <a:pt x="4006760" y="468499"/>
                </a:lnTo>
                <a:cubicBezTo>
                  <a:pt x="4006928" y="468495"/>
                  <a:pt x="4007098" y="468490"/>
                  <a:pt x="4007265" y="468437"/>
                </a:cubicBezTo>
                <a:cubicBezTo>
                  <a:pt x="4033568" y="285283"/>
                  <a:pt x="4123028" y="121703"/>
                  <a:pt x="4254773" y="0"/>
                </a:cubicBezTo>
                <a:close/>
                <a:moveTo>
                  <a:pt x="3180951" y="0"/>
                </a:moveTo>
                <a:lnTo>
                  <a:pt x="3314968" y="0"/>
                </a:lnTo>
                <a:cubicBezTo>
                  <a:pt x="3392864" y="226291"/>
                  <a:pt x="3589453" y="399791"/>
                  <a:pt x="3833505" y="451830"/>
                </a:cubicBezTo>
                <a:cubicBezTo>
                  <a:pt x="3795654" y="260867"/>
                  <a:pt x="3676245" y="98005"/>
                  <a:pt x="3510776" y="0"/>
                </a:cubicBezTo>
                <a:lnTo>
                  <a:pt x="3719484" y="0"/>
                </a:lnTo>
                <a:cubicBezTo>
                  <a:pt x="3851229" y="121703"/>
                  <a:pt x="3940689" y="285283"/>
                  <a:pt x="3966991" y="468437"/>
                </a:cubicBezTo>
                <a:cubicBezTo>
                  <a:pt x="3967159" y="468490"/>
                  <a:pt x="3967328" y="468495"/>
                  <a:pt x="3967497" y="468499"/>
                </a:cubicBezTo>
                <a:lnTo>
                  <a:pt x="3968037" y="475137"/>
                </a:lnTo>
                <a:cubicBezTo>
                  <a:pt x="3973094" y="505143"/>
                  <a:pt x="3975543" y="535786"/>
                  <a:pt x="3975501" y="566868"/>
                </a:cubicBezTo>
                <a:cubicBezTo>
                  <a:pt x="3976813" y="572454"/>
                  <a:pt x="3976872" y="578078"/>
                  <a:pt x="3976872" y="583715"/>
                </a:cubicBezTo>
                <a:cubicBezTo>
                  <a:pt x="3976872" y="587508"/>
                  <a:pt x="3976845" y="591293"/>
                  <a:pt x="3976279" y="595066"/>
                </a:cubicBezTo>
                <a:lnTo>
                  <a:pt x="3975780" y="595033"/>
                </a:lnTo>
                <a:lnTo>
                  <a:pt x="3975754" y="595524"/>
                </a:lnTo>
                <a:lnTo>
                  <a:pt x="3958635" y="593911"/>
                </a:lnTo>
                <a:cubicBezTo>
                  <a:pt x="3926261" y="593388"/>
                  <a:pt x="3894381" y="590430"/>
                  <a:pt x="3863209" y="584920"/>
                </a:cubicBezTo>
                <a:cubicBezTo>
                  <a:pt x="3857632" y="585336"/>
                  <a:pt x="3852303" y="584395"/>
                  <a:pt x="3846992" y="583392"/>
                </a:cubicBezTo>
                <a:lnTo>
                  <a:pt x="3846876" y="582253"/>
                </a:lnTo>
                <a:cubicBezTo>
                  <a:pt x="3525002" y="529393"/>
                  <a:pt x="3265729" y="299826"/>
                  <a:pt x="3180951" y="0"/>
                </a:cubicBezTo>
                <a:close/>
                <a:moveTo>
                  <a:pt x="2562622" y="0"/>
                </a:moveTo>
                <a:lnTo>
                  <a:pt x="2771330" y="0"/>
                </a:lnTo>
                <a:cubicBezTo>
                  <a:pt x="2605861" y="98005"/>
                  <a:pt x="2486452" y="260867"/>
                  <a:pt x="2448601" y="451830"/>
                </a:cubicBezTo>
                <a:cubicBezTo>
                  <a:pt x="2692653" y="399791"/>
                  <a:pt x="2889242" y="226291"/>
                  <a:pt x="2967139" y="0"/>
                </a:cubicBezTo>
                <a:lnTo>
                  <a:pt x="3101155" y="0"/>
                </a:lnTo>
                <a:cubicBezTo>
                  <a:pt x="3016377" y="299826"/>
                  <a:pt x="2757105" y="529393"/>
                  <a:pt x="2435230" y="582253"/>
                </a:cubicBezTo>
                <a:lnTo>
                  <a:pt x="2435113" y="583392"/>
                </a:lnTo>
                <a:cubicBezTo>
                  <a:pt x="2429803" y="584395"/>
                  <a:pt x="2424474" y="585336"/>
                  <a:pt x="2418897" y="584920"/>
                </a:cubicBezTo>
                <a:cubicBezTo>
                  <a:pt x="2387725" y="590430"/>
                  <a:pt x="2355845" y="593388"/>
                  <a:pt x="2323470" y="593911"/>
                </a:cubicBezTo>
                <a:lnTo>
                  <a:pt x="2306352" y="595524"/>
                </a:lnTo>
                <a:lnTo>
                  <a:pt x="2306326" y="595033"/>
                </a:lnTo>
                <a:lnTo>
                  <a:pt x="2305827" y="595066"/>
                </a:lnTo>
                <a:cubicBezTo>
                  <a:pt x="2305261" y="591293"/>
                  <a:pt x="2305234" y="587507"/>
                  <a:pt x="2305234" y="583715"/>
                </a:cubicBezTo>
                <a:cubicBezTo>
                  <a:pt x="2305234" y="578078"/>
                  <a:pt x="2305292" y="572454"/>
                  <a:pt x="2306604" y="566868"/>
                </a:cubicBezTo>
                <a:cubicBezTo>
                  <a:pt x="2306562" y="535786"/>
                  <a:pt x="2309012" y="505143"/>
                  <a:pt x="2314068" y="475137"/>
                </a:cubicBezTo>
                <a:lnTo>
                  <a:pt x="2314609" y="468499"/>
                </a:lnTo>
                <a:cubicBezTo>
                  <a:pt x="2314777" y="468495"/>
                  <a:pt x="2314947" y="468490"/>
                  <a:pt x="2315114" y="468437"/>
                </a:cubicBezTo>
                <a:cubicBezTo>
                  <a:pt x="2341417" y="285283"/>
                  <a:pt x="2430877" y="121704"/>
                  <a:pt x="2562622" y="0"/>
                </a:cubicBezTo>
                <a:close/>
                <a:moveTo>
                  <a:pt x="1488800" y="0"/>
                </a:moveTo>
                <a:lnTo>
                  <a:pt x="1622816" y="0"/>
                </a:lnTo>
                <a:cubicBezTo>
                  <a:pt x="1700712" y="226290"/>
                  <a:pt x="1897302" y="399791"/>
                  <a:pt x="2141354" y="451830"/>
                </a:cubicBezTo>
                <a:cubicBezTo>
                  <a:pt x="2103503" y="260867"/>
                  <a:pt x="1984094" y="98005"/>
                  <a:pt x="1818624" y="0"/>
                </a:cubicBezTo>
                <a:lnTo>
                  <a:pt x="2027333" y="0"/>
                </a:lnTo>
                <a:cubicBezTo>
                  <a:pt x="2159078" y="121703"/>
                  <a:pt x="2248538" y="285283"/>
                  <a:pt x="2274840" y="468437"/>
                </a:cubicBezTo>
                <a:cubicBezTo>
                  <a:pt x="2275008" y="468490"/>
                  <a:pt x="2275177" y="468495"/>
                  <a:pt x="2275346" y="468500"/>
                </a:cubicBezTo>
                <a:lnTo>
                  <a:pt x="2275886" y="475137"/>
                </a:lnTo>
                <a:cubicBezTo>
                  <a:pt x="2280943" y="505143"/>
                  <a:pt x="2283392" y="535786"/>
                  <a:pt x="2283350" y="566868"/>
                </a:cubicBezTo>
                <a:cubicBezTo>
                  <a:pt x="2284662" y="572454"/>
                  <a:pt x="2284721" y="578078"/>
                  <a:pt x="2284721" y="583715"/>
                </a:cubicBezTo>
                <a:cubicBezTo>
                  <a:pt x="2284721" y="587508"/>
                  <a:pt x="2284694" y="591293"/>
                  <a:pt x="2284128" y="595066"/>
                </a:cubicBezTo>
                <a:lnTo>
                  <a:pt x="2283629" y="595033"/>
                </a:lnTo>
                <a:lnTo>
                  <a:pt x="2283603" y="595524"/>
                </a:lnTo>
                <a:lnTo>
                  <a:pt x="2266484" y="593911"/>
                </a:lnTo>
                <a:cubicBezTo>
                  <a:pt x="2234110" y="593388"/>
                  <a:pt x="2202230" y="590430"/>
                  <a:pt x="2171058" y="584920"/>
                </a:cubicBezTo>
                <a:cubicBezTo>
                  <a:pt x="2165481" y="585336"/>
                  <a:pt x="2160152" y="584395"/>
                  <a:pt x="2154841" y="583392"/>
                </a:cubicBezTo>
                <a:lnTo>
                  <a:pt x="2154725" y="582253"/>
                </a:lnTo>
                <a:cubicBezTo>
                  <a:pt x="1832850" y="529393"/>
                  <a:pt x="1573578" y="299826"/>
                  <a:pt x="1488800" y="0"/>
                </a:cubicBezTo>
                <a:close/>
                <a:moveTo>
                  <a:pt x="870471" y="0"/>
                </a:moveTo>
                <a:lnTo>
                  <a:pt x="1079179" y="0"/>
                </a:lnTo>
                <a:cubicBezTo>
                  <a:pt x="913710" y="98005"/>
                  <a:pt x="794301" y="260867"/>
                  <a:pt x="756450" y="451830"/>
                </a:cubicBezTo>
                <a:cubicBezTo>
                  <a:pt x="1000502" y="399791"/>
                  <a:pt x="1197091" y="226291"/>
                  <a:pt x="1274988" y="0"/>
                </a:cubicBezTo>
                <a:lnTo>
                  <a:pt x="1409004" y="0"/>
                </a:lnTo>
                <a:cubicBezTo>
                  <a:pt x="1324226" y="299826"/>
                  <a:pt x="1064954" y="529393"/>
                  <a:pt x="743078" y="582253"/>
                </a:cubicBezTo>
                <a:lnTo>
                  <a:pt x="742962" y="583392"/>
                </a:lnTo>
                <a:cubicBezTo>
                  <a:pt x="737652" y="584395"/>
                  <a:pt x="732323" y="585336"/>
                  <a:pt x="726746" y="584920"/>
                </a:cubicBezTo>
                <a:cubicBezTo>
                  <a:pt x="695574" y="590430"/>
                  <a:pt x="663693" y="593388"/>
                  <a:pt x="631319" y="593911"/>
                </a:cubicBezTo>
                <a:lnTo>
                  <a:pt x="614201" y="595524"/>
                </a:lnTo>
                <a:lnTo>
                  <a:pt x="614175" y="595033"/>
                </a:lnTo>
                <a:lnTo>
                  <a:pt x="613676" y="595066"/>
                </a:lnTo>
                <a:cubicBezTo>
                  <a:pt x="613110" y="591293"/>
                  <a:pt x="613083" y="587507"/>
                  <a:pt x="613083" y="583715"/>
                </a:cubicBezTo>
                <a:cubicBezTo>
                  <a:pt x="613083" y="578078"/>
                  <a:pt x="613141" y="572454"/>
                  <a:pt x="614453" y="566868"/>
                </a:cubicBezTo>
                <a:cubicBezTo>
                  <a:pt x="614411" y="535786"/>
                  <a:pt x="616861" y="505143"/>
                  <a:pt x="621918" y="475137"/>
                </a:cubicBezTo>
                <a:lnTo>
                  <a:pt x="622458" y="468499"/>
                </a:lnTo>
                <a:cubicBezTo>
                  <a:pt x="622626" y="468495"/>
                  <a:pt x="622796" y="468490"/>
                  <a:pt x="622963" y="468437"/>
                </a:cubicBezTo>
                <a:cubicBezTo>
                  <a:pt x="649266" y="285283"/>
                  <a:pt x="738726" y="121703"/>
                  <a:pt x="870471" y="0"/>
                </a:cubicBezTo>
                <a:close/>
                <a:moveTo>
                  <a:pt x="126374" y="0"/>
                </a:moveTo>
                <a:lnTo>
                  <a:pt x="334376" y="0"/>
                </a:lnTo>
                <a:cubicBezTo>
                  <a:pt x="466684" y="121261"/>
                  <a:pt x="556352" y="285035"/>
                  <a:pt x="582690" y="468437"/>
                </a:cubicBezTo>
                <a:cubicBezTo>
                  <a:pt x="582857" y="468490"/>
                  <a:pt x="583026" y="468495"/>
                  <a:pt x="583195" y="468499"/>
                </a:cubicBezTo>
                <a:lnTo>
                  <a:pt x="583735" y="475137"/>
                </a:lnTo>
                <a:cubicBezTo>
                  <a:pt x="588792" y="505143"/>
                  <a:pt x="591242" y="535786"/>
                  <a:pt x="591199" y="566868"/>
                </a:cubicBezTo>
                <a:cubicBezTo>
                  <a:pt x="592511" y="572454"/>
                  <a:pt x="592570" y="578078"/>
                  <a:pt x="592570" y="583715"/>
                </a:cubicBezTo>
                <a:cubicBezTo>
                  <a:pt x="592570" y="587507"/>
                  <a:pt x="592543" y="591293"/>
                  <a:pt x="591977" y="595066"/>
                </a:cubicBezTo>
                <a:lnTo>
                  <a:pt x="591478" y="595033"/>
                </a:lnTo>
                <a:lnTo>
                  <a:pt x="591452" y="595524"/>
                </a:lnTo>
                <a:lnTo>
                  <a:pt x="574334" y="593911"/>
                </a:lnTo>
                <a:cubicBezTo>
                  <a:pt x="541959" y="593388"/>
                  <a:pt x="510079" y="590430"/>
                  <a:pt x="478907" y="584920"/>
                </a:cubicBezTo>
                <a:cubicBezTo>
                  <a:pt x="473330" y="585336"/>
                  <a:pt x="468001" y="584395"/>
                  <a:pt x="462690" y="583392"/>
                </a:cubicBezTo>
                <a:lnTo>
                  <a:pt x="462574" y="582253"/>
                </a:lnTo>
                <a:cubicBezTo>
                  <a:pt x="282200" y="552631"/>
                  <a:pt x="121485" y="467518"/>
                  <a:pt x="0" y="345575"/>
                </a:cubicBezTo>
                <a:lnTo>
                  <a:pt x="0" y="140406"/>
                </a:lnTo>
                <a:cubicBezTo>
                  <a:pt x="97584" y="296912"/>
                  <a:pt x="258975" y="411268"/>
                  <a:pt x="449203" y="451830"/>
                </a:cubicBezTo>
                <a:cubicBezTo>
                  <a:pt x="411344" y="260824"/>
                  <a:pt x="291889" y="97931"/>
                  <a:pt x="126374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4960137"/>
            <a:ext cx="7772400" cy="1463040"/>
          </a:xfrm>
        </p:spPr>
        <p:txBody>
          <a:bodyPr anchor="ctr">
            <a:normAutofit/>
          </a:bodyPr>
          <a:lstStyle>
            <a:lvl1pPr algn="r">
              <a:defRPr sz="5000" b="0" spc="200" baseline="0"/>
            </a:lvl1pPr>
          </a:lstStyle>
          <a:p>
            <a:r>
              <a:rPr lang="fr-FR" smtClean="0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610600" y="4960137"/>
            <a:ext cx="3200400" cy="1463040"/>
          </a:xfrm>
        </p:spPr>
        <p:txBody>
          <a:bodyPr lIns="91440" rIns="91440" anchor="ctr">
            <a:norm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1800">
                <a:solidFill>
                  <a:schemeClr val="tx1">
                    <a:lumMod val="95000"/>
                    <a:lumOff val="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618D06-63C6-413F-8C58-5CC4A692B195}" type="datetimeFigureOut">
              <a:rPr lang="fr-FR" smtClean="0"/>
              <a:pPr/>
              <a:t>21/08/2015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CEC920-7DF2-4DE4-B6BE-E3664A8F93F2}" type="slidenum">
              <a:rPr lang="fr-FR" smtClean="0"/>
              <a:pPr/>
              <a:t>‹N°›</a:t>
            </a:fld>
            <a:endParaRPr lang="fr-FR"/>
          </a:p>
        </p:txBody>
      </p:sp>
      <p:cxnSp>
        <p:nvCxnSpPr>
          <p:cNvPr id="8" name="Straight Connector 7"/>
          <p:cNvCxnSpPr/>
          <p:nvPr/>
        </p:nvCxnSpPr>
        <p:spPr>
          <a:xfrm flipV="1">
            <a:off x="8386843" y="5264106"/>
            <a:ext cx="0" cy="914400"/>
          </a:xfrm>
          <a:prstGeom prst="line">
            <a:avLst/>
          </a:prstGeom>
          <a:ln w="19050">
            <a:solidFill>
              <a:schemeClr val="accent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089277893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24128" y="585216"/>
            <a:ext cx="9720072" cy="1499616"/>
          </a:xfrm>
        </p:spPr>
        <p:txBody>
          <a:bodyPr/>
          <a:lstStyle/>
          <a:p>
            <a:r>
              <a:rPr lang="fr-FR" smtClean="0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024127" y="2286000"/>
            <a:ext cx="4754880" cy="4023360"/>
          </a:xfrm>
        </p:spPr>
        <p:txBody>
          <a:bodyPr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989320" y="2286000"/>
            <a:ext cx="4754880" cy="4023360"/>
          </a:xfrm>
        </p:spPr>
        <p:txBody>
          <a:bodyPr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618D06-63C6-413F-8C58-5CC4A692B195}" type="datetimeFigureOut">
              <a:rPr lang="fr-FR" smtClean="0"/>
              <a:pPr/>
              <a:t>21/08/2015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CEC920-7DF2-4DE4-B6BE-E3664A8F93F2}" type="slidenum">
              <a:rPr lang="fr-FR" smtClean="0"/>
              <a:pPr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230762696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24128" y="2179636"/>
            <a:ext cx="4754880" cy="822960"/>
          </a:xfrm>
        </p:spPr>
        <p:txBody>
          <a:bodyPr lIns="137160" rIns="137160" anchor="ctr">
            <a:normAutofit/>
          </a:bodyPr>
          <a:lstStyle>
            <a:lvl1pPr marL="0" indent="0">
              <a:spcBef>
                <a:spcPts val="0"/>
              </a:spcBef>
              <a:spcAft>
                <a:spcPts val="0"/>
              </a:spcAft>
              <a:buNone/>
              <a:defRPr sz="2300" b="0" cap="none" baseline="0">
                <a:solidFill>
                  <a:schemeClr val="accent1"/>
                </a:solidFill>
                <a:latin typeface="+mn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24128" y="2967788"/>
            <a:ext cx="4754880" cy="3341572"/>
          </a:xfrm>
        </p:spPr>
        <p:txBody>
          <a:bodyPr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990888" y="2179636"/>
            <a:ext cx="4754880" cy="822960"/>
          </a:xfrm>
        </p:spPr>
        <p:txBody>
          <a:bodyPr lIns="137160" rIns="137160" anchor="ctr">
            <a:normAutofit/>
          </a:bodyPr>
          <a:lstStyle>
            <a:lvl1pPr marL="0" indent="0">
              <a:spcBef>
                <a:spcPts val="0"/>
              </a:spcBef>
              <a:spcAft>
                <a:spcPts val="0"/>
              </a:spcAft>
              <a:buNone/>
              <a:defRPr lang="en-US" sz="2300" b="0" kern="1200" cap="none" baseline="0" dirty="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marL="0" lvl="0" indent="0" algn="l" defTabSz="914400" rtl="0" eaLnBrk="1" latinLnBrk="0" hangingPunct="1">
              <a:lnSpc>
                <a:spcPct val="90000"/>
              </a:lnSpc>
              <a:spcBef>
                <a:spcPts val="1800"/>
              </a:spcBef>
              <a:buNone/>
            </a:pPr>
            <a:r>
              <a:rPr lang="fr-FR" smtClean="0"/>
              <a:t>Modifiez les styles du texte du masque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990888" y="2967788"/>
            <a:ext cx="4754880" cy="3341572"/>
          </a:xfrm>
        </p:spPr>
        <p:txBody>
          <a:bodyPr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618D06-63C6-413F-8C58-5CC4A692B195}" type="datetimeFigureOut">
              <a:rPr lang="fr-FR" smtClean="0"/>
              <a:pPr/>
              <a:t>21/08/2015</a:t>
            </a:fld>
            <a:endParaRPr lang="fr-FR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CEC920-7DF2-4DE4-B6BE-E3664A8F93F2}" type="slidenum">
              <a:rPr lang="fr-FR" smtClean="0"/>
              <a:pPr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652641212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618D06-63C6-413F-8C58-5CC4A692B195}" type="datetimeFigureOut">
              <a:rPr lang="fr-FR" smtClean="0"/>
              <a:pPr/>
              <a:t>21/08/2015</a:t>
            </a:fld>
            <a:endParaRPr lang="fr-FR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CEC920-7DF2-4DE4-B6BE-E3664A8F93F2}" type="slidenum">
              <a:rPr lang="fr-FR" smtClean="0"/>
              <a:pPr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212313608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618D06-63C6-413F-8C58-5CC4A692B195}" type="datetimeFigureOut">
              <a:rPr lang="fr-FR" smtClean="0"/>
              <a:pPr/>
              <a:t>21/08/2015</a:t>
            </a:fld>
            <a:endParaRPr lang="fr-FR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CEC920-7DF2-4DE4-B6BE-E3664A8F93F2}" type="slidenum">
              <a:rPr lang="fr-FR" smtClean="0"/>
              <a:pPr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92857313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>
          <a:xfrm>
            <a:off x="1024128" y="471509"/>
            <a:ext cx="4389120" cy="1737360"/>
          </a:xfrm>
        </p:spPr>
        <p:txBody>
          <a:bodyPr>
            <a:noAutofit/>
          </a:bodyPr>
          <a:lstStyle>
            <a:lvl1pPr>
              <a:lnSpc>
                <a:spcPct val="80000"/>
              </a:lnSpc>
              <a:defRPr sz="4000"/>
            </a:lvl1pPr>
          </a:lstStyle>
          <a:p>
            <a:r>
              <a:rPr lang="fr-FR" smtClean="0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715000" y="822960"/>
            <a:ext cx="5678424" cy="518464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24128" y="2257506"/>
            <a:ext cx="4389120" cy="3762294"/>
          </a:xfrm>
        </p:spPr>
        <p:txBody>
          <a:bodyPr lIns="91440" rIns="91440">
            <a:normAutofit/>
          </a:bodyPr>
          <a:lstStyle>
            <a:lvl1pPr marL="0" indent="0">
              <a:lnSpc>
                <a:spcPct val="108000"/>
              </a:lnSpc>
              <a:spcBef>
                <a:spcPts val="600"/>
              </a:spcBef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618D06-63C6-413F-8C58-5CC4A692B195}" type="datetimeFigureOut">
              <a:rPr lang="fr-FR" smtClean="0"/>
              <a:pPr/>
              <a:t>21/08/2015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CEC920-7DF2-4DE4-B6BE-E3664A8F93F2}" type="slidenum">
              <a:rPr lang="fr-FR" smtClean="0"/>
              <a:pPr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554261241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4960138"/>
            <a:ext cx="7772400" cy="1463040"/>
          </a:xfrm>
        </p:spPr>
        <p:txBody>
          <a:bodyPr anchor="ctr">
            <a:normAutofit/>
          </a:bodyPr>
          <a:lstStyle>
            <a:lvl1pPr algn="r">
              <a:defRPr sz="5000" spc="200" baseline="0"/>
            </a:lvl1pPr>
          </a:lstStyle>
          <a:p>
            <a:r>
              <a:rPr lang="fr-FR" smtClean="0"/>
              <a:t>Modifiez le style du titre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0" y="-1"/>
            <a:ext cx="12188952" cy="4572000"/>
          </a:xfrm>
          <a:solidFill>
            <a:schemeClr val="accent1">
              <a:lumMod val="60000"/>
              <a:lumOff val="40000"/>
            </a:schemeClr>
          </a:solidFill>
        </p:spPr>
        <p:txBody>
          <a:bodyPr lIns="457200" tIns="365760" rIns="45720" bIns="45720"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fr-FR" smtClean="0"/>
              <a:t>Cliquez sur l'icône pour ajouter une image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610600" y="4960138"/>
            <a:ext cx="3200400" cy="1463040"/>
          </a:xfrm>
        </p:spPr>
        <p:txBody>
          <a:bodyPr lIns="91440" rIns="91440" anchor="ctr">
            <a:norm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1800">
                <a:solidFill>
                  <a:schemeClr val="tx1">
                    <a:lumMod val="95000"/>
                    <a:lumOff val="5000"/>
                  </a:schemeClr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618D06-63C6-413F-8C58-5CC4A692B195}" type="datetimeFigureOut">
              <a:rPr lang="fr-FR" smtClean="0"/>
              <a:pPr/>
              <a:t>21/08/2015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CEC920-7DF2-4DE4-B6BE-E3664A8F93F2}" type="slidenum">
              <a:rPr lang="fr-FR" smtClean="0"/>
              <a:pPr/>
              <a:t>‹N°›</a:t>
            </a:fld>
            <a:endParaRPr lang="fr-FR"/>
          </a:p>
        </p:txBody>
      </p:sp>
      <p:cxnSp>
        <p:nvCxnSpPr>
          <p:cNvPr id="8" name="Straight Connector 7"/>
          <p:cNvCxnSpPr/>
          <p:nvPr/>
        </p:nvCxnSpPr>
        <p:spPr>
          <a:xfrm flipV="1">
            <a:off x="8386843" y="5264106"/>
            <a:ext cx="0" cy="914400"/>
          </a:xfrm>
          <a:prstGeom prst="line">
            <a:avLst/>
          </a:prstGeom>
          <a:ln w="1905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748923653"/>
      </p:ext>
    </p:extLst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618D06-63C6-413F-8C58-5CC4A692B195}" type="datetimeFigureOut">
              <a:rPr lang="fr-FR" smtClean="0"/>
              <a:pPr/>
              <a:t>21/08/2015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CEC920-7DF2-4DE4-B6BE-E3664A8F93F2}" type="slidenum">
              <a:rPr lang="fr-FR" smtClean="0"/>
              <a:pPr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618504940"/>
      </p:ext>
    </p:extLst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1" y="762000"/>
            <a:ext cx="2628900" cy="5410200"/>
          </a:xfrm>
        </p:spPr>
        <p:txBody>
          <a:bodyPr vert="eaVert" lIns="45720" tIns="91440" rIns="45720" bIns="91440"/>
          <a:lstStyle/>
          <a:p>
            <a:r>
              <a:rPr lang="fr-FR" smtClean="0"/>
              <a:t>Modifiez le style du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990601" y="762000"/>
            <a:ext cx="7581900" cy="5410200"/>
          </a:xfrm>
        </p:spPr>
        <p:txBody>
          <a:bodyPr vert="eaVert"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618D06-63C6-413F-8C58-5CC4A692B195}" type="datetimeFigureOut">
              <a:rPr lang="fr-FR" smtClean="0"/>
              <a:pPr/>
              <a:t>21/08/2015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CEC920-7DF2-4DE4-B6BE-E3664A8F93F2}" type="slidenum">
              <a:rPr lang="fr-FR" smtClean="0"/>
              <a:pPr/>
              <a:t>‹N°›</a:t>
            </a:fld>
            <a:endParaRPr lang="fr-FR"/>
          </a:p>
        </p:txBody>
      </p:sp>
      <p:cxnSp>
        <p:nvCxnSpPr>
          <p:cNvPr id="7" name="Straight Connector 6"/>
          <p:cNvCxnSpPr/>
          <p:nvPr/>
        </p:nvCxnSpPr>
        <p:spPr>
          <a:xfrm rot="5400000" flipV="1">
            <a:off x="10058400" y="59263"/>
            <a:ext cx="0" cy="914400"/>
          </a:xfrm>
          <a:prstGeom prst="line">
            <a:avLst/>
          </a:prstGeom>
          <a:ln w="1905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45969134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0.xml"/><Relationship Id="rId3" Type="http://schemas.openxmlformats.org/officeDocument/2006/relationships/slideLayout" Target="../slideLayouts/slideLayout25.xml"/><Relationship Id="rId7" Type="http://schemas.openxmlformats.org/officeDocument/2006/relationships/slideLayout" Target="../slideLayouts/slideLayout29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24.xml"/><Relationship Id="rId1" Type="http://schemas.openxmlformats.org/officeDocument/2006/relationships/slideLayout" Target="../slideLayouts/slideLayout23.xml"/><Relationship Id="rId6" Type="http://schemas.openxmlformats.org/officeDocument/2006/relationships/slideLayout" Target="../slideLayouts/slideLayout28.xml"/><Relationship Id="rId11" Type="http://schemas.openxmlformats.org/officeDocument/2006/relationships/slideLayout" Target="../slideLayouts/slideLayout33.xml"/><Relationship Id="rId5" Type="http://schemas.openxmlformats.org/officeDocument/2006/relationships/slideLayout" Target="../slideLayouts/slideLayout27.xml"/><Relationship Id="rId10" Type="http://schemas.openxmlformats.org/officeDocument/2006/relationships/slideLayout" Target="../slideLayouts/slideLayout32.xml"/><Relationship Id="rId4" Type="http://schemas.openxmlformats.org/officeDocument/2006/relationships/slideLayout" Target="../slideLayouts/slideLayout26.xml"/><Relationship Id="rId9" Type="http://schemas.openxmlformats.org/officeDocument/2006/relationships/slideLayout" Target="../slideLayouts/slideLayout31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1.xml"/><Relationship Id="rId3" Type="http://schemas.openxmlformats.org/officeDocument/2006/relationships/slideLayout" Target="../slideLayouts/slideLayout36.xml"/><Relationship Id="rId7" Type="http://schemas.openxmlformats.org/officeDocument/2006/relationships/slideLayout" Target="../slideLayouts/slideLayout40.xml"/><Relationship Id="rId12" Type="http://schemas.openxmlformats.org/officeDocument/2006/relationships/theme" Target="../theme/theme4.xml"/><Relationship Id="rId2" Type="http://schemas.openxmlformats.org/officeDocument/2006/relationships/slideLayout" Target="../slideLayouts/slideLayout35.xml"/><Relationship Id="rId1" Type="http://schemas.openxmlformats.org/officeDocument/2006/relationships/slideLayout" Target="../slideLayouts/slideLayout34.xml"/><Relationship Id="rId6" Type="http://schemas.openxmlformats.org/officeDocument/2006/relationships/slideLayout" Target="../slideLayouts/slideLayout39.xml"/><Relationship Id="rId11" Type="http://schemas.openxmlformats.org/officeDocument/2006/relationships/slideLayout" Target="../slideLayouts/slideLayout44.xml"/><Relationship Id="rId5" Type="http://schemas.openxmlformats.org/officeDocument/2006/relationships/slideLayout" Target="../slideLayouts/slideLayout38.xml"/><Relationship Id="rId10" Type="http://schemas.openxmlformats.org/officeDocument/2006/relationships/slideLayout" Target="../slideLayouts/slideLayout43.xml"/><Relationship Id="rId4" Type="http://schemas.openxmlformats.org/officeDocument/2006/relationships/slideLayout" Target="../slideLayouts/slideLayout37.xml"/><Relationship Id="rId9" Type="http://schemas.openxmlformats.org/officeDocument/2006/relationships/slideLayout" Target="../slideLayouts/slideLayout4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/>
          <p:cNvSpPr/>
          <p:nvPr/>
        </p:nvSpPr>
        <p:spPr bwMode="invGray">
          <a:xfrm>
            <a:off x="0" y="1435895"/>
            <a:ext cx="12192000" cy="45720"/>
          </a:xfrm>
          <a:prstGeom prst="rect">
            <a:avLst/>
          </a:prstGeom>
          <a:solidFill>
            <a:srgbClr val="FFFFFF"/>
          </a:solidFill>
          <a:ln w="48000" cap="flat" cmpd="thickThin" algn="ctr">
            <a:noFill/>
            <a:prstDash val="solid"/>
          </a:ln>
          <a:effectLst>
            <a:outerShdw blurRad="31750" dist="10160" dir="5400000" algn="tl" rotWithShape="0">
              <a:srgbClr val="000000">
                <a:alpha val="60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17226" tIns="58613" rIns="117226" bIns="58613" rtlCol="0" anchor="ctr"/>
          <a:lstStyle>
            <a:extLst/>
          </a:lstStyle>
          <a:p>
            <a:pPr algn="ctr" defTabSz="1172261"/>
            <a:endParaRPr lang="en-US" sz="2300">
              <a:solidFill>
                <a:prstClr val="white"/>
              </a:solidFill>
            </a:endParaRPr>
          </a:p>
        </p:txBody>
      </p:sp>
      <p:sp>
        <p:nvSpPr>
          <p:cNvPr id="7" name="Rectangle 6"/>
          <p:cNvSpPr/>
          <p:nvPr/>
        </p:nvSpPr>
        <p:spPr bwMode="ltGray">
          <a:xfrm>
            <a:off x="7" y="0"/>
            <a:ext cx="12191999" cy="1433734"/>
          </a:xfrm>
          <a:prstGeom prst="rect">
            <a:avLst/>
          </a:prstGeom>
          <a:solidFill>
            <a:srgbClr val="000000"/>
          </a:solidFill>
          <a:ln w="48000" cap="flat" cmpd="thickThin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17226" tIns="58613" rIns="117226" bIns="58613" rtlCol="0" anchor="ctr"/>
          <a:lstStyle>
            <a:extLst/>
          </a:lstStyle>
          <a:p>
            <a:pPr algn="ctr" defTabSz="1172261"/>
            <a:endParaRPr lang="en-US" sz="2300">
              <a:solidFill>
                <a:prstClr val="white"/>
              </a:solidFill>
            </a:endParaRPr>
          </a:p>
        </p:txBody>
      </p:sp>
      <p:sp>
        <p:nvSpPr>
          <p:cNvPr id="2" name="Espace réservé du titre 1"/>
          <p:cNvSpPr>
            <a:spLocks noGrp="1"/>
          </p:cNvSpPr>
          <p:nvPr>
            <p:ph type="title"/>
          </p:nvPr>
        </p:nvSpPr>
        <p:spPr>
          <a:xfrm>
            <a:off x="609600" y="152400"/>
            <a:ext cx="10972800" cy="1251062"/>
          </a:xfrm>
          <a:prstGeom prst="rect">
            <a:avLst/>
          </a:prstGeom>
        </p:spPr>
        <p:txBody>
          <a:bodyPr vert="horz" lIns="117226" tIns="58613" rIns="58613" bIns="58613" rtlCol="0" anchor="ctr">
            <a:normAutofit/>
            <a:scene3d>
              <a:camera prst="orthographicFront"/>
              <a:lightRig rig="threePt" dir="t">
                <a:rot lat="0" lon="0" rev="4800000"/>
              </a:lightRig>
            </a:scene3d>
            <a:sp3d prstMaterial="matte">
              <a:bevelT w="50800" h="10160"/>
            </a:sp3d>
          </a:bodyPr>
          <a:lstStyle>
            <a:extLst/>
          </a:lstStyle>
          <a:p>
            <a:r>
              <a:rPr kumimoji="0" lang="fr-FR" smtClean="0"/>
              <a:t>Modifiez le style du titre</a:t>
            </a:r>
            <a:endParaRPr kumimoji="0" lang="en-US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609600" y="1775191"/>
            <a:ext cx="10972800" cy="4625609"/>
          </a:xfrm>
          <a:prstGeom prst="rect">
            <a:avLst/>
          </a:prstGeom>
        </p:spPr>
        <p:txBody>
          <a:bodyPr vert="horz" lIns="70336" tIns="117226" rIns="117226" bIns="58613" rtlCol="0">
            <a:normAutofit/>
          </a:bodyPr>
          <a:lstStyle>
            <a:extLst/>
          </a:lstStyle>
          <a:p>
            <a:pPr lvl="0" eaLnBrk="1" latinLnBrk="0" hangingPunct="1"/>
            <a:r>
              <a:rPr kumimoji="0" lang="fr-FR" smtClean="0"/>
              <a:t>Modifiez les styles du texte du masque</a:t>
            </a:r>
          </a:p>
          <a:p>
            <a:pPr lvl="1" eaLnBrk="1" latinLnBrk="0" hangingPunct="1"/>
            <a:r>
              <a:rPr kumimoji="0" lang="fr-FR" smtClean="0"/>
              <a:t>Deuxième niveau</a:t>
            </a:r>
          </a:p>
          <a:p>
            <a:pPr lvl="2" eaLnBrk="1" latinLnBrk="0" hangingPunct="1"/>
            <a:r>
              <a:rPr kumimoji="0" lang="fr-FR" smtClean="0"/>
              <a:t>Troisième niveau</a:t>
            </a:r>
          </a:p>
          <a:p>
            <a:pPr lvl="3" eaLnBrk="1" latinLnBrk="0" hangingPunct="1"/>
            <a:r>
              <a:rPr kumimoji="0" lang="fr-FR" smtClean="0"/>
              <a:t>Quatrième niveau</a:t>
            </a:r>
          </a:p>
          <a:p>
            <a:pPr lvl="4" eaLnBrk="1" latinLnBrk="0" hangingPunct="1"/>
            <a:r>
              <a:rPr kumimoji="0" lang="fr-FR" smtClean="0"/>
              <a:t>Cinquième niveau</a:t>
            </a:r>
            <a:endParaRPr kumimoji="0" lang="en-US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2"/>
          </p:nvPr>
        </p:nvSpPr>
        <p:spPr>
          <a:xfrm>
            <a:off x="609600" y="6476999"/>
            <a:ext cx="2844800" cy="274320"/>
          </a:xfrm>
          <a:prstGeom prst="rect">
            <a:avLst/>
          </a:prstGeom>
        </p:spPr>
        <p:txBody>
          <a:bodyPr vert="horz" lIns="140671" tIns="58613" rIns="58613" bIns="0" rtlCol="0" anchor="b"/>
          <a:lstStyle>
            <a:lvl1pPr algn="l" eaLnBrk="1" latinLnBrk="0" hangingPunct="1">
              <a:defRPr kumimoji="0" sz="1500">
                <a:solidFill>
                  <a:schemeClr val="tx1">
                    <a:tint val="95000"/>
                  </a:schemeClr>
                </a:solidFill>
              </a:defRPr>
            </a:lvl1pPr>
            <a:extLst/>
          </a:lstStyle>
          <a:p>
            <a:pPr defTabSz="1172261"/>
            <a:fld id="{FF29DF95-A617-4F9D-BB80-1F5E60B82DA9}" type="datetimeFigureOut">
              <a:rPr lang="fr-FR" smtClean="0">
                <a:solidFill>
                  <a:prstClr val="black">
                    <a:tint val="95000"/>
                  </a:prstClr>
                </a:solidFill>
              </a:rPr>
              <a:pPr defTabSz="1172261"/>
              <a:t>21/08/2015</a:t>
            </a:fld>
            <a:endParaRPr lang="fr-FR">
              <a:solidFill>
                <a:prstClr val="black">
                  <a:tint val="95000"/>
                </a:prstClr>
              </a:solidFill>
            </a:endParaRPr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3"/>
          </p:nvPr>
        </p:nvSpPr>
        <p:spPr>
          <a:xfrm>
            <a:off x="3520802" y="6476999"/>
            <a:ext cx="7343625" cy="274320"/>
          </a:xfrm>
          <a:prstGeom prst="rect">
            <a:avLst/>
          </a:prstGeom>
        </p:spPr>
        <p:txBody>
          <a:bodyPr vert="horz" lIns="58613" tIns="58613" rIns="58613" bIns="0" rtlCol="0" anchor="b"/>
          <a:lstStyle>
            <a:lvl1pPr algn="l" eaLnBrk="1" latinLnBrk="0" hangingPunct="1">
              <a:defRPr kumimoji="0" sz="1500">
                <a:solidFill>
                  <a:schemeClr val="tx1">
                    <a:tint val="95000"/>
                  </a:schemeClr>
                </a:solidFill>
              </a:defRPr>
            </a:lvl1pPr>
            <a:extLst/>
          </a:lstStyle>
          <a:p>
            <a:pPr defTabSz="1172261"/>
            <a:endParaRPr lang="fr-FR">
              <a:solidFill>
                <a:prstClr val="black">
                  <a:tint val="95000"/>
                </a:prstClr>
              </a:solidFill>
            </a:endParaRPr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4"/>
          </p:nvPr>
        </p:nvSpPr>
        <p:spPr>
          <a:xfrm>
            <a:off x="10939195" y="6476999"/>
            <a:ext cx="978485" cy="274320"/>
          </a:xfrm>
          <a:prstGeom prst="rect">
            <a:avLst/>
          </a:prstGeom>
        </p:spPr>
        <p:txBody>
          <a:bodyPr vert="horz" lIns="117226" tIns="58613" rIns="117226" bIns="0" rtlCol="0" anchor="b"/>
          <a:lstStyle>
            <a:lvl1pPr algn="r" eaLnBrk="1" latinLnBrk="0" hangingPunct="1">
              <a:defRPr kumimoji="0" sz="1500">
                <a:solidFill>
                  <a:schemeClr val="tx1">
                    <a:tint val="95000"/>
                  </a:schemeClr>
                </a:solidFill>
              </a:defRPr>
            </a:lvl1pPr>
            <a:extLst/>
          </a:lstStyle>
          <a:p>
            <a:pPr defTabSz="1172261"/>
            <a:fld id="{176086B1-9261-4DD5-8444-C547DC2C59D4}" type="slidenum">
              <a:rPr lang="fr-FR" smtClean="0">
                <a:solidFill>
                  <a:prstClr val="black">
                    <a:tint val="95000"/>
                  </a:prstClr>
                </a:solidFill>
              </a:rPr>
              <a:pPr defTabSz="1172261"/>
              <a:t>‹N°›</a:t>
            </a:fld>
            <a:endParaRPr lang="fr-FR">
              <a:solidFill>
                <a:prstClr val="black">
                  <a:tint val="9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75948975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rtl="0" eaLnBrk="1" latinLnBrk="0" hangingPunct="1">
        <a:spcBef>
          <a:spcPct val="0"/>
        </a:spcBef>
        <a:buNone/>
        <a:defRPr kumimoji="0" sz="5800" b="1" kern="1200">
          <a:solidFill>
            <a:schemeClr val="accent1">
              <a:satMod val="150000"/>
            </a:schemeClr>
          </a:solidFill>
          <a:effectLst/>
          <a:latin typeface="+mj-lt"/>
          <a:ea typeface="+mj-ea"/>
          <a:cs typeface="+mj-cs"/>
        </a:defRPr>
      </a:lvl1pPr>
      <a:extLst/>
    </p:titleStyle>
    <p:bodyStyle>
      <a:lvl1pPr marL="562685" indent="-410291" algn="l" rtl="0" eaLnBrk="1" latinLnBrk="0" hangingPunct="1">
        <a:spcBef>
          <a:spcPts val="0"/>
        </a:spcBef>
        <a:buClr>
          <a:schemeClr val="accent1"/>
        </a:buClr>
        <a:buSzPct val="80000"/>
        <a:buFont typeface="Wingdings 2"/>
        <a:buChar char=""/>
        <a:defRPr kumimoji="0" sz="4100" kern="1200">
          <a:solidFill>
            <a:schemeClr val="tx1"/>
          </a:solidFill>
          <a:latin typeface="+mn-lt"/>
          <a:ea typeface="+mn-ea"/>
          <a:cs typeface="+mn-cs"/>
        </a:defRPr>
      </a:lvl1pPr>
      <a:lvl2pPr marL="937809" indent="-351678" algn="l" rtl="0" eaLnBrk="1" latinLnBrk="0" hangingPunct="1">
        <a:spcBef>
          <a:spcPct val="20000"/>
        </a:spcBef>
        <a:buClr>
          <a:schemeClr val="accent2"/>
        </a:buClr>
        <a:buSzPct val="90000"/>
        <a:buFont typeface="Wingdings"/>
        <a:buChar char=""/>
        <a:defRPr kumimoji="0" sz="3600" kern="1200">
          <a:solidFill>
            <a:schemeClr val="tx1"/>
          </a:solidFill>
          <a:latin typeface="+mn-lt"/>
          <a:ea typeface="+mn-ea"/>
          <a:cs typeface="+mn-cs"/>
        </a:defRPr>
      </a:lvl2pPr>
      <a:lvl3pPr marL="1277764" indent="-293065" algn="l" rtl="0" eaLnBrk="1" latinLnBrk="0" hangingPunct="1">
        <a:spcBef>
          <a:spcPct val="20000"/>
        </a:spcBef>
        <a:buClr>
          <a:schemeClr val="accent3"/>
        </a:buClr>
        <a:buFont typeface="Arial"/>
        <a:buChar char="▪"/>
        <a:defRPr kumimoji="0" sz="3100" kern="1200">
          <a:solidFill>
            <a:schemeClr val="tx1"/>
          </a:solidFill>
          <a:latin typeface="+mn-lt"/>
          <a:ea typeface="+mn-ea"/>
          <a:cs typeface="+mn-cs"/>
        </a:defRPr>
      </a:lvl3pPr>
      <a:lvl4pPr marL="1559107" indent="-234452" algn="l" rtl="0" eaLnBrk="1" latinLnBrk="0" hangingPunct="1">
        <a:spcBef>
          <a:spcPct val="20000"/>
        </a:spcBef>
        <a:buClr>
          <a:schemeClr val="accent4"/>
        </a:buClr>
        <a:buFont typeface="Arial"/>
        <a:buChar char="▪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727" indent="-234452" algn="l" rtl="0" eaLnBrk="1" latinLnBrk="0" hangingPunct="1">
        <a:spcBef>
          <a:spcPct val="20000"/>
        </a:spcBef>
        <a:buClr>
          <a:schemeClr val="accent5"/>
        </a:buClr>
        <a:buFont typeface="Wingdings 3"/>
        <a:buChar char=""/>
        <a:defRPr kumimoji="0" lang="en-US" sz="2600" kern="1200" smtClean="0">
          <a:solidFill>
            <a:schemeClr val="tx1"/>
          </a:solidFill>
          <a:latin typeface="+mn-lt"/>
          <a:ea typeface="+mn-ea"/>
          <a:cs typeface="+mn-cs"/>
        </a:defRPr>
      </a:lvl5pPr>
      <a:lvl6pPr marL="2086624" indent="-234452" algn="l" rtl="0" eaLnBrk="1" latinLnBrk="0" hangingPunct="1">
        <a:spcBef>
          <a:spcPct val="20000"/>
        </a:spcBef>
        <a:buClr>
          <a:schemeClr val="accent6"/>
        </a:buClr>
        <a:buSzPct val="100000"/>
        <a:buFont typeface="Wingdings 2"/>
        <a:buChar char="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6pPr>
      <a:lvl7pPr marL="2344522" indent="-234452" algn="l" rtl="0" eaLnBrk="1" latinLnBrk="0" hangingPunct="1">
        <a:spcBef>
          <a:spcPct val="20000"/>
        </a:spcBef>
        <a:buClr>
          <a:schemeClr val="accent1"/>
        </a:buClr>
        <a:buSzPct val="100000"/>
        <a:buFont typeface="Wingdings 2"/>
        <a:buChar char=""/>
        <a:defRPr kumimoji="0" sz="2300" kern="1200">
          <a:solidFill>
            <a:schemeClr val="tx1"/>
          </a:solidFill>
          <a:latin typeface="+mn-lt"/>
          <a:ea typeface="+mn-ea"/>
          <a:cs typeface="+mn-cs"/>
        </a:defRPr>
      </a:lvl7pPr>
      <a:lvl8pPr marL="2602419" indent="-234452" algn="l" rtl="0" eaLnBrk="1" latinLnBrk="0" hangingPunct="1">
        <a:spcBef>
          <a:spcPct val="20000"/>
        </a:spcBef>
        <a:buClr>
          <a:schemeClr val="accent2"/>
        </a:buClr>
        <a:buFont typeface="Wingdings 2" pitchFamily="18" charset="2"/>
        <a:buChar char=""/>
        <a:defRPr kumimoji="0" sz="2300" kern="1200">
          <a:solidFill>
            <a:schemeClr val="tx1"/>
          </a:solidFill>
          <a:latin typeface="+mn-lt"/>
          <a:ea typeface="+mn-ea"/>
          <a:cs typeface="+mn-cs"/>
        </a:defRPr>
      </a:lvl8pPr>
      <a:lvl9pPr marL="2860316" indent="-234452" algn="l" rtl="0" eaLnBrk="1" latinLnBrk="0" hangingPunct="1">
        <a:spcBef>
          <a:spcPct val="20000"/>
        </a:spcBef>
        <a:buClr>
          <a:schemeClr val="accent3"/>
        </a:buClr>
        <a:buFont typeface="Wingdings 2" pitchFamily="18" charset="2"/>
        <a:buChar char=""/>
        <a:defRPr kumimoji="0" sz="2300" kern="1200" baseline="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58613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1172261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758391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2344522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930652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3516782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4102913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4689043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024128" y="585216"/>
            <a:ext cx="9720072" cy="149961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smtClean="0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24128" y="2286000"/>
            <a:ext cx="9720073" cy="4023360"/>
          </a:xfrm>
          <a:prstGeom prst="rect">
            <a:avLst/>
          </a:prstGeom>
        </p:spPr>
        <p:txBody>
          <a:bodyPr vert="horz" lIns="45720" tIns="45720" rIns="45720" bIns="45720" rtlCol="0">
            <a:normAutofit/>
          </a:bodyPr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24129" y="6470704"/>
            <a:ext cx="2154143" cy="27432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1">
                    <a:lumMod val="95000"/>
                    <a:lumOff val="5000"/>
                  </a:schemeClr>
                </a:solidFill>
                <a:latin typeface="+mj-lt"/>
              </a:defRPr>
            </a:lvl1pPr>
          </a:lstStyle>
          <a:p>
            <a:pPr defTabSz="1172261"/>
            <a:fld id="{FF29DF95-A617-4F9D-BB80-1F5E60B82DA9}" type="datetimeFigureOut">
              <a:rPr lang="fr-FR" smtClean="0">
                <a:solidFill>
                  <a:prstClr val="black">
                    <a:tint val="95000"/>
                  </a:prstClr>
                </a:solidFill>
              </a:rPr>
              <a:pPr defTabSz="1172261"/>
              <a:t>21/08/2015</a:t>
            </a:fld>
            <a:endParaRPr lang="fr-FR">
              <a:solidFill>
                <a:prstClr val="black">
                  <a:tint val="9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842932" y="6470704"/>
            <a:ext cx="5901459" cy="27432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cap="all" baseline="0">
                <a:solidFill>
                  <a:schemeClr val="tx1">
                    <a:lumMod val="95000"/>
                    <a:lumOff val="5000"/>
                  </a:schemeClr>
                </a:solidFill>
                <a:latin typeface="+mj-lt"/>
              </a:defRPr>
            </a:lvl1pPr>
          </a:lstStyle>
          <a:p>
            <a:pPr defTabSz="1172261"/>
            <a:endParaRPr lang="fr-FR">
              <a:solidFill>
                <a:prstClr val="black">
                  <a:tint val="9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837333" y="6470704"/>
            <a:ext cx="973667" cy="27432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1">
                    <a:lumMod val="95000"/>
                    <a:lumOff val="5000"/>
                  </a:schemeClr>
                </a:solidFill>
                <a:latin typeface="+mj-lt"/>
              </a:defRPr>
            </a:lvl1pPr>
          </a:lstStyle>
          <a:p>
            <a:pPr defTabSz="1172261"/>
            <a:fld id="{176086B1-9261-4DD5-8444-C547DC2C59D4}" type="slidenum">
              <a:rPr lang="fr-FR" smtClean="0">
                <a:solidFill>
                  <a:prstClr val="black">
                    <a:tint val="95000"/>
                  </a:prstClr>
                </a:solidFill>
              </a:rPr>
              <a:pPr defTabSz="1172261"/>
              <a:t>‹N°›</a:t>
            </a:fld>
            <a:endParaRPr lang="fr-FR">
              <a:solidFill>
                <a:prstClr val="black">
                  <a:tint val="95000"/>
                </a:prstClr>
              </a:solidFill>
            </a:endParaRPr>
          </a:p>
        </p:txBody>
      </p:sp>
      <p:cxnSp>
        <p:nvCxnSpPr>
          <p:cNvPr id="7" name="Straight Connector 6"/>
          <p:cNvCxnSpPr/>
          <p:nvPr/>
        </p:nvCxnSpPr>
        <p:spPr>
          <a:xfrm flipV="1">
            <a:off x="762000" y="826324"/>
            <a:ext cx="0" cy="914400"/>
          </a:xfrm>
          <a:prstGeom prst="line">
            <a:avLst/>
          </a:prstGeom>
          <a:ln w="1905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80732874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14" r:id="rId1"/>
    <p:sldLayoutId id="2147483715" r:id="rId2"/>
    <p:sldLayoutId id="2147483716" r:id="rId3"/>
    <p:sldLayoutId id="2147483717" r:id="rId4"/>
    <p:sldLayoutId id="2147483718" r:id="rId5"/>
    <p:sldLayoutId id="2147483719" r:id="rId6"/>
    <p:sldLayoutId id="2147483720" r:id="rId7"/>
    <p:sldLayoutId id="2147483721" r:id="rId8"/>
    <p:sldLayoutId id="2147483722" r:id="rId9"/>
    <p:sldLayoutId id="2147483723" r:id="rId10"/>
    <p:sldLayoutId id="2147483724" r:id="rId11"/>
  </p:sldLayoutIdLst>
  <p:txStyles>
    <p:titleStyle>
      <a:lvl1pPr algn="l" defTabSz="914400" rtl="1" eaLnBrk="1" latinLnBrk="0" hangingPunct="1">
        <a:lnSpc>
          <a:spcPct val="80000"/>
        </a:lnSpc>
        <a:spcBef>
          <a:spcPct val="0"/>
        </a:spcBef>
        <a:buNone/>
        <a:defRPr sz="5000" kern="1200" cap="all" spc="100" baseline="0">
          <a:solidFill>
            <a:schemeClr val="tx1">
              <a:lumMod val="95000"/>
              <a:lumOff val="5000"/>
            </a:schemeClr>
          </a:solidFill>
          <a:latin typeface="+mj-lt"/>
          <a:ea typeface="+mj-ea"/>
          <a:cs typeface="+mj-cs"/>
        </a:defRPr>
      </a:lvl1pPr>
    </p:titleStyle>
    <p:bodyStyle>
      <a:lvl1pPr marL="91440" indent="-91440" algn="r" defTabSz="914400" rtl="1" eaLnBrk="1" latinLnBrk="0" hangingPunct="1">
        <a:lnSpc>
          <a:spcPct val="90000"/>
        </a:lnSpc>
        <a:spcBef>
          <a:spcPts val="1200"/>
        </a:spcBef>
        <a:spcAft>
          <a:spcPts val="200"/>
        </a:spcAft>
        <a:buClr>
          <a:schemeClr val="accent1"/>
        </a:buClr>
        <a:buSzPct val="100000"/>
        <a:buFont typeface="Tw Cen MT" panose="020B0602020104020603" pitchFamily="34" charset="0"/>
        <a:buChar char=" "/>
        <a:defRPr sz="2200" kern="1200">
          <a:solidFill>
            <a:schemeClr val="tx1"/>
          </a:solidFill>
          <a:latin typeface="+mn-lt"/>
          <a:ea typeface="+mn-ea"/>
          <a:cs typeface="+mn-cs"/>
        </a:defRPr>
      </a:lvl1pPr>
      <a:lvl2pPr marL="265176" indent="-137160" algn="r" defTabSz="914400" rtl="1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Wingdings 3" pitchFamily="18" charset="2"/>
        <a:buChar char="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448056" indent="-137160" algn="r" defTabSz="914400" rtl="1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Wingdings 3" pitchFamily="18" charset="2"/>
        <a:buChar char=""/>
        <a:defRPr sz="1400" kern="1200">
          <a:solidFill>
            <a:schemeClr val="tx1"/>
          </a:solidFill>
          <a:latin typeface="+mn-lt"/>
          <a:ea typeface="+mn-ea"/>
          <a:cs typeface="+mn-cs"/>
        </a:defRPr>
      </a:lvl3pPr>
      <a:lvl4pPr marL="594360" indent="-137160" algn="r" defTabSz="914400" rtl="1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Wingdings 3" pitchFamily="18" charset="2"/>
        <a:buChar char=""/>
        <a:defRPr sz="1400" kern="1200">
          <a:solidFill>
            <a:schemeClr val="tx1"/>
          </a:solidFill>
          <a:latin typeface="+mn-lt"/>
          <a:ea typeface="+mn-ea"/>
          <a:cs typeface="+mn-cs"/>
        </a:defRPr>
      </a:lvl4pPr>
      <a:lvl5pPr marL="777240" indent="-137160" algn="r" defTabSz="914400" rtl="1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Wingdings 3" pitchFamily="18" charset="2"/>
        <a:buChar char=""/>
        <a:defRPr sz="1400" kern="1200">
          <a:solidFill>
            <a:schemeClr val="tx1"/>
          </a:solidFill>
          <a:latin typeface="+mn-lt"/>
          <a:ea typeface="+mn-ea"/>
          <a:cs typeface="+mn-cs"/>
        </a:defRPr>
      </a:lvl5pPr>
      <a:lvl6pPr marL="914400" indent="-137160" algn="r" defTabSz="914400" rtl="1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Wingdings 3" pitchFamily="18" charset="2"/>
        <a:buChar char=""/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1060704" indent="-137160" algn="r" defTabSz="914400" rtl="1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Wingdings 3" pitchFamily="18" charset="2"/>
        <a:buChar char=""/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1216152" indent="-137160" algn="r" defTabSz="914400" rtl="1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Wingdings 3" pitchFamily="18" charset="2"/>
        <a:buChar char=""/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1362456" indent="-137160" algn="r" defTabSz="914400" rtl="1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Wingdings 3" pitchFamily="18" charset="2"/>
        <a:buChar char=""/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024128" y="585216"/>
            <a:ext cx="9720072" cy="149961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smtClean="0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24128" y="2286000"/>
            <a:ext cx="9720073" cy="4023360"/>
          </a:xfrm>
          <a:prstGeom prst="rect">
            <a:avLst/>
          </a:prstGeom>
        </p:spPr>
        <p:txBody>
          <a:bodyPr vert="horz" lIns="45720" tIns="45720" rIns="45720" bIns="45720" rtlCol="0">
            <a:normAutofit/>
          </a:bodyPr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24129" y="6470704"/>
            <a:ext cx="2154143" cy="27432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1">
                    <a:lumMod val="95000"/>
                    <a:lumOff val="5000"/>
                  </a:schemeClr>
                </a:solidFill>
                <a:latin typeface="+mj-lt"/>
              </a:defRPr>
            </a:lvl1pPr>
          </a:lstStyle>
          <a:p>
            <a:pPr defTabSz="1172261"/>
            <a:fld id="{FF29DF95-A617-4F9D-BB80-1F5E60B82DA9}" type="datetimeFigureOut">
              <a:rPr lang="fr-FR" smtClean="0">
                <a:solidFill>
                  <a:prstClr val="black">
                    <a:tint val="95000"/>
                  </a:prstClr>
                </a:solidFill>
              </a:rPr>
              <a:pPr defTabSz="1172261"/>
              <a:t>21/08/2015</a:t>
            </a:fld>
            <a:endParaRPr lang="fr-FR">
              <a:solidFill>
                <a:prstClr val="black">
                  <a:tint val="9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842932" y="6470704"/>
            <a:ext cx="5901459" cy="27432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cap="all" baseline="0">
                <a:solidFill>
                  <a:schemeClr val="tx1">
                    <a:lumMod val="95000"/>
                    <a:lumOff val="5000"/>
                  </a:schemeClr>
                </a:solidFill>
                <a:latin typeface="+mj-lt"/>
              </a:defRPr>
            </a:lvl1pPr>
          </a:lstStyle>
          <a:p>
            <a:pPr defTabSz="1172261"/>
            <a:endParaRPr lang="fr-FR">
              <a:solidFill>
                <a:prstClr val="black">
                  <a:tint val="9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837333" y="6470704"/>
            <a:ext cx="973667" cy="27432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1">
                    <a:lumMod val="95000"/>
                    <a:lumOff val="5000"/>
                  </a:schemeClr>
                </a:solidFill>
                <a:latin typeface="+mj-lt"/>
              </a:defRPr>
            </a:lvl1pPr>
          </a:lstStyle>
          <a:p>
            <a:pPr defTabSz="1172261"/>
            <a:fld id="{176086B1-9261-4DD5-8444-C547DC2C59D4}" type="slidenum">
              <a:rPr lang="fr-FR" smtClean="0">
                <a:solidFill>
                  <a:prstClr val="black">
                    <a:tint val="95000"/>
                  </a:prstClr>
                </a:solidFill>
              </a:rPr>
              <a:pPr defTabSz="1172261"/>
              <a:t>‹N°›</a:t>
            </a:fld>
            <a:endParaRPr lang="fr-FR">
              <a:solidFill>
                <a:prstClr val="black">
                  <a:tint val="95000"/>
                </a:prstClr>
              </a:solidFill>
            </a:endParaRPr>
          </a:p>
        </p:txBody>
      </p:sp>
      <p:cxnSp>
        <p:nvCxnSpPr>
          <p:cNvPr id="7" name="Straight Connector 6"/>
          <p:cNvCxnSpPr/>
          <p:nvPr/>
        </p:nvCxnSpPr>
        <p:spPr>
          <a:xfrm flipV="1">
            <a:off x="762000" y="826324"/>
            <a:ext cx="0" cy="914400"/>
          </a:xfrm>
          <a:prstGeom prst="line">
            <a:avLst/>
          </a:prstGeom>
          <a:ln w="1905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80732874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26" r:id="rId1"/>
    <p:sldLayoutId id="2147483727" r:id="rId2"/>
    <p:sldLayoutId id="2147483728" r:id="rId3"/>
    <p:sldLayoutId id="2147483729" r:id="rId4"/>
    <p:sldLayoutId id="2147483730" r:id="rId5"/>
    <p:sldLayoutId id="2147483731" r:id="rId6"/>
    <p:sldLayoutId id="2147483732" r:id="rId7"/>
    <p:sldLayoutId id="2147483733" r:id="rId8"/>
    <p:sldLayoutId id="2147483734" r:id="rId9"/>
    <p:sldLayoutId id="2147483735" r:id="rId10"/>
    <p:sldLayoutId id="2147483736" r:id="rId11"/>
  </p:sldLayoutIdLst>
  <p:txStyles>
    <p:titleStyle>
      <a:lvl1pPr algn="l" defTabSz="914400" rtl="1" eaLnBrk="1" latinLnBrk="0" hangingPunct="1">
        <a:lnSpc>
          <a:spcPct val="80000"/>
        </a:lnSpc>
        <a:spcBef>
          <a:spcPct val="0"/>
        </a:spcBef>
        <a:buNone/>
        <a:defRPr sz="5000" kern="1200" cap="all" spc="100" baseline="0">
          <a:solidFill>
            <a:schemeClr val="tx1">
              <a:lumMod val="95000"/>
              <a:lumOff val="5000"/>
            </a:schemeClr>
          </a:solidFill>
          <a:latin typeface="+mj-lt"/>
          <a:ea typeface="+mj-ea"/>
          <a:cs typeface="+mj-cs"/>
        </a:defRPr>
      </a:lvl1pPr>
    </p:titleStyle>
    <p:bodyStyle>
      <a:lvl1pPr marL="91440" indent="-91440" algn="r" defTabSz="914400" rtl="1" eaLnBrk="1" latinLnBrk="0" hangingPunct="1">
        <a:lnSpc>
          <a:spcPct val="90000"/>
        </a:lnSpc>
        <a:spcBef>
          <a:spcPts val="1200"/>
        </a:spcBef>
        <a:spcAft>
          <a:spcPts val="200"/>
        </a:spcAft>
        <a:buClr>
          <a:schemeClr val="accent1"/>
        </a:buClr>
        <a:buSzPct val="100000"/>
        <a:buFont typeface="Tw Cen MT" panose="020B0602020104020603" pitchFamily="34" charset="0"/>
        <a:buChar char=" "/>
        <a:defRPr sz="2200" kern="1200">
          <a:solidFill>
            <a:schemeClr val="tx1"/>
          </a:solidFill>
          <a:latin typeface="+mn-lt"/>
          <a:ea typeface="+mn-ea"/>
          <a:cs typeface="+mn-cs"/>
        </a:defRPr>
      </a:lvl1pPr>
      <a:lvl2pPr marL="265176" indent="-137160" algn="r" defTabSz="914400" rtl="1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Wingdings 3" pitchFamily="18" charset="2"/>
        <a:buChar char="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448056" indent="-137160" algn="r" defTabSz="914400" rtl="1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Wingdings 3" pitchFamily="18" charset="2"/>
        <a:buChar char=""/>
        <a:defRPr sz="1400" kern="1200">
          <a:solidFill>
            <a:schemeClr val="tx1"/>
          </a:solidFill>
          <a:latin typeface="+mn-lt"/>
          <a:ea typeface="+mn-ea"/>
          <a:cs typeface="+mn-cs"/>
        </a:defRPr>
      </a:lvl3pPr>
      <a:lvl4pPr marL="594360" indent="-137160" algn="r" defTabSz="914400" rtl="1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Wingdings 3" pitchFamily="18" charset="2"/>
        <a:buChar char=""/>
        <a:defRPr sz="1400" kern="1200">
          <a:solidFill>
            <a:schemeClr val="tx1"/>
          </a:solidFill>
          <a:latin typeface="+mn-lt"/>
          <a:ea typeface="+mn-ea"/>
          <a:cs typeface="+mn-cs"/>
        </a:defRPr>
      </a:lvl4pPr>
      <a:lvl5pPr marL="777240" indent="-137160" algn="r" defTabSz="914400" rtl="1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Wingdings 3" pitchFamily="18" charset="2"/>
        <a:buChar char=""/>
        <a:defRPr sz="1400" kern="1200">
          <a:solidFill>
            <a:schemeClr val="tx1"/>
          </a:solidFill>
          <a:latin typeface="+mn-lt"/>
          <a:ea typeface="+mn-ea"/>
          <a:cs typeface="+mn-cs"/>
        </a:defRPr>
      </a:lvl5pPr>
      <a:lvl6pPr marL="914400" indent="-137160" algn="r" defTabSz="914400" rtl="1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Wingdings 3" pitchFamily="18" charset="2"/>
        <a:buChar char=""/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1060704" indent="-137160" algn="r" defTabSz="914400" rtl="1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Wingdings 3" pitchFamily="18" charset="2"/>
        <a:buChar char=""/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1216152" indent="-137160" algn="r" defTabSz="914400" rtl="1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Wingdings 3" pitchFamily="18" charset="2"/>
        <a:buChar char=""/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1362456" indent="-137160" algn="r" defTabSz="914400" rtl="1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Wingdings 3" pitchFamily="18" charset="2"/>
        <a:buChar char=""/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024128" y="585216"/>
            <a:ext cx="9720072" cy="149961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smtClean="0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24128" y="2286000"/>
            <a:ext cx="9720073" cy="4023360"/>
          </a:xfrm>
          <a:prstGeom prst="rect">
            <a:avLst/>
          </a:prstGeom>
        </p:spPr>
        <p:txBody>
          <a:bodyPr vert="horz" lIns="45720" tIns="45720" rIns="45720" bIns="45720" rtlCol="0">
            <a:normAutofit/>
          </a:bodyPr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24129" y="6470704"/>
            <a:ext cx="2154143" cy="27432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1">
                    <a:lumMod val="95000"/>
                    <a:lumOff val="5000"/>
                  </a:schemeClr>
                </a:solidFill>
                <a:latin typeface="+mj-lt"/>
              </a:defRPr>
            </a:lvl1pPr>
          </a:lstStyle>
          <a:p>
            <a:pPr defTabSz="1172261"/>
            <a:fld id="{FF29DF95-A617-4F9D-BB80-1F5E60B82DA9}" type="datetimeFigureOut">
              <a:rPr lang="fr-FR" smtClean="0">
                <a:solidFill>
                  <a:prstClr val="black">
                    <a:tint val="95000"/>
                  </a:prstClr>
                </a:solidFill>
              </a:rPr>
              <a:pPr defTabSz="1172261"/>
              <a:t>21/08/2015</a:t>
            </a:fld>
            <a:endParaRPr lang="fr-FR">
              <a:solidFill>
                <a:prstClr val="black">
                  <a:tint val="9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842932" y="6470704"/>
            <a:ext cx="5901459" cy="27432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cap="all" baseline="0">
                <a:solidFill>
                  <a:schemeClr val="tx1">
                    <a:lumMod val="95000"/>
                    <a:lumOff val="5000"/>
                  </a:schemeClr>
                </a:solidFill>
                <a:latin typeface="+mj-lt"/>
              </a:defRPr>
            </a:lvl1pPr>
          </a:lstStyle>
          <a:p>
            <a:pPr defTabSz="1172261"/>
            <a:endParaRPr lang="fr-FR">
              <a:solidFill>
                <a:prstClr val="black">
                  <a:tint val="9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837333" y="6470704"/>
            <a:ext cx="973667" cy="27432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1">
                    <a:lumMod val="95000"/>
                    <a:lumOff val="5000"/>
                  </a:schemeClr>
                </a:solidFill>
                <a:latin typeface="+mj-lt"/>
              </a:defRPr>
            </a:lvl1pPr>
          </a:lstStyle>
          <a:p>
            <a:pPr defTabSz="1172261"/>
            <a:fld id="{176086B1-9261-4DD5-8444-C547DC2C59D4}" type="slidenum">
              <a:rPr lang="fr-FR" smtClean="0">
                <a:solidFill>
                  <a:prstClr val="black">
                    <a:tint val="95000"/>
                  </a:prstClr>
                </a:solidFill>
              </a:rPr>
              <a:pPr defTabSz="1172261"/>
              <a:t>‹N°›</a:t>
            </a:fld>
            <a:endParaRPr lang="fr-FR">
              <a:solidFill>
                <a:prstClr val="black">
                  <a:tint val="95000"/>
                </a:prstClr>
              </a:solidFill>
            </a:endParaRPr>
          </a:p>
        </p:txBody>
      </p:sp>
      <p:cxnSp>
        <p:nvCxnSpPr>
          <p:cNvPr id="7" name="Straight Connector 6"/>
          <p:cNvCxnSpPr/>
          <p:nvPr/>
        </p:nvCxnSpPr>
        <p:spPr>
          <a:xfrm flipV="1">
            <a:off x="762000" y="826324"/>
            <a:ext cx="0" cy="914400"/>
          </a:xfrm>
          <a:prstGeom prst="line">
            <a:avLst/>
          </a:prstGeom>
          <a:ln w="1905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80732874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38" r:id="rId1"/>
    <p:sldLayoutId id="2147483739" r:id="rId2"/>
    <p:sldLayoutId id="2147483740" r:id="rId3"/>
    <p:sldLayoutId id="2147483741" r:id="rId4"/>
    <p:sldLayoutId id="2147483742" r:id="rId5"/>
    <p:sldLayoutId id="2147483743" r:id="rId6"/>
    <p:sldLayoutId id="2147483744" r:id="rId7"/>
    <p:sldLayoutId id="2147483745" r:id="rId8"/>
    <p:sldLayoutId id="2147483746" r:id="rId9"/>
    <p:sldLayoutId id="2147483747" r:id="rId10"/>
    <p:sldLayoutId id="2147483748" r:id="rId11"/>
  </p:sldLayoutIdLst>
  <p:txStyles>
    <p:titleStyle>
      <a:lvl1pPr algn="l" defTabSz="914400" rtl="1" eaLnBrk="1" latinLnBrk="0" hangingPunct="1">
        <a:lnSpc>
          <a:spcPct val="80000"/>
        </a:lnSpc>
        <a:spcBef>
          <a:spcPct val="0"/>
        </a:spcBef>
        <a:buNone/>
        <a:defRPr sz="5000" kern="1200" cap="all" spc="100" baseline="0">
          <a:solidFill>
            <a:schemeClr val="tx1">
              <a:lumMod val="95000"/>
              <a:lumOff val="5000"/>
            </a:schemeClr>
          </a:solidFill>
          <a:latin typeface="+mj-lt"/>
          <a:ea typeface="+mj-ea"/>
          <a:cs typeface="+mj-cs"/>
        </a:defRPr>
      </a:lvl1pPr>
    </p:titleStyle>
    <p:bodyStyle>
      <a:lvl1pPr marL="91440" indent="-91440" algn="r" defTabSz="914400" rtl="1" eaLnBrk="1" latinLnBrk="0" hangingPunct="1">
        <a:lnSpc>
          <a:spcPct val="90000"/>
        </a:lnSpc>
        <a:spcBef>
          <a:spcPts val="1200"/>
        </a:spcBef>
        <a:spcAft>
          <a:spcPts val="200"/>
        </a:spcAft>
        <a:buClr>
          <a:schemeClr val="accent1"/>
        </a:buClr>
        <a:buSzPct val="100000"/>
        <a:buFont typeface="Tw Cen MT" panose="020B0602020104020603" pitchFamily="34" charset="0"/>
        <a:buChar char=" "/>
        <a:defRPr sz="2200" kern="1200">
          <a:solidFill>
            <a:schemeClr val="tx1"/>
          </a:solidFill>
          <a:latin typeface="+mn-lt"/>
          <a:ea typeface="+mn-ea"/>
          <a:cs typeface="+mn-cs"/>
        </a:defRPr>
      </a:lvl1pPr>
      <a:lvl2pPr marL="265176" indent="-137160" algn="r" defTabSz="914400" rtl="1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Wingdings 3" pitchFamily="18" charset="2"/>
        <a:buChar char="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448056" indent="-137160" algn="r" defTabSz="914400" rtl="1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Wingdings 3" pitchFamily="18" charset="2"/>
        <a:buChar char=""/>
        <a:defRPr sz="1400" kern="1200">
          <a:solidFill>
            <a:schemeClr val="tx1"/>
          </a:solidFill>
          <a:latin typeface="+mn-lt"/>
          <a:ea typeface="+mn-ea"/>
          <a:cs typeface="+mn-cs"/>
        </a:defRPr>
      </a:lvl3pPr>
      <a:lvl4pPr marL="594360" indent="-137160" algn="r" defTabSz="914400" rtl="1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Wingdings 3" pitchFamily="18" charset="2"/>
        <a:buChar char=""/>
        <a:defRPr sz="1400" kern="1200">
          <a:solidFill>
            <a:schemeClr val="tx1"/>
          </a:solidFill>
          <a:latin typeface="+mn-lt"/>
          <a:ea typeface="+mn-ea"/>
          <a:cs typeface="+mn-cs"/>
        </a:defRPr>
      </a:lvl4pPr>
      <a:lvl5pPr marL="777240" indent="-137160" algn="r" defTabSz="914400" rtl="1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Wingdings 3" pitchFamily="18" charset="2"/>
        <a:buChar char=""/>
        <a:defRPr sz="1400" kern="1200">
          <a:solidFill>
            <a:schemeClr val="tx1"/>
          </a:solidFill>
          <a:latin typeface="+mn-lt"/>
          <a:ea typeface="+mn-ea"/>
          <a:cs typeface="+mn-cs"/>
        </a:defRPr>
      </a:lvl5pPr>
      <a:lvl6pPr marL="914400" indent="-137160" algn="r" defTabSz="914400" rtl="1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Wingdings 3" pitchFamily="18" charset="2"/>
        <a:buChar char=""/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1060704" indent="-137160" algn="r" defTabSz="914400" rtl="1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Wingdings 3" pitchFamily="18" charset="2"/>
        <a:buChar char=""/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1216152" indent="-137160" algn="r" defTabSz="914400" rtl="1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Wingdings 3" pitchFamily="18" charset="2"/>
        <a:buChar char=""/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1362456" indent="-137160" algn="r" defTabSz="914400" rtl="1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Wingdings 3" pitchFamily="18" charset="2"/>
        <a:buChar char=""/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8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9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9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8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40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40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40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40.xml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diagramLayout" Target="../diagrams/layout2.xml"/><Relationship Id="rId13" Type="http://schemas.openxmlformats.org/officeDocument/2006/relationships/diagramLayout" Target="../diagrams/layout3.xml"/><Relationship Id="rId18" Type="http://schemas.openxmlformats.org/officeDocument/2006/relationships/image" Target="../media/image6.png"/><Relationship Id="rId3" Type="http://schemas.openxmlformats.org/officeDocument/2006/relationships/diagramLayout" Target="../diagrams/layout1.xml"/><Relationship Id="rId7" Type="http://schemas.openxmlformats.org/officeDocument/2006/relationships/diagramData" Target="../diagrams/data2.xml"/><Relationship Id="rId12" Type="http://schemas.openxmlformats.org/officeDocument/2006/relationships/diagramData" Target="../diagrams/data3.xml"/><Relationship Id="rId17" Type="http://schemas.openxmlformats.org/officeDocument/2006/relationships/image" Target="../media/image5.png"/><Relationship Id="rId2" Type="http://schemas.openxmlformats.org/officeDocument/2006/relationships/diagramData" Target="../diagrams/data1.xml"/><Relationship Id="rId16" Type="http://schemas.microsoft.com/office/2007/relationships/diagramDrawing" Target="../diagrams/drawing3.xml"/><Relationship Id="rId1" Type="http://schemas.openxmlformats.org/officeDocument/2006/relationships/slideLayout" Target="../slideLayouts/slideLayout40.xml"/><Relationship Id="rId6" Type="http://schemas.microsoft.com/office/2007/relationships/diagramDrawing" Target="../diagrams/drawing1.xml"/><Relationship Id="rId11" Type="http://schemas.microsoft.com/office/2007/relationships/diagramDrawing" Target="../diagrams/drawing2.xml"/><Relationship Id="rId5" Type="http://schemas.openxmlformats.org/officeDocument/2006/relationships/diagramColors" Target="../diagrams/colors1.xml"/><Relationship Id="rId15" Type="http://schemas.openxmlformats.org/officeDocument/2006/relationships/diagramColors" Target="../diagrams/colors3.xml"/><Relationship Id="rId10" Type="http://schemas.openxmlformats.org/officeDocument/2006/relationships/diagramColors" Target="../diagrams/colors2.xml"/><Relationship Id="rId19" Type="http://schemas.openxmlformats.org/officeDocument/2006/relationships/image" Target="../media/image7.png"/><Relationship Id="rId4" Type="http://schemas.openxmlformats.org/officeDocument/2006/relationships/diagramQuickStyle" Target="../diagrams/quickStyle1.xml"/><Relationship Id="rId9" Type="http://schemas.openxmlformats.org/officeDocument/2006/relationships/diagramQuickStyle" Target="../diagrams/quickStyle2.xml"/><Relationship Id="rId14" Type="http://schemas.openxmlformats.org/officeDocument/2006/relationships/diagramQuickStyle" Target="../diagrams/quickStyle3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40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8.xml"/><Relationship Id="rId5" Type="http://schemas.microsoft.com/office/2007/relationships/hdphoto" Target="../media/hdphoto1.wdp"/><Relationship Id="rId4" Type="http://schemas.openxmlformats.org/officeDocument/2006/relationships/image" Target="../media/image10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8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8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8.xml"/><Relationship Id="rId4" Type="http://schemas.openxmlformats.org/officeDocument/2006/relationships/chart" Target="../charts/chart1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8.xml"/><Relationship Id="rId4" Type="http://schemas.openxmlformats.org/officeDocument/2006/relationships/chart" Target="../charts/char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8.xml"/><Relationship Id="rId4" Type="http://schemas.openxmlformats.org/officeDocument/2006/relationships/chart" Target="../charts/chart3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8.xml"/><Relationship Id="rId6" Type="http://schemas.openxmlformats.org/officeDocument/2006/relationships/image" Target="../media/image14.png"/><Relationship Id="rId5" Type="http://schemas.openxmlformats.org/officeDocument/2006/relationships/image" Target="../media/image13.png"/><Relationship Id="rId4" Type="http://schemas.openxmlformats.org/officeDocument/2006/relationships/chart" Target="../charts/chart4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8.xml"/><Relationship Id="rId5" Type="http://schemas.openxmlformats.org/officeDocument/2006/relationships/chart" Target="../charts/chart6.xml"/><Relationship Id="rId4" Type="http://schemas.openxmlformats.org/officeDocument/2006/relationships/chart" Target="../charts/chart5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8.xml"/><Relationship Id="rId5" Type="http://schemas.openxmlformats.org/officeDocument/2006/relationships/chart" Target="../charts/chart8.xml"/><Relationship Id="rId4" Type="http://schemas.openxmlformats.org/officeDocument/2006/relationships/chart" Target="../charts/chart7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8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8.xml"/><Relationship Id="rId4" Type="http://schemas.openxmlformats.org/officeDocument/2006/relationships/chart" Target="../charts/chart9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8.xml"/><Relationship Id="rId4" Type="http://schemas.openxmlformats.org/officeDocument/2006/relationships/chart" Target="../charts/chart10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18.xml"/><Relationship Id="rId4" Type="http://schemas.openxmlformats.org/officeDocument/2006/relationships/chart" Target="../charts/chart11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18.xml"/><Relationship Id="rId4" Type="http://schemas.openxmlformats.org/officeDocument/2006/relationships/chart" Target="../charts/chart12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18.xml"/><Relationship Id="rId4" Type="http://schemas.openxmlformats.org/officeDocument/2006/relationships/chart" Target="../charts/chart13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18.xml"/><Relationship Id="rId4" Type="http://schemas.openxmlformats.org/officeDocument/2006/relationships/chart" Target="../charts/chart14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18.xml"/><Relationship Id="rId4" Type="http://schemas.openxmlformats.org/officeDocument/2006/relationships/chart" Target="../charts/chart15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18.xml"/><Relationship Id="rId4" Type="http://schemas.openxmlformats.org/officeDocument/2006/relationships/chart" Target="../charts/chart16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18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18.xml"/><Relationship Id="rId4" Type="http://schemas.openxmlformats.org/officeDocument/2006/relationships/chart" Target="../charts/chart17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18.xml"/><Relationship Id="rId5" Type="http://schemas.openxmlformats.org/officeDocument/2006/relationships/chart" Target="../charts/chart19.xml"/><Relationship Id="rId4" Type="http://schemas.openxmlformats.org/officeDocument/2006/relationships/chart" Target="../charts/chart18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18.xml"/><Relationship Id="rId4" Type="http://schemas.openxmlformats.org/officeDocument/2006/relationships/chart" Target="../charts/chart20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18.xml"/><Relationship Id="rId4" Type="http://schemas.openxmlformats.org/officeDocument/2006/relationships/chart" Target="../charts/chart21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18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18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18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18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18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18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18.xml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hyperlink" Target="file:///E:\m&#233;moires\ITK2015\IMPRIMER%2033,5\%20%20%20%20Http:\www.e-cancer.fr\epid&#233;miologie-des-cancer" TargetMode="External"/><Relationship Id="rId2" Type="http://schemas.openxmlformats.org/officeDocument/2006/relationships/hyperlink" Target="http://www.e-cancer.fr/cancerinfo,ressources.pdf" TargetMode="External"/><Relationship Id="rId1" Type="http://schemas.openxmlformats.org/officeDocument/2006/relationships/slideLayout" Target="../slideLayouts/slideLayout18.xml"/><Relationship Id="rId4" Type="http://schemas.openxmlformats.org/officeDocument/2006/relationships/hyperlink" Target="http://www.ligue-cancer.net/article/7498,la-th&#233;rapie-cibl&#233;e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rgbClr val="8488C4"/>
            </a:gs>
            <a:gs pos="53000">
              <a:srgbClr val="D4DEFF"/>
            </a:gs>
            <a:gs pos="83000">
              <a:srgbClr val="D4DEFF"/>
            </a:gs>
            <a:gs pos="100000">
              <a:srgbClr val="96AB94"/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752600" y="174498"/>
            <a:ext cx="5886450" cy="1252728"/>
          </a:xfrm>
        </p:spPr>
        <p:txBody>
          <a:bodyPr/>
          <a:lstStyle/>
          <a:p>
            <a:r>
              <a:rPr lang="fr-FR" dirty="0" smtClean="0">
                <a:solidFill>
                  <a:schemeClr val="tx1"/>
                </a:solidFill>
                <a:latin typeface="Monotype Corsiva" pitchFamily="66" charset="0"/>
                <a:cs typeface="Arial" pitchFamily="34" charset="0"/>
              </a:rPr>
              <a:t>GREETING </a:t>
            </a:r>
            <a:endParaRPr lang="fr-FR" dirty="0">
              <a:solidFill>
                <a:schemeClr val="tx1"/>
              </a:solidFill>
              <a:latin typeface="Monotype Corsiva" pitchFamily="66" charset="0"/>
              <a:cs typeface="Arial" pitchFamily="34" charset="0"/>
            </a:endParaRPr>
          </a:p>
        </p:txBody>
      </p:sp>
      <p:sp>
        <p:nvSpPr>
          <p:cNvPr id="5" name="Espace réservé du contenu 2"/>
          <p:cNvSpPr txBox="1">
            <a:spLocks/>
          </p:cNvSpPr>
          <p:nvPr/>
        </p:nvSpPr>
        <p:spPr>
          <a:xfrm>
            <a:off x="0" y="1485900"/>
            <a:ext cx="12192000" cy="5541263"/>
          </a:xfrm>
          <a:prstGeom prst="rect">
            <a:avLst/>
          </a:prstGeom>
          <a:solidFill>
            <a:schemeClr val="tx1"/>
          </a:solidFill>
        </p:spPr>
        <p:txBody>
          <a:bodyPr vert="horz" lIns="70336" tIns="117226" rIns="117226" bIns="58613" rtlCol="0">
            <a:noAutofit/>
          </a:bodyPr>
          <a:lstStyle>
            <a:lvl1pPr marL="562685" indent="-410291" algn="l" rtl="0" eaLnBrk="1" latinLnBrk="0" hangingPunct="1">
              <a:spcBef>
                <a:spcPts val="0"/>
              </a:spcBef>
              <a:buClr>
                <a:schemeClr val="accent1"/>
              </a:buClr>
              <a:buSzPct val="80000"/>
              <a:buFont typeface="Wingdings 2"/>
              <a:buChar char=""/>
              <a:defRPr kumimoji="0" sz="4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937809" indent="-351678" algn="l" rtl="0" eaLnBrk="1" latinLnBrk="0" hangingPunct="1">
              <a:spcBef>
                <a:spcPct val="20000"/>
              </a:spcBef>
              <a:buClr>
                <a:schemeClr val="accent2"/>
              </a:buClr>
              <a:buSzPct val="90000"/>
              <a:buFont typeface="Wingdings"/>
              <a:buChar char=""/>
              <a:defRPr kumimoji="0"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277764" indent="-293065" algn="l" rtl="0" eaLnBrk="1" latinLnBrk="0" hangingPunct="1">
              <a:spcBef>
                <a:spcPct val="20000"/>
              </a:spcBef>
              <a:buClr>
                <a:schemeClr val="accent3"/>
              </a:buClr>
              <a:buFont typeface="Arial"/>
              <a:buChar char="▪"/>
              <a:defRPr kumimoji="0" sz="3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559107" indent="-234452" algn="l" rtl="0" eaLnBrk="1" latinLnBrk="0" hangingPunct="1">
              <a:spcBef>
                <a:spcPct val="20000"/>
              </a:spcBef>
              <a:buClr>
                <a:schemeClr val="accent4"/>
              </a:buClr>
              <a:buFont typeface="Arial"/>
              <a:buChar char="▪"/>
              <a:defRPr kumimoji="0" sz="2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727" indent="-234452" algn="l" rtl="0" eaLnBrk="1" latinLnBrk="0" hangingPunct="1">
              <a:spcBef>
                <a:spcPct val="20000"/>
              </a:spcBef>
              <a:buClr>
                <a:schemeClr val="accent5"/>
              </a:buClr>
              <a:buFont typeface="Wingdings 3"/>
              <a:buChar char=""/>
              <a:defRPr kumimoji="0" lang="en-US" sz="2600" kern="120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086624" indent="-234452" algn="l" rtl="0" eaLnBrk="1" latinLnBrk="0" hangingPunct="1">
              <a:spcBef>
                <a:spcPct val="20000"/>
              </a:spcBef>
              <a:buClr>
                <a:schemeClr val="accent6"/>
              </a:buClr>
              <a:buSzPct val="100000"/>
              <a:buFont typeface="Wingdings 2"/>
              <a:buChar char=""/>
              <a:defRPr kumimoji="0" sz="2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344522" indent="-234452" algn="l" rtl="0" eaLnBrk="1" latinLnBrk="0" hangingPunct="1">
              <a:spcBef>
                <a:spcPct val="20000"/>
              </a:spcBef>
              <a:buClr>
                <a:schemeClr val="accent1"/>
              </a:buClr>
              <a:buSzPct val="100000"/>
              <a:buFont typeface="Wingdings 2"/>
              <a:buChar char=""/>
              <a:defRPr kumimoji="0" sz="2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602419" indent="-234452" algn="l" rtl="0" eaLnBrk="1" latinLnBrk="0" hangingPunct="1">
              <a:spcBef>
                <a:spcPct val="20000"/>
              </a:spcBef>
              <a:buClr>
                <a:schemeClr val="accent2"/>
              </a:buClr>
              <a:buFont typeface="Wingdings 2" pitchFamily="18" charset="2"/>
              <a:buChar char=""/>
              <a:defRPr kumimoji="0" sz="2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860316" indent="-234452" algn="l" rtl="0" eaLnBrk="1" latinLnBrk="0" hangingPunct="1">
              <a:spcBef>
                <a:spcPct val="20000"/>
              </a:spcBef>
              <a:buClr>
                <a:schemeClr val="accent3"/>
              </a:buClr>
              <a:buFont typeface="Wingdings 2" pitchFamily="18" charset="2"/>
              <a:buChar char=""/>
              <a:defRPr kumimoji="0" sz="23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  <a:extLst/>
          </a:lstStyle>
          <a:p>
            <a:pPr marL="152394" indent="0" algn="ctr">
              <a:buFont typeface="Wingdings 2"/>
              <a:buNone/>
            </a:pPr>
            <a:endParaRPr lang="fr-FR" sz="6000" b="1" dirty="0" smtClean="0">
              <a:solidFill>
                <a:srgbClr val="002060"/>
              </a:solidFill>
              <a:latin typeface="Monotype Corsiva" pitchFamily="66" charset="0"/>
              <a:cs typeface="Arial" pitchFamily="34" charset="0"/>
            </a:endParaRPr>
          </a:p>
          <a:p>
            <a:pPr marL="152394" indent="0" algn="ctr">
              <a:buFont typeface="Wingdings 2"/>
              <a:buNone/>
            </a:pPr>
            <a:r>
              <a:rPr lang="fr-FR" sz="6000" b="1" dirty="0" smtClean="0">
                <a:solidFill>
                  <a:srgbClr val="002060"/>
                </a:solidFill>
                <a:latin typeface="Monotype Corsiva" pitchFamily="66" charset="0"/>
                <a:cs typeface="Arial" pitchFamily="34" charset="0"/>
              </a:rPr>
              <a:t>BUENOS DÍAS</a:t>
            </a:r>
          </a:p>
          <a:p>
            <a:pPr marL="152394" indent="0" algn="ctr">
              <a:buFont typeface="Wingdings 2"/>
              <a:buNone/>
            </a:pPr>
            <a:r>
              <a:rPr lang="fr-FR" sz="6000" b="1" dirty="0" smtClean="0">
                <a:solidFill>
                  <a:srgbClr val="002060"/>
                </a:solidFill>
                <a:latin typeface="Monotype Corsiva" pitchFamily="66" charset="0"/>
                <a:cs typeface="Arial" pitchFamily="34" charset="0"/>
              </a:rPr>
              <a:t>GOOD MORNING</a:t>
            </a:r>
          </a:p>
          <a:p>
            <a:pPr marL="152394" indent="0" algn="ctr">
              <a:buFont typeface="Wingdings 2"/>
              <a:buNone/>
            </a:pPr>
            <a:r>
              <a:rPr lang="fr-FR" sz="6000" b="1" dirty="0" smtClean="0">
                <a:solidFill>
                  <a:srgbClr val="002060"/>
                </a:solidFill>
                <a:latin typeface="Monotype Corsiva" pitchFamily="66" charset="0"/>
                <a:cs typeface="Arial" pitchFamily="34" charset="0"/>
              </a:rPr>
              <a:t>BONJOUR</a:t>
            </a:r>
          </a:p>
          <a:p>
            <a:pPr marL="152394" indent="0">
              <a:buFont typeface="Wingdings 2"/>
              <a:buNone/>
            </a:pPr>
            <a:endParaRPr lang="fr-FR" sz="6000" b="1" dirty="0">
              <a:solidFill>
                <a:srgbClr val="002060"/>
              </a:solidFill>
              <a:latin typeface="Monotype Corsiva" pitchFamily="66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4726501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5" grpId="0" animBg="1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280453" y="2615048"/>
            <a:ext cx="11944324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3600" b="1" dirty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Tolerance of </a:t>
            </a:r>
            <a:r>
              <a:rPr lang="en-US" sz="3600" b="1" dirty="0" err="1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Imatinib</a:t>
            </a:r>
            <a:r>
              <a:rPr lang="en-US" sz="3600" b="1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sz="3600" b="1" dirty="0" err="1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Dasatinib</a:t>
            </a:r>
            <a:r>
              <a:rPr lang="en-US" sz="3600" b="1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sz="3600" b="1" dirty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and </a:t>
            </a:r>
            <a:r>
              <a:rPr lang="en-US" sz="3600" b="1" dirty="0" err="1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Nilotinib</a:t>
            </a:r>
            <a:endParaRPr lang="en-US" sz="3600" b="1" dirty="0" smtClean="0">
              <a:solidFill>
                <a:srgbClr val="002060"/>
              </a:solidFill>
              <a:latin typeface="Arial" pitchFamily="34" charset="0"/>
              <a:cs typeface="Arial" pitchFamily="34" charset="0"/>
            </a:endParaRPr>
          </a:p>
          <a:p>
            <a:pPr algn="ctr"/>
            <a:r>
              <a:rPr lang="en-US" sz="3600" b="1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sz="3600" b="1" dirty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in the </a:t>
            </a:r>
            <a:r>
              <a:rPr lang="en-US" sz="3600" b="1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treatment</a:t>
            </a:r>
            <a:r>
              <a:rPr lang="fr-FR" sz="3600" b="1" dirty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sz="3600" b="1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of </a:t>
            </a:r>
            <a:r>
              <a:rPr lang="en-US" sz="3600" b="1" dirty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C</a:t>
            </a:r>
            <a:r>
              <a:rPr lang="en-US" sz="3600" b="1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hronic </a:t>
            </a:r>
            <a:r>
              <a:rPr lang="en-US" sz="3600" b="1" dirty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Myeloid Leukemia.</a:t>
            </a:r>
            <a:endParaRPr lang="fr-FR" sz="3600" b="1" dirty="0">
              <a:solidFill>
                <a:srgbClr val="00206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3" name="ZoneTexte 2"/>
          <p:cNvSpPr txBox="1"/>
          <p:nvPr/>
        </p:nvSpPr>
        <p:spPr>
          <a:xfrm>
            <a:off x="1068337" y="1223313"/>
            <a:ext cx="10104421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2400" b="1" dirty="0" smtClean="0">
                <a:latin typeface="Arial" pitchFamily="34" charset="0"/>
                <a:cs typeface="Arial" pitchFamily="34" charset="0"/>
              </a:rPr>
              <a:t>International Conférence on </a:t>
            </a:r>
            <a:r>
              <a:rPr lang="fr-FR" sz="2400" b="1" dirty="0" err="1" smtClean="0">
                <a:latin typeface="Arial" pitchFamily="34" charset="0"/>
                <a:cs typeface="Arial" pitchFamily="34" charset="0"/>
              </a:rPr>
              <a:t>Toxicogenomics</a:t>
            </a:r>
            <a:r>
              <a:rPr lang="fr-FR" sz="2400" b="1" dirty="0" smtClean="0">
                <a:latin typeface="Arial" pitchFamily="34" charset="0"/>
                <a:cs typeface="Arial" pitchFamily="34" charset="0"/>
              </a:rPr>
              <a:t> and Drug Monitoring and </a:t>
            </a:r>
            <a:r>
              <a:rPr lang="fr-FR" sz="2400" b="1" dirty="0" err="1" smtClean="0">
                <a:latin typeface="Arial" pitchFamily="34" charset="0"/>
                <a:cs typeface="Arial" pitchFamily="34" charset="0"/>
              </a:rPr>
              <a:t>European</a:t>
            </a:r>
            <a:r>
              <a:rPr lang="fr-FR" sz="2400" b="1" dirty="0" smtClean="0">
                <a:latin typeface="Arial" pitchFamily="34" charset="0"/>
                <a:cs typeface="Arial" pitchFamily="34" charset="0"/>
              </a:rPr>
              <a:t> Pharma </a:t>
            </a:r>
            <a:r>
              <a:rPr lang="fr-FR" sz="2400" b="1" dirty="0" err="1" smtClean="0">
                <a:latin typeface="Arial" pitchFamily="34" charset="0"/>
                <a:cs typeface="Arial" pitchFamily="34" charset="0"/>
              </a:rPr>
              <a:t>Congress</a:t>
            </a:r>
            <a:r>
              <a:rPr lang="fr-FR" sz="2400" b="1" dirty="0" smtClean="0">
                <a:latin typeface="Arial" pitchFamily="34" charset="0"/>
                <a:cs typeface="Arial" pitchFamily="34" charset="0"/>
              </a:rPr>
              <a:t> </a:t>
            </a:r>
          </a:p>
          <a:p>
            <a:pPr algn="ctr"/>
            <a:r>
              <a:rPr lang="fr-FR" sz="2400" b="1" dirty="0">
                <a:latin typeface="Arial" pitchFamily="34" charset="0"/>
                <a:cs typeface="Arial" pitchFamily="34" charset="0"/>
              </a:rPr>
              <a:t>August 25-27, </a:t>
            </a:r>
            <a:r>
              <a:rPr lang="fr-FR" sz="2400" b="1" dirty="0" smtClean="0">
                <a:latin typeface="Arial" pitchFamily="34" charset="0"/>
                <a:cs typeface="Arial" pitchFamily="34" charset="0"/>
              </a:rPr>
              <a:t>2015 </a:t>
            </a:r>
            <a:r>
              <a:rPr lang="fr-FR" sz="2400" b="1" dirty="0">
                <a:latin typeface="Arial" pitchFamily="34" charset="0"/>
                <a:cs typeface="Arial" pitchFamily="34" charset="0"/>
              </a:rPr>
              <a:t>Valencia, Spain </a:t>
            </a:r>
          </a:p>
        </p:txBody>
      </p:sp>
      <p:sp>
        <p:nvSpPr>
          <p:cNvPr id="4" name="ZoneTexte 3"/>
          <p:cNvSpPr txBox="1"/>
          <p:nvPr/>
        </p:nvSpPr>
        <p:spPr>
          <a:xfrm>
            <a:off x="321316" y="95748"/>
            <a:ext cx="4936484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fr-FR" sz="2000" dirty="0" err="1" smtClean="0">
                <a:latin typeface="Times New Roman" pitchFamily="18" charset="0"/>
                <a:cs typeface="Times New Roman" pitchFamily="18" charset="0"/>
              </a:rPr>
              <a:t>University</a:t>
            </a:r>
            <a:r>
              <a:rPr lang="fr-FR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fr-FR" sz="2000" dirty="0" err="1" smtClean="0">
                <a:latin typeface="Times New Roman" pitchFamily="18" charset="0"/>
                <a:cs typeface="Times New Roman" pitchFamily="18" charset="0"/>
              </a:rPr>
              <a:t>Badji</a:t>
            </a:r>
            <a:r>
              <a:rPr lang="fr-FR" sz="2000" dirty="0" smtClean="0">
                <a:latin typeface="Times New Roman" pitchFamily="18" charset="0"/>
                <a:cs typeface="Times New Roman" pitchFamily="18" charset="0"/>
              </a:rPr>
              <a:t> Mokhtar Annaba, </a:t>
            </a:r>
            <a:r>
              <a:rPr lang="fr-FR" sz="2000" dirty="0" err="1" smtClean="0">
                <a:latin typeface="Times New Roman" pitchFamily="18" charset="0"/>
                <a:cs typeface="Times New Roman" pitchFamily="18" charset="0"/>
              </a:rPr>
              <a:t>Algeria</a:t>
            </a:r>
            <a:endParaRPr lang="fr-FR" sz="2000" dirty="0" smtClean="0">
              <a:latin typeface="Times New Roman" pitchFamily="18" charset="0"/>
              <a:cs typeface="Times New Roman" pitchFamily="18" charset="0"/>
            </a:endParaRPr>
          </a:p>
          <a:p>
            <a:pPr algn="ctr">
              <a:lnSpc>
                <a:spcPct val="150000"/>
              </a:lnSpc>
            </a:pPr>
            <a:r>
              <a:rPr lang="fr-FR" sz="2000" dirty="0" smtClean="0">
                <a:latin typeface="Times New Roman" pitchFamily="18" charset="0"/>
                <a:cs typeface="Times New Roman" pitchFamily="18" charset="0"/>
              </a:rPr>
              <a:t>Annaba </a:t>
            </a:r>
            <a:r>
              <a:rPr lang="fr-FR" sz="2000" dirty="0" err="1" smtClean="0">
                <a:latin typeface="Times New Roman" pitchFamily="18" charset="0"/>
                <a:cs typeface="Times New Roman" pitchFamily="18" charset="0"/>
              </a:rPr>
              <a:t>Medical</a:t>
            </a:r>
            <a:r>
              <a:rPr lang="fr-FR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fr-FR" sz="2000" dirty="0" err="1">
                <a:latin typeface="Times New Roman" pitchFamily="18" charset="0"/>
                <a:cs typeface="Times New Roman" pitchFamily="18" charset="0"/>
              </a:rPr>
              <a:t>C</a:t>
            </a:r>
            <a:r>
              <a:rPr lang="fr-FR" sz="2000" dirty="0" err="1" smtClean="0">
                <a:latin typeface="Times New Roman" pitchFamily="18" charset="0"/>
                <a:cs typeface="Times New Roman" pitchFamily="18" charset="0"/>
              </a:rPr>
              <a:t>ollege</a:t>
            </a:r>
            <a:endParaRPr lang="fr-FR" sz="20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7799093" y="172692"/>
            <a:ext cx="4392907" cy="861774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>
              <a:spcAft>
                <a:spcPts val="1200"/>
              </a:spcAft>
            </a:pPr>
            <a:r>
              <a:rPr lang="fr-FR" sz="2000" dirty="0" err="1" smtClean="0">
                <a:latin typeface="Times New Roman" pitchFamily="18" charset="0"/>
                <a:cs typeface="Times New Roman" pitchFamily="18" charset="0"/>
              </a:rPr>
              <a:t>Départment</a:t>
            </a:r>
            <a:r>
              <a:rPr lang="fr-FR" sz="2000" dirty="0" smtClean="0">
                <a:latin typeface="Times New Roman" pitchFamily="18" charset="0"/>
                <a:cs typeface="Times New Roman" pitchFamily="18" charset="0"/>
              </a:rPr>
              <a:t> of </a:t>
            </a:r>
            <a:r>
              <a:rPr lang="fr-FR" sz="2000" dirty="0" err="1" smtClean="0">
                <a:latin typeface="Times New Roman" pitchFamily="18" charset="0"/>
                <a:cs typeface="Times New Roman" pitchFamily="18" charset="0"/>
              </a:rPr>
              <a:t>Pharmacy</a:t>
            </a:r>
            <a:endParaRPr lang="fr-FR" sz="2000" dirty="0" smtClean="0">
              <a:latin typeface="Times New Roman" pitchFamily="18" charset="0"/>
              <a:cs typeface="Times New Roman" pitchFamily="18" charset="0"/>
            </a:endParaRPr>
          </a:p>
          <a:p>
            <a:pPr algn="ctr">
              <a:spcAft>
                <a:spcPts val="1200"/>
              </a:spcAft>
            </a:pPr>
            <a:r>
              <a:rPr lang="fr-FR" sz="2000" dirty="0" err="1" smtClean="0">
                <a:latin typeface="Times New Roman" pitchFamily="18" charset="0"/>
                <a:cs typeface="Times New Roman" pitchFamily="18" charset="0"/>
              </a:rPr>
              <a:t>Chemistry</a:t>
            </a:r>
            <a:r>
              <a:rPr lang="fr-FR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fr-FR" sz="2000" dirty="0" err="1" smtClean="0">
                <a:latin typeface="Times New Roman" pitchFamily="18" charset="0"/>
                <a:cs typeface="Times New Roman" pitchFamily="18" charset="0"/>
              </a:rPr>
              <a:t>Laboratory</a:t>
            </a:r>
            <a:r>
              <a:rPr lang="fr-FR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fr-FR" sz="2000" dirty="0" err="1" smtClean="0">
                <a:latin typeface="Times New Roman" pitchFamily="18" charset="0"/>
                <a:cs typeface="Times New Roman" pitchFamily="18" charset="0"/>
              </a:rPr>
              <a:t>Therapeutic</a:t>
            </a:r>
            <a:endParaRPr lang="fr-FR" sz="2000" dirty="0" smtClean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6" name="Image 5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62463" y="1021440"/>
            <a:ext cx="1016168" cy="1402202"/>
          </a:xfrm>
          <a:prstGeom prst="rect">
            <a:avLst/>
          </a:prstGeom>
        </p:spPr>
      </p:pic>
      <p:pic>
        <p:nvPicPr>
          <p:cNvPr id="7" name="Image 6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10868472" y="1034466"/>
            <a:ext cx="1263352" cy="1256802"/>
          </a:xfrm>
          <a:prstGeom prst="rect">
            <a:avLst/>
          </a:prstGeom>
        </p:spPr>
      </p:pic>
      <p:sp>
        <p:nvSpPr>
          <p:cNvPr id="8" name="Rectangle 7"/>
          <p:cNvSpPr/>
          <p:nvPr/>
        </p:nvSpPr>
        <p:spPr>
          <a:xfrm>
            <a:off x="1617248" y="2483869"/>
            <a:ext cx="9006600" cy="131179"/>
          </a:xfrm>
          <a:prstGeom prst="rect">
            <a:avLst/>
          </a:prstGeom>
          <a:gradFill flip="none" rotWithShape="1">
            <a:gsLst>
              <a:gs pos="0">
                <a:schemeClr val="bg2">
                  <a:lumMod val="90000"/>
                </a:schemeClr>
              </a:gs>
              <a:gs pos="50000">
                <a:schemeClr val="bg2">
                  <a:lumMod val="90000"/>
                  <a:alpha val="0"/>
                </a:schemeClr>
              </a:gs>
              <a:gs pos="100000">
                <a:schemeClr val="bg2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9" name="Rectangle 8"/>
          <p:cNvSpPr/>
          <p:nvPr/>
        </p:nvSpPr>
        <p:spPr>
          <a:xfrm>
            <a:off x="447777" y="4283466"/>
            <a:ext cx="2670006" cy="52322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fr-FR" sz="2400" dirty="0" smtClean="0">
                <a:solidFill>
                  <a:schemeClr val="bg1"/>
                </a:solidFill>
                <a:latin typeface="Century Gothic" panose="020B0502020202020204" pitchFamily="34" charset="0"/>
              </a:rPr>
              <a:t>  </a:t>
            </a:r>
            <a:r>
              <a:rPr lang="fr-FR" sz="2800" dirty="0" err="1" smtClean="0">
                <a:latin typeface="Times New Roman" pitchFamily="18" charset="0"/>
                <a:cs typeface="Times New Roman" pitchFamily="18" charset="0"/>
              </a:rPr>
              <a:t>Presented</a:t>
            </a:r>
            <a:r>
              <a:rPr lang="fr-FR" sz="2800" dirty="0" smtClean="0">
                <a:latin typeface="Times New Roman" pitchFamily="18" charset="0"/>
                <a:cs typeface="Times New Roman" pitchFamily="18" charset="0"/>
              </a:rPr>
              <a:t> by</a:t>
            </a:r>
          </a:p>
        </p:txBody>
      </p:sp>
      <p:sp>
        <p:nvSpPr>
          <p:cNvPr id="10" name="Rectangle 9"/>
          <p:cNvSpPr/>
          <p:nvPr/>
        </p:nvSpPr>
        <p:spPr>
          <a:xfrm>
            <a:off x="1675614" y="4852364"/>
            <a:ext cx="10211586" cy="584775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>
              <a:buClr>
                <a:srgbClr val="FEA0BB"/>
              </a:buClr>
            </a:pPr>
            <a:r>
              <a:rPr lang="fr-FR" sz="3200" dirty="0" smtClean="0">
                <a:latin typeface="Times New Roman" pitchFamily="18" charset="0"/>
                <a:cs typeface="Times New Roman" pitchFamily="18" charset="0"/>
              </a:rPr>
              <a:t>Dr. SOUDANI.W   </a:t>
            </a:r>
            <a:r>
              <a:rPr lang="fr-FR" sz="2000" dirty="0" err="1" smtClean="0">
                <a:latin typeface="Times New Roman" pitchFamily="18" charset="0"/>
                <a:cs typeface="Times New Roman" pitchFamily="18" charset="0"/>
              </a:rPr>
              <a:t>Chemistry</a:t>
            </a:r>
            <a:r>
              <a:rPr lang="fr-FR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fr-FR" sz="2000" dirty="0" err="1">
                <a:latin typeface="Times New Roman" pitchFamily="18" charset="0"/>
                <a:cs typeface="Times New Roman" pitchFamily="18" charset="0"/>
              </a:rPr>
              <a:t>Laboratory</a:t>
            </a:r>
            <a:r>
              <a:rPr lang="fr-FR" sz="2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fr-FR" sz="2000" dirty="0" err="1" smtClean="0">
                <a:latin typeface="Times New Roman" pitchFamily="18" charset="0"/>
                <a:cs typeface="Times New Roman" pitchFamily="18" charset="0"/>
              </a:rPr>
              <a:t>Therapeutic</a:t>
            </a:r>
            <a:r>
              <a:rPr lang="fr-FR" sz="2000" dirty="0" smtClean="0">
                <a:latin typeface="Times New Roman" pitchFamily="18" charset="0"/>
                <a:cs typeface="Times New Roman" pitchFamily="18" charset="0"/>
              </a:rPr>
              <a:t>, Annaba, </a:t>
            </a:r>
            <a:r>
              <a:rPr lang="fr-FR" sz="2000" dirty="0" err="1" smtClean="0">
                <a:latin typeface="Times New Roman" pitchFamily="18" charset="0"/>
                <a:cs typeface="Times New Roman" pitchFamily="18" charset="0"/>
              </a:rPr>
              <a:t>Algeria</a:t>
            </a:r>
            <a:endParaRPr lang="fr-FR" sz="20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1" name="Rectangle 10"/>
          <p:cNvSpPr/>
          <p:nvPr/>
        </p:nvSpPr>
        <p:spPr>
          <a:xfrm>
            <a:off x="909108" y="5559757"/>
            <a:ext cx="10978092" cy="461665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>
              <a:buClr>
                <a:srgbClr val="FEA0BB"/>
              </a:buClr>
            </a:pPr>
            <a:r>
              <a:rPr lang="fr-FR" sz="2400" dirty="0" smtClean="0">
                <a:latin typeface="Times New Roman" pitchFamily="18" charset="0"/>
                <a:cs typeface="Times New Roman" pitchFamily="18" charset="0"/>
              </a:rPr>
              <a:t>Co-</a:t>
            </a:r>
            <a:r>
              <a:rPr lang="fr-FR" sz="2400" dirty="0" err="1" smtClean="0">
                <a:latin typeface="Times New Roman" pitchFamily="18" charset="0"/>
                <a:cs typeface="Times New Roman" pitchFamily="18" charset="0"/>
              </a:rPr>
              <a:t>authors</a:t>
            </a:r>
            <a:r>
              <a:rPr lang="fr-FR" sz="2400" dirty="0" smtClean="0">
                <a:latin typeface="Times New Roman" pitchFamily="18" charset="0"/>
                <a:cs typeface="Times New Roman" pitchFamily="18" charset="0"/>
              </a:rPr>
              <a:t>: Pr. DJAFER.R</a:t>
            </a:r>
            <a:r>
              <a:rPr lang="fr-FR" sz="2400" baseline="30000" dirty="0" smtClean="0">
                <a:latin typeface="Times New Roman" pitchFamily="18" charset="0"/>
                <a:cs typeface="Times New Roman" pitchFamily="18" charset="0"/>
              </a:rPr>
              <a:t>2</a:t>
            </a:r>
            <a:r>
              <a:rPr lang="fr-FR" sz="2400" dirty="0" smtClean="0">
                <a:latin typeface="Times New Roman" pitchFamily="18" charset="0"/>
                <a:cs typeface="Times New Roman" pitchFamily="18" charset="0"/>
              </a:rPr>
              <a:t>, Dr. DJEDDI.H</a:t>
            </a:r>
            <a:r>
              <a:rPr lang="fr-FR" sz="2400" baseline="30000" dirty="0" smtClean="0">
                <a:latin typeface="Times New Roman" pitchFamily="18" charset="0"/>
                <a:cs typeface="Times New Roman" pitchFamily="18" charset="0"/>
              </a:rPr>
              <a:t>3</a:t>
            </a:r>
            <a:r>
              <a:rPr lang="fr-FR" sz="2400" dirty="0" smtClean="0">
                <a:latin typeface="Times New Roman" pitchFamily="18" charset="0"/>
                <a:cs typeface="Times New Roman" pitchFamily="18" charset="0"/>
              </a:rPr>
              <a:t>, Dr</a:t>
            </a:r>
            <a:r>
              <a:rPr lang="fr-FR" sz="2400" dirty="0"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fr-FR" sz="2400" dirty="0" smtClean="0">
                <a:latin typeface="Times New Roman" pitchFamily="18" charset="0"/>
                <a:cs typeface="Times New Roman" pitchFamily="18" charset="0"/>
              </a:rPr>
              <a:t>BOUGHRIRA.S</a:t>
            </a:r>
            <a:r>
              <a:rPr lang="fr-FR" sz="2400" baseline="30000" dirty="0" smtClean="0">
                <a:latin typeface="Times New Roman" pitchFamily="18" charset="0"/>
                <a:cs typeface="Times New Roman" pitchFamily="18" charset="0"/>
              </a:rPr>
              <a:t>3</a:t>
            </a:r>
            <a:r>
              <a:rPr lang="fr-FR" sz="2400" dirty="0" smtClean="0">
                <a:latin typeface="Times New Roman" pitchFamily="18" charset="0"/>
                <a:cs typeface="Times New Roman" pitchFamily="18" charset="0"/>
              </a:rPr>
              <a:t>, Pr. GRIFFI .F</a:t>
            </a:r>
            <a:r>
              <a:rPr lang="fr-FR" sz="2400" baseline="30000" dirty="0">
                <a:latin typeface="Times New Roman" pitchFamily="18" charset="0"/>
                <a:cs typeface="Times New Roman" pitchFamily="18" charset="0"/>
              </a:rPr>
              <a:t>3</a:t>
            </a:r>
            <a:r>
              <a:rPr lang="fr-FR" sz="2400" dirty="0" smtClean="0">
                <a:latin typeface="Times New Roman" pitchFamily="18" charset="0"/>
                <a:cs typeface="Times New Roman" pitchFamily="18" charset="0"/>
              </a:rPr>
              <a:t>.</a:t>
            </a:r>
            <a:endParaRPr lang="fr-FR" sz="24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2" name="Rectangle 11"/>
          <p:cNvSpPr/>
          <p:nvPr/>
        </p:nvSpPr>
        <p:spPr>
          <a:xfrm>
            <a:off x="1675614" y="4021108"/>
            <a:ext cx="9006600" cy="131179"/>
          </a:xfrm>
          <a:prstGeom prst="rect">
            <a:avLst/>
          </a:prstGeom>
          <a:gradFill flip="none" rotWithShape="1">
            <a:gsLst>
              <a:gs pos="0">
                <a:schemeClr val="bg2">
                  <a:lumMod val="90000"/>
                </a:schemeClr>
              </a:gs>
              <a:gs pos="50000">
                <a:schemeClr val="bg2">
                  <a:lumMod val="90000"/>
                  <a:alpha val="0"/>
                </a:schemeClr>
              </a:gs>
              <a:gs pos="100000">
                <a:schemeClr val="bg2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3" name="Rectangle 12"/>
          <p:cNvSpPr/>
          <p:nvPr/>
        </p:nvSpPr>
        <p:spPr>
          <a:xfrm>
            <a:off x="1617248" y="6161740"/>
            <a:ext cx="5033415" cy="40011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>
              <a:buClr>
                <a:srgbClr val="FEA0BB"/>
              </a:buClr>
            </a:pPr>
            <a:r>
              <a:rPr lang="fr-FR" sz="2000" dirty="0" smtClean="0">
                <a:latin typeface="Times New Roman" pitchFamily="18" charset="0"/>
                <a:cs typeface="Times New Roman" pitchFamily="18" charset="0"/>
              </a:rPr>
              <a:t>2: Service of </a:t>
            </a:r>
            <a:r>
              <a:rPr lang="fr-FR" sz="2000" dirty="0" err="1" smtClean="0">
                <a:latin typeface="Times New Roman" pitchFamily="18" charset="0"/>
                <a:cs typeface="Times New Roman" pitchFamily="18" charset="0"/>
              </a:rPr>
              <a:t>Toxicology</a:t>
            </a:r>
            <a:r>
              <a:rPr lang="fr-FR" sz="2000" dirty="0" smtClean="0">
                <a:latin typeface="Times New Roman" pitchFamily="18" charset="0"/>
                <a:cs typeface="Times New Roman" pitchFamily="18" charset="0"/>
              </a:rPr>
              <a:t> CHU Annaba, </a:t>
            </a:r>
            <a:r>
              <a:rPr lang="fr-FR" sz="2000" dirty="0" err="1" smtClean="0">
                <a:latin typeface="Times New Roman" pitchFamily="18" charset="0"/>
                <a:cs typeface="Times New Roman" pitchFamily="18" charset="0"/>
              </a:rPr>
              <a:t>Algeria</a:t>
            </a:r>
            <a:r>
              <a:rPr lang="fr-FR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endParaRPr lang="fr-FR" sz="20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5" name="Rectangle 14"/>
          <p:cNvSpPr/>
          <p:nvPr/>
        </p:nvSpPr>
        <p:spPr>
          <a:xfrm>
            <a:off x="6900631" y="6161740"/>
            <a:ext cx="4986569" cy="40011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>
              <a:buClr>
                <a:srgbClr val="FEA0BB"/>
              </a:buClr>
            </a:pPr>
            <a:r>
              <a:rPr lang="fr-FR" sz="2000" dirty="0" smtClean="0">
                <a:latin typeface="Times New Roman" pitchFamily="18" charset="0"/>
                <a:cs typeface="Times New Roman" pitchFamily="18" charset="0"/>
              </a:rPr>
              <a:t>3</a:t>
            </a:r>
            <a:r>
              <a:rPr lang="fr-FR" sz="2000" dirty="0">
                <a:latin typeface="Times New Roman" pitchFamily="18" charset="0"/>
                <a:cs typeface="Times New Roman" pitchFamily="18" charset="0"/>
              </a:rPr>
              <a:t>: </a:t>
            </a:r>
            <a:r>
              <a:rPr lang="fr-FR" sz="2000" dirty="0" smtClean="0">
                <a:latin typeface="Times New Roman" pitchFamily="18" charset="0"/>
                <a:cs typeface="Times New Roman" pitchFamily="18" charset="0"/>
              </a:rPr>
              <a:t>Service </a:t>
            </a:r>
            <a:r>
              <a:rPr lang="fr-FR" sz="2000" dirty="0">
                <a:latin typeface="Times New Roman" pitchFamily="18" charset="0"/>
                <a:cs typeface="Times New Roman" pitchFamily="18" charset="0"/>
              </a:rPr>
              <a:t>of </a:t>
            </a:r>
            <a:r>
              <a:rPr lang="fr-FR" sz="2000" dirty="0" err="1">
                <a:latin typeface="Times New Roman" pitchFamily="18" charset="0"/>
                <a:cs typeface="Times New Roman" pitchFamily="18" charset="0"/>
              </a:rPr>
              <a:t>Hematolgy</a:t>
            </a:r>
            <a:r>
              <a:rPr lang="fr-FR" sz="2000" dirty="0">
                <a:latin typeface="Times New Roman" pitchFamily="18" charset="0"/>
                <a:cs typeface="Times New Roman" pitchFamily="18" charset="0"/>
              </a:rPr>
              <a:t> CHU </a:t>
            </a:r>
            <a:r>
              <a:rPr lang="fr-FR" sz="2000" dirty="0" err="1" smtClean="0">
                <a:latin typeface="Times New Roman" pitchFamily="18" charset="0"/>
                <a:cs typeface="Times New Roman" pitchFamily="18" charset="0"/>
              </a:rPr>
              <a:t>Annaba,Algeria</a:t>
            </a:r>
            <a:endParaRPr lang="fr-FR" sz="2000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4132317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  <p:bldP spid="4" grpId="0"/>
      <p:bldP spid="5" grpId="0"/>
      <p:bldP spid="8" grpId="0" animBg="1"/>
      <p:bldP spid="9" grpId="0"/>
      <p:bldP spid="10" grpId="0"/>
      <p:bldP spid="11" grpId="0"/>
      <p:bldP spid="12" grpId="0" animBg="1"/>
      <p:bldP spid="13" grpId="0"/>
      <p:bldP spid="15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rgbClr val="E1E9ED">
                <a:alpha val="30000"/>
                <a:lumMod val="68000"/>
                <a:lumOff val="32000"/>
              </a:srgbClr>
            </a:gs>
            <a:gs pos="34000">
              <a:srgbClr val="F7FCFF"/>
            </a:gs>
            <a:gs pos="68000">
              <a:srgbClr val="FDFFFE"/>
            </a:gs>
            <a:gs pos="100000">
              <a:srgbClr val="F8FCFD">
                <a:alpha val="58000"/>
              </a:srgbClr>
            </a:gs>
          </a:gsLst>
          <a:path path="circle">
            <a:fillToRect l="100000" t="100000"/>
          </a:path>
          <a:tileRect r="-100000" b="-10000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Rectangle 28"/>
          <p:cNvSpPr/>
          <p:nvPr/>
        </p:nvSpPr>
        <p:spPr>
          <a:xfrm>
            <a:off x="4631444" y="554789"/>
            <a:ext cx="3801041" cy="92333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fr-FR" sz="5400" kern="0" dirty="0" smtClean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Introduction</a:t>
            </a:r>
            <a:endParaRPr lang="fr-FR" sz="1000" kern="0" dirty="0" smtClean="0">
              <a:solidFill>
                <a:srgbClr val="0070C0"/>
              </a:solidFill>
              <a:latin typeface="Arial" pitchFamily="34" charset="0"/>
              <a:cs typeface="Arial" pitchFamily="34" charset="0"/>
            </a:endParaRPr>
          </a:p>
        </p:txBody>
      </p:sp>
      <p:grpSp>
        <p:nvGrpSpPr>
          <p:cNvPr id="2" name="Groupe 1"/>
          <p:cNvGrpSpPr/>
          <p:nvPr/>
        </p:nvGrpSpPr>
        <p:grpSpPr>
          <a:xfrm>
            <a:off x="3030433" y="476389"/>
            <a:ext cx="2431854" cy="1439709"/>
            <a:chOff x="3030433" y="476389"/>
            <a:chExt cx="2431854" cy="1439709"/>
          </a:xfrm>
        </p:grpSpPr>
        <p:sp>
          <p:nvSpPr>
            <p:cNvPr id="25" name="Rectangle 24"/>
            <p:cNvSpPr/>
            <p:nvPr/>
          </p:nvSpPr>
          <p:spPr>
            <a:xfrm>
              <a:off x="3030433" y="638525"/>
              <a:ext cx="1005840" cy="1005840"/>
            </a:xfrm>
            <a:prstGeom prst="rect">
              <a:avLst/>
            </a:prstGeom>
            <a:solidFill>
              <a:sysClr val="window" lastClr="FFFFFF">
                <a:lumMod val="95000"/>
              </a:sysClr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algn="ctr"/>
              <a:endParaRPr lang="fr-FR" kern="0" smtClean="0">
                <a:solidFill>
                  <a:prstClr val="white"/>
                </a:solidFill>
              </a:endParaRPr>
            </a:p>
          </p:txBody>
        </p:sp>
        <p:sp>
          <p:nvSpPr>
            <p:cNvPr id="26" name="Rectangle 25"/>
            <p:cNvSpPr/>
            <p:nvPr/>
          </p:nvSpPr>
          <p:spPr>
            <a:xfrm>
              <a:off x="3612701" y="476389"/>
              <a:ext cx="755703" cy="755703"/>
            </a:xfrm>
            <a:prstGeom prst="rect">
              <a:avLst/>
            </a:prstGeom>
            <a:solidFill>
              <a:srgbClr val="5B9BD5">
                <a:lumMod val="60000"/>
                <a:lumOff val="40000"/>
              </a:srgbClr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algn="ctr"/>
              <a:endParaRPr lang="fr-FR" kern="0" smtClean="0">
                <a:solidFill>
                  <a:prstClr val="white"/>
                </a:solidFill>
              </a:endParaRPr>
            </a:p>
          </p:txBody>
        </p:sp>
        <p:sp>
          <p:nvSpPr>
            <p:cNvPr id="27" name="Rectangle 26"/>
            <p:cNvSpPr/>
            <p:nvPr/>
          </p:nvSpPr>
          <p:spPr>
            <a:xfrm>
              <a:off x="3341937" y="1247830"/>
              <a:ext cx="198000" cy="196636"/>
            </a:xfrm>
            <a:prstGeom prst="rect">
              <a:avLst/>
            </a:prstGeom>
            <a:solidFill>
              <a:schemeClr val="bg1"/>
            </a:solidFill>
            <a:ln w="12700" cap="flat" cmpd="sng" algn="ctr">
              <a:solidFill>
                <a:schemeClr val="bg1"/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algn="ctr"/>
              <a:endParaRPr lang="fr-FR" kern="0" smtClean="0">
                <a:solidFill>
                  <a:prstClr val="white"/>
                </a:solidFill>
              </a:endParaRPr>
            </a:p>
          </p:txBody>
        </p:sp>
        <p:sp>
          <p:nvSpPr>
            <p:cNvPr id="28" name="Rectangle 27"/>
            <p:cNvSpPr/>
            <p:nvPr/>
          </p:nvSpPr>
          <p:spPr>
            <a:xfrm>
              <a:off x="3519222" y="1628203"/>
              <a:ext cx="289892" cy="287895"/>
            </a:xfrm>
            <a:prstGeom prst="rect">
              <a:avLst/>
            </a:prstGeom>
            <a:solidFill>
              <a:srgbClr val="70AD47">
                <a:lumMod val="60000"/>
                <a:lumOff val="40000"/>
              </a:srgbClr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algn="ctr"/>
              <a:endParaRPr lang="fr-FR" kern="0" smtClean="0">
                <a:solidFill>
                  <a:prstClr val="white"/>
                </a:solidFill>
              </a:endParaRPr>
            </a:p>
          </p:txBody>
        </p:sp>
        <p:sp>
          <p:nvSpPr>
            <p:cNvPr id="30" name="Rectangle 29"/>
            <p:cNvSpPr/>
            <p:nvPr/>
          </p:nvSpPr>
          <p:spPr>
            <a:xfrm>
              <a:off x="4276716" y="476862"/>
              <a:ext cx="1185571" cy="150046"/>
            </a:xfrm>
            <a:prstGeom prst="rect">
              <a:avLst/>
            </a:prstGeom>
            <a:solidFill>
              <a:srgbClr val="5B9BD5">
                <a:lumMod val="60000"/>
                <a:lumOff val="40000"/>
              </a:srgbClr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algn="ctr"/>
              <a:endParaRPr lang="fr-FR" kern="0" smtClean="0">
                <a:solidFill>
                  <a:prstClr val="white"/>
                </a:solidFill>
              </a:endParaRPr>
            </a:p>
          </p:txBody>
        </p:sp>
      </p:grpSp>
      <p:sp>
        <p:nvSpPr>
          <p:cNvPr id="32" name="Rectangle 7"/>
          <p:cNvSpPr/>
          <p:nvPr/>
        </p:nvSpPr>
        <p:spPr>
          <a:xfrm>
            <a:off x="23184" y="1563046"/>
            <a:ext cx="12192000" cy="709712"/>
          </a:xfrm>
          <a:custGeom>
            <a:avLst/>
            <a:gdLst>
              <a:gd name="connsiteX0" fmla="*/ 0 w 4198882"/>
              <a:gd name="connsiteY0" fmla="*/ 0 h 648000"/>
              <a:gd name="connsiteX1" fmla="*/ 4198882 w 4198882"/>
              <a:gd name="connsiteY1" fmla="*/ 0 h 648000"/>
              <a:gd name="connsiteX2" fmla="*/ 4198882 w 4198882"/>
              <a:gd name="connsiteY2" fmla="*/ 648000 h 648000"/>
              <a:gd name="connsiteX3" fmla="*/ 0 w 4198882"/>
              <a:gd name="connsiteY3" fmla="*/ 648000 h 648000"/>
              <a:gd name="connsiteX4" fmla="*/ 0 w 4198882"/>
              <a:gd name="connsiteY4" fmla="*/ 0 h 648000"/>
              <a:gd name="connsiteX0" fmla="*/ 0 w 4214924"/>
              <a:gd name="connsiteY0" fmla="*/ 0 h 2139916"/>
              <a:gd name="connsiteX1" fmla="*/ 4198882 w 4214924"/>
              <a:gd name="connsiteY1" fmla="*/ 0 h 2139916"/>
              <a:gd name="connsiteX2" fmla="*/ 4214924 w 4214924"/>
              <a:gd name="connsiteY2" fmla="*/ 2139916 h 2139916"/>
              <a:gd name="connsiteX3" fmla="*/ 0 w 4214924"/>
              <a:gd name="connsiteY3" fmla="*/ 648000 h 2139916"/>
              <a:gd name="connsiteX4" fmla="*/ 0 w 4214924"/>
              <a:gd name="connsiteY4" fmla="*/ 0 h 2139916"/>
              <a:gd name="connsiteX0" fmla="*/ 0 w 4214924"/>
              <a:gd name="connsiteY0" fmla="*/ 128337 h 2268253"/>
              <a:gd name="connsiteX1" fmla="*/ 4198882 w 4214924"/>
              <a:gd name="connsiteY1" fmla="*/ 0 h 2268253"/>
              <a:gd name="connsiteX2" fmla="*/ 4214924 w 4214924"/>
              <a:gd name="connsiteY2" fmla="*/ 2268253 h 2268253"/>
              <a:gd name="connsiteX3" fmla="*/ 0 w 4214924"/>
              <a:gd name="connsiteY3" fmla="*/ 776337 h 2268253"/>
              <a:gd name="connsiteX4" fmla="*/ 0 w 4214924"/>
              <a:gd name="connsiteY4" fmla="*/ 128337 h 2268253"/>
              <a:gd name="connsiteX0" fmla="*/ 0 w 4214924"/>
              <a:gd name="connsiteY0" fmla="*/ 128337 h 2268253"/>
              <a:gd name="connsiteX1" fmla="*/ 4198882 w 4214924"/>
              <a:gd name="connsiteY1" fmla="*/ 0 h 2268253"/>
              <a:gd name="connsiteX2" fmla="*/ 4214924 w 4214924"/>
              <a:gd name="connsiteY2" fmla="*/ 2268253 h 2268253"/>
              <a:gd name="connsiteX3" fmla="*/ 0 w 4214924"/>
              <a:gd name="connsiteY3" fmla="*/ 776337 h 2268253"/>
              <a:gd name="connsiteX4" fmla="*/ 0 w 4214924"/>
              <a:gd name="connsiteY4" fmla="*/ 128337 h 2268253"/>
              <a:gd name="connsiteX0" fmla="*/ 0 w 4214924"/>
              <a:gd name="connsiteY0" fmla="*/ 128337 h 2268253"/>
              <a:gd name="connsiteX1" fmla="*/ 4198882 w 4214924"/>
              <a:gd name="connsiteY1" fmla="*/ 0 h 2268253"/>
              <a:gd name="connsiteX2" fmla="*/ 4214924 w 4214924"/>
              <a:gd name="connsiteY2" fmla="*/ 2268253 h 2268253"/>
              <a:gd name="connsiteX3" fmla="*/ 0 w 4214924"/>
              <a:gd name="connsiteY3" fmla="*/ 776337 h 2268253"/>
              <a:gd name="connsiteX4" fmla="*/ 0 w 4214924"/>
              <a:gd name="connsiteY4" fmla="*/ 128337 h 2268253"/>
              <a:gd name="connsiteX0" fmla="*/ 0 w 4214924"/>
              <a:gd name="connsiteY0" fmla="*/ 128337 h 2268253"/>
              <a:gd name="connsiteX1" fmla="*/ 4198882 w 4214924"/>
              <a:gd name="connsiteY1" fmla="*/ 0 h 2268253"/>
              <a:gd name="connsiteX2" fmla="*/ 4214924 w 4214924"/>
              <a:gd name="connsiteY2" fmla="*/ 2268253 h 2268253"/>
              <a:gd name="connsiteX3" fmla="*/ 0 w 4214924"/>
              <a:gd name="connsiteY3" fmla="*/ 776337 h 2268253"/>
              <a:gd name="connsiteX4" fmla="*/ 0 w 4214924"/>
              <a:gd name="connsiteY4" fmla="*/ 128337 h 2268253"/>
              <a:gd name="connsiteX0" fmla="*/ 0 w 4214924"/>
              <a:gd name="connsiteY0" fmla="*/ 1560 h 2141476"/>
              <a:gd name="connsiteX1" fmla="*/ 4198882 w 4214924"/>
              <a:gd name="connsiteY1" fmla="*/ 306360 h 2141476"/>
              <a:gd name="connsiteX2" fmla="*/ 4214924 w 4214924"/>
              <a:gd name="connsiteY2" fmla="*/ 2141476 h 2141476"/>
              <a:gd name="connsiteX3" fmla="*/ 0 w 4214924"/>
              <a:gd name="connsiteY3" fmla="*/ 649560 h 2141476"/>
              <a:gd name="connsiteX4" fmla="*/ 0 w 4214924"/>
              <a:gd name="connsiteY4" fmla="*/ 1560 h 2141476"/>
              <a:gd name="connsiteX0" fmla="*/ 0 w 4214924"/>
              <a:gd name="connsiteY0" fmla="*/ 11627 h 2151543"/>
              <a:gd name="connsiteX1" fmla="*/ 4198882 w 4214924"/>
              <a:gd name="connsiteY1" fmla="*/ 316427 h 2151543"/>
              <a:gd name="connsiteX2" fmla="*/ 4214924 w 4214924"/>
              <a:gd name="connsiteY2" fmla="*/ 2151543 h 2151543"/>
              <a:gd name="connsiteX3" fmla="*/ 0 w 4214924"/>
              <a:gd name="connsiteY3" fmla="*/ 659627 h 2151543"/>
              <a:gd name="connsiteX4" fmla="*/ 0 w 4214924"/>
              <a:gd name="connsiteY4" fmla="*/ 11627 h 2151543"/>
              <a:gd name="connsiteX0" fmla="*/ 0 w 4214924"/>
              <a:gd name="connsiteY0" fmla="*/ 84094 h 2224010"/>
              <a:gd name="connsiteX1" fmla="*/ 4208020 w 4214924"/>
              <a:gd name="connsiteY1" fmla="*/ 160294 h 2224010"/>
              <a:gd name="connsiteX2" fmla="*/ 4214924 w 4214924"/>
              <a:gd name="connsiteY2" fmla="*/ 2224010 h 2224010"/>
              <a:gd name="connsiteX3" fmla="*/ 0 w 4214924"/>
              <a:gd name="connsiteY3" fmla="*/ 732094 h 2224010"/>
              <a:gd name="connsiteX4" fmla="*/ 0 w 4214924"/>
              <a:gd name="connsiteY4" fmla="*/ 84094 h 2224010"/>
              <a:gd name="connsiteX0" fmla="*/ 0 w 4214924"/>
              <a:gd name="connsiteY0" fmla="*/ 5549 h 2145465"/>
              <a:gd name="connsiteX1" fmla="*/ 4208020 w 4214924"/>
              <a:gd name="connsiteY1" fmla="*/ 81749 h 2145465"/>
              <a:gd name="connsiteX2" fmla="*/ 4214924 w 4214924"/>
              <a:gd name="connsiteY2" fmla="*/ 2145465 h 2145465"/>
              <a:gd name="connsiteX3" fmla="*/ 0 w 4214924"/>
              <a:gd name="connsiteY3" fmla="*/ 653549 h 2145465"/>
              <a:gd name="connsiteX4" fmla="*/ 0 w 4214924"/>
              <a:gd name="connsiteY4" fmla="*/ 5549 h 2145465"/>
              <a:gd name="connsiteX0" fmla="*/ 0 w 4214924"/>
              <a:gd name="connsiteY0" fmla="*/ 5549 h 2145465"/>
              <a:gd name="connsiteX1" fmla="*/ 4208020 w 4214924"/>
              <a:gd name="connsiteY1" fmla="*/ 81749 h 2145465"/>
              <a:gd name="connsiteX2" fmla="*/ 4214924 w 4214924"/>
              <a:gd name="connsiteY2" fmla="*/ 2145465 h 2145465"/>
              <a:gd name="connsiteX3" fmla="*/ 0 w 4214924"/>
              <a:gd name="connsiteY3" fmla="*/ 653549 h 2145465"/>
              <a:gd name="connsiteX4" fmla="*/ 0 w 4214924"/>
              <a:gd name="connsiteY4" fmla="*/ 5549 h 2145465"/>
              <a:gd name="connsiteX0" fmla="*/ 0 w 4214924"/>
              <a:gd name="connsiteY0" fmla="*/ 61014 h 2200930"/>
              <a:gd name="connsiteX1" fmla="*/ 4208020 w 4214924"/>
              <a:gd name="connsiteY1" fmla="*/ 137214 h 2200930"/>
              <a:gd name="connsiteX2" fmla="*/ 4214924 w 4214924"/>
              <a:gd name="connsiteY2" fmla="*/ 2200930 h 2200930"/>
              <a:gd name="connsiteX3" fmla="*/ 0 w 4214924"/>
              <a:gd name="connsiteY3" fmla="*/ 709014 h 2200930"/>
              <a:gd name="connsiteX4" fmla="*/ 0 w 4214924"/>
              <a:gd name="connsiteY4" fmla="*/ 61014 h 2200930"/>
              <a:gd name="connsiteX0" fmla="*/ 0 w 4217638"/>
              <a:gd name="connsiteY0" fmla="*/ 485813 h 2625729"/>
              <a:gd name="connsiteX1" fmla="*/ 4217158 w 4217638"/>
              <a:gd name="connsiteY1" fmla="*/ 47663 h 2625729"/>
              <a:gd name="connsiteX2" fmla="*/ 4214924 w 4217638"/>
              <a:gd name="connsiteY2" fmla="*/ 2625729 h 2625729"/>
              <a:gd name="connsiteX3" fmla="*/ 0 w 4217638"/>
              <a:gd name="connsiteY3" fmla="*/ 1133813 h 2625729"/>
              <a:gd name="connsiteX4" fmla="*/ 0 w 4217638"/>
              <a:gd name="connsiteY4" fmla="*/ 485813 h 2625729"/>
              <a:gd name="connsiteX0" fmla="*/ 0 w 4217638"/>
              <a:gd name="connsiteY0" fmla="*/ 438150 h 2578066"/>
              <a:gd name="connsiteX1" fmla="*/ 4217158 w 4217638"/>
              <a:gd name="connsiteY1" fmla="*/ 0 h 2578066"/>
              <a:gd name="connsiteX2" fmla="*/ 4214924 w 4217638"/>
              <a:gd name="connsiteY2" fmla="*/ 2578066 h 2578066"/>
              <a:gd name="connsiteX3" fmla="*/ 0 w 4217638"/>
              <a:gd name="connsiteY3" fmla="*/ 1086150 h 2578066"/>
              <a:gd name="connsiteX4" fmla="*/ 0 w 4217638"/>
              <a:gd name="connsiteY4" fmla="*/ 438150 h 2578066"/>
              <a:gd name="connsiteX0" fmla="*/ 0 w 4217638"/>
              <a:gd name="connsiteY0" fmla="*/ 476250 h 2616166"/>
              <a:gd name="connsiteX1" fmla="*/ 4217158 w 4217638"/>
              <a:gd name="connsiteY1" fmla="*/ 0 h 2616166"/>
              <a:gd name="connsiteX2" fmla="*/ 4214924 w 4217638"/>
              <a:gd name="connsiteY2" fmla="*/ 2616166 h 2616166"/>
              <a:gd name="connsiteX3" fmla="*/ 0 w 4217638"/>
              <a:gd name="connsiteY3" fmla="*/ 1124250 h 2616166"/>
              <a:gd name="connsiteX4" fmla="*/ 0 w 4217638"/>
              <a:gd name="connsiteY4" fmla="*/ 476250 h 2616166"/>
              <a:gd name="connsiteX0" fmla="*/ 0 w 4243632"/>
              <a:gd name="connsiteY0" fmla="*/ 258089 h 2398005"/>
              <a:gd name="connsiteX1" fmla="*/ 4243518 w 4243632"/>
              <a:gd name="connsiteY1" fmla="*/ 0 h 2398005"/>
              <a:gd name="connsiteX2" fmla="*/ 4214924 w 4243632"/>
              <a:gd name="connsiteY2" fmla="*/ 2398005 h 2398005"/>
              <a:gd name="connsiteX3" fmla="*/ 0 w 4243632"/>
              <a:gd name="connsiteY3" fmla="*/ 906089 h 2398005"/>
              <a:gd name="connsiteX4" fmla="*/ 0 w 4243632"/>
              <a:gd name="connsiteY4" fmla="*/ 258089 h 2398005"/>
              <a:gd name="connsiteX0" fmla="*/ 0 w 4243632"/>
              <a:gd name="connsiteY0" fmla="*/ 258089 h 2398005"/>
              <a:gd name="connsiteX1" fmla="*/ 4243518 w 4243632"/>
              <a:gd name="connsiteY1" fmla="*/ 0 h 2398005"/>
              <a:gd name="connsiteX2" fmla="*/ 4214924 w 4243632"/>
              <a:gd name="connsiteY2" fmla="*/ 2398005 h 2398005"/>
              <a:gd name="connsiteX3" fmla="*/ 0 w 4243632"/>
              <a:gd name="connsiteY3" fmla="*/ 906089 h 2398005"/>
              <a:gd name="connsiteX4" fmla="*/ 0 w 4243632"/>
              <a:gd name="connsiteY4" fmla="*/ 258089 h 2398005"/>
              <a:gd name="connsiteX0" fmla="*/ 0 w 4243632"/>
              <a:gd name="connsiteY0" fmla="*/ 258089 h 2398005"/>
              <a:gd name="connsiteX1" fmla="*/ 4243518 w 4243632"/>
              <a:gd name="connsiteY1" fmla="*/ 0 h 2398005"/>
              <a:gd name="connsiteX2" fmla="*/ 4214924 w 4243632"/>
              <a:gd name="connsiteY2" fmla="*/ 2398005 h 2398005"/>
              <a:gd name="connsiteX3" fmla="*/ 0 w 4243632"/>
              <a:gd name="connsiteY3" fmla="*/ 906089 h 2398005"/>
              <a:gd name="connsiteX4" fmla="*/ 0 w 4243632"/>
              <a:gd name="connsiteY4" fmla="*/ 258089 h 2398005"/>
              <a:gd name="connsiteX0" fmla="*/ 0 w 4234534"/>
              <a:gd name="connsiteY0" fmla="*/ 295501 h 2435417"/>
              <a:gd name="connsiteX1" fmla="*/ 4234379 w 4234534"/>
              <a:gd name="connsiteY1" fmla="*/ 0 h 2435417"/>
              <a:gd name="connsiteX2" fmla="*/ 4214924 w 4234534"/>
              <a:gd name="connsiteY2" fmla="*/ 2435417 h 2435417"/>
              <a:gd name="connsiteX3" fmla="*/ 0 w 4234534"/>
              <a:gd name="connsiteY3" fmla="*/ 943501 h 2435417"/>
              <a:gd name="connsiteX4" fmla="*/ 0 w 4234534"/>
              <a:gd name="connsiteY4" fmla="*/ 295501 h 2435417"/>
              <a:gd name="connsiteX0" fmla="*/ 0 w 4216654"/>
              <a:gd name="connsiteY0" fmla="*/ 295501 h 2435417"/>
              <a:gd name="connsiteX1" fmla="*/ 4216102 w 4216654"/>
              <a:gd name="connsiteY1" fmla="*/ 0 h 2435417"/>
              <a:gd name="connsiteX2" fmla="*/ 4214924 w 4216654"/>
              <a:gd name="connsiteY2" fmla="*/ 2435417 h 2435417"/>
              <a:gd name="connsiteX3" fmla="*/ 0 w 4216654"/>
              <a:gd name="connsiteY3" fmla="*/ 943501 h 2435417"/>
              <a:gd name="connsiteX4" fmla="*/ 0 w 4216654"/>
              <a:gd name="connsiteY4" fmla="*/ 295501 h 2435417"/>
              <a:gd name="connsiteX0" fmla="*/ 0 w 4216654"/>
              <a:gd name="connsiteY0" fmla="*/ 763149 h 2903065"/>
              <a:gd name="connsiteX1" fmla="*/ 4216102 w 4216654"/>
              <a:gd name="connsiteY1" fmla="*/ 0 h 2903065"/>
              <a:gd name="connsiteX2" fmla="*/ 4214924 w 4216654"/>
              <a:gd name="connsiteY2" fmla="*/ 2903065 h 2903065"/>
              <a:gd name="connsiteX3" fmla="*/ 0 w 4216654"/>
              <a:gd name="connsiteY3" fmla="*/ 1411149 h 2903065"/>
              <a:gd name="connsiteX4" fmla="*/ 0 w 4216654"/>
              <a:gd name="connsiteY4" fmla="*/ 763149 h 2903065"/>
              <a:gd name="connsiteX0" fmla="*/ 0 w 4216654"/>
              <a:gd name="connsiteY0" fmla="*/ 763149 h 2903065"/>
              <a:gd name="connsiteX1" fmla="*/ 4216102 w 4216654"/>
              <a:gd name="connsiteY1" fmla="*/ 0 h 2903065"/>
              <a:gd name="connsiteX2" fmla="*/ 4214924 w 4216654"/>
              <a:gd name="connsiteY2" fmla="*/ 2903065 h 2903065"/>
              <a:gd name="connsiteX3" fmla="*/ 0 w 4216654"/>
              <a:gd name="connsiteY3" fmla="*/ 1411149 h 2903065"/>
              <a:gd name="connsiteX4" fmla="*/ 0 w 4216654"/>
              <a:gd name="connsiteY4" fmla="*/ 763149 h 29030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216654" h="2903065">
                <a:moveTo>
                  <a:pt x="0" y="763149"/>
                </a:moveTo>
                <a:cubicBezTo>
                  <a:pt x="1412807" y="772729"/>
                  <a:pt x="3514415" y="626358"/>
                  <a:pt x="4216102" y="0"/>
                </a:cubicBezTo>
                <a:cubicBezTo>
                  <a:pt x="4218403" y="687905"/>
                  <a:pt x="4212623" y="2215160"/>
                  <a:pt x="4214924" y="2903065"/>
                </a:cubicBezTo>
                <a:cubicBezTo>
                  <a:pt x="3022760" y="1488352"/>
                  <a:pt x="1533311" y="1459275"/>
                  <a:pt x="0" y="1411149"/>
                </a:cubicBezTo>
                <a:lnTo>
                  <a:pt x="0" y="763149"/>
                </a:lnTo>
                <a:close/>
              </a:path>
            </a:pathLst>
          </a:custGeom>
          <a:gradFill flip="none" rotWithShape="1">
            <a:gsLst>
              <a:gs pos="0">
                <a:schemeClr val="accent6">
                  <a:alpha val="12000"/>
                </a:schemeClr>
              </a:gs>
              <a:gs pos="100000">
                <a:schemeClr val="accent6">
                  <a:lumMod val="34000"/>
                  <a:lumOff val="66000"/>
                  <a:alpha val="16000"/>
                </a:schemeClr>
              </a:gs>
            </a:gsLst>
            <a:lin ang="0" scaled="1"/>
            <a:tileRect/>
          </a:gradFill>
          <a:ln>
            <a:noFill/>
          </a:ln>
        </p:spPr>
        <p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>
              <a:solidFill>
                <a:prstClr val="white"/>
              </a:solidFill>
            </a:endParaRPr>
          </a:p>
        </p:txBody>
      </p:sp>
      <p:sp>
        <p:nvSpPr>
          <p:cNvPr id="23" name="Rectangle 22"/>
          <p:cNvSpPr/>
          <p:nvPr/>
        </p:nvSpPr>
        <p:spPr>
          <a:xfrm>
            <a:off x="150118" y="5199016"/>
            <a:ext cx="3040552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endParaRPr lang="fr-FR" sz="2000" u="sng" kern="0" dirty="0">
              <a:latin typeface="Century Gothic" panose="020B0502020202020204" pitchFamily="34" charset="0"/>
            </a:endParaRPr>
          </a:p>
        </p:txBody>
      </p:sp>
      <p:sp>
        <p:nvSpPr>
          <p:cNvPr id="34" name="Rectangle 33"/>
          <p:cNvSpPr/>
          <p:nvPr/>
        </p:nvSpPr>
        <p:spPr>
          <a:xfrm>
            <a:off x="149857" y="5777683"/>
            <a:ext cx="1495802" cy="7694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endParaRPr lang="fr-FR" sz="4400" u="sng" kern="0" dirty="0">
              <a:solidFill>
                <a:srgbClr val="E79CBF"/>
              </a:solidFill>
              <a:latin typeface="Century Gothic" panose="020B0502020202020204" pitchFamily="34" charset="0"/>
            </a:endParaRPr>
          </a:p>
        </p:txBody>
      </p:sp>
      <p:sp>
        <p:nvSpPr>
          <p:cNvPr id="35" name="Rectangle 34"/>
          <p:cNvSpPr/>
          <p:nvPr/>
        </p:nvSpPr>
        <p:spPr>
          <a:xfrm>
            <a:off x="4121600" y="5777682"/>
            <a:ext cx="1495802" cy="7694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endParaRPr lang="fr-FR" sz="4400" u="sng" kern="0" dirty="0">
              <a:solidFill>
                <a:srgbClr val="E79CBF"/>
              </a:solidFill>
              <a:latin typeface="Century Gothic" panose="020B0502020202020204" pitchFamily="34" charset="0"/>
            </a:endParaRPr>
          </a:p>
        </p:txBody>
      </p:sp>
      <p:sp>
        <p:nvSpPr>
          <p:cNvPr id="20" name="Rectangle 19"/>
          <p:cNvSpPr/>
          <p:nvPr/>
        </p:nvSpPr>
        <p:spPr>
          <a:xfrm>
            <a:off x="286959" y="2186590"/>
            <a:ext cx="11664450" cy="17543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          The 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objective searched in the use of the anti-cancer 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treatment 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is to reach </a:t>
            </a:r>
            <a:r>
              <a:rPr lang="en-US" sz="2400" dirty="0" err="1">
                <a:latin typeface="Times New Roman" pitchFamily="18" charset="0"/>
                <a:cs typeface="Times New Roman" pitchFamily="18" charset="0"/>
              </a:rPr>
              <a:t>tumoral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 cells in order to destroy them in a way as selective as possible, while operating one or more targets, all this explains the multiplicity of the research undertaken in the field of </a:t>
            </a:r>
            <a:r>
              <a:rPr lang="en-US" sz="2400" dirty="0" err="1" smtClean="0">
                <a:latin typeface="Times New Roman" pitchFamily="18" charset="0"/>
                <a:cs typeface="Times New Roman" pitchFamily="18" charset="0"/>
              </a:rPr>
              <a:t>cancerology</a:t>
            </a:r>
            <a:r>
              <a:rPr lang="en-US" sz="2400" dirty="0" smtClean="0">
                <a:latin typeface="Arial" pitchFamily="34" charset="0"/>
                <a:cs typeface="Arial" pitchFamily="34" charset="0"/>
              </a:rPr>
              <a:t>.</a:t>
            </a:r>
            <a:endParaRPr lang="fr-FR" sz="2400" dirty="0" smtClean="0">
              <a:latin typeface="Arial" pitchFamily="34" charset="0"/>
              <a:cs typeface="Arial" pitchFamily="34" charset="0"/>
            </a:endParaRPr>
          </a:p>
        </p:txBody>
      </p:sp>
      <p:sp>
        <p:nvSpPr>
          <p:cNvPr id="15" name="Rectangle 14"/>
          <p:cNvSpPr/>
          <p:nvPr/>
        </p:nvSpPr>
        <p:spPr>
          <a:xfrm>
            <a:off x="298950" y="3952521"/>
            <a:ext cx="11664450" cy="249299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US" sz="2400" dirty="0"/>
              <a:t> </a:t>
            </a:r>
            <a:r>
              <a:rPr lang="en-US" sz="3200" dirty="0" smtClean="0">
                <a:latin typeface="Times New Roman" pitchFamily="18" charset="0"/>
                <a:cs typeface="Times New Roman" pitchFamily="18" charset="0"/>
              </a:rPr>
              <a:t>   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Progress 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of molecular biology has allows the emergence of different therapeutic approaches which deeply do not affect the operation of the healthy cells: immunizing defenses of the organization, cellular differentiation, the 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angiogenesis 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and the 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apoptosis  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constitute the principal explored ways.</a:t>
            </a:r>
            <a:endParaRPr lang="fr-FR" sz="2400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021475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grpId="0" nodeType="click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5" presetClass="entr" presetSubtype="10" fill="hold" grpId="0" nodeType="with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8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0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5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3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5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6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5" presetClass="entr" presetSubtype="10" fill="hold" grpId="0" nodeType="with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17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9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5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2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5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5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9" grpId="0"/>
      <p:bldP spid="23" grpId="0"/>
      <p:bldP spid="34" grpId="0"/>
      <p:bldP spid="35" grpId="0"/>
      <p:bldP spid="20" grpId="0"/>
      <p:bldP spid="15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507404" y="2272758"/>
            <a:ext cx="11475046" cy="34163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fr-FR" sz="3100" dirty="0" smtClean="0"/>
              <a:t>        </a:t>
            </a:r>
            <a:r>
              <a:rPr lang="fr-FR" sz="32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However</a:t>
            </a:r>
            <a:r>
              <a:rPr lang="en-US" sz="2800" dirty="0">
                <a:latin typeface="Times New Roman" pitchFamily="18" charset="0"/>
                <a:cs typeface="Times New Roman" pitchFamily="18" charset="0"/>
              </a:rPr>
              <a:t>, these ways are generally unbalanced by </a:t>
            </a:r>
            <a:r>
              <a:rPr lang="en-US" sz="2800" dirty="0" err="1">
                <a:latin typeface="Times New Roman" pitchFamily="18" charset="0"/>
                <a:cs typeface="Times New Roman" pitchFamily="18" charset="0"/>
              </a:rPr>
              <a:t>surexpression</a:t>
            </a:r>
            <a:r>
              <a:rPr lang="en-US" sz="2800" dirty="0">
                <a:latin typeface="Times New Roman" pitchFamily="18" charset="0"/>
                <a:cs typeface="Times New Roman" pitchFamily="18" charset="0"/>
              </a:rPr>
              <a:t> of a </a:t>
            </a:r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protein having </a:t>
            </a:r>
            <a:r>
              <a:rPr lang="en-US" sz="2800" dirty="0">
                <a:latin typeface="Times New Roman" pitchFamily="18" charset="0"/>
                <a:cs typeface="Times New Roman" pitchFamily="18" charset="0"/>
              </a:rPr>
              <a:t>a strong activity </a:t>
            </a:r>
            <a:r>
              <a:rPr lang="en-US" sz="2800" dirty="0" err="1">
                <a:latin typeface="Times New Roman" pitchFamily="18" charset="0"/>
                <a:cs typeface="Times New Roman" pitchFamily="18" charset="0"/>
              </a:rPr>
              <a:t>tyrosin</a:t>
            </a:r>
            <a:r>
              <a:rPr lang="en-US" sz="2800" dirty="0">
                <a:latin typeface="Times New Roman" pitchFamily="18" charset="0"/>
                <a:cs typeface="Times New Roman" pitchFamily="18" charset="0"/>
              </a:rPr>
              <a:t> kinase, this led to the marketing of anti-cancer </a:t>
            </a:r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non cytotoxic</a:t>
            </a:r>
            <a:r>
              <a:rPr lang="en-US" sz="2800" dirty="0">
                <a:latin typeface="Times New Roman" pitchFamily="18" charset="0"/>
                <a:cs typeface="Times New Roman" pitchFamily="18" charset="0"/>
              </a:rPr>
              <a:t>: </a:t>
            </a:r>
            <a:r>
              <a:rPr lang="en-US" sz="2800" dirty="0" err="1">
                <a:latin typeface="Times New Roman" pitchFamily="18" charset="0"/>
                <a:cs typeface="Times New Roman" pitchFamily="18" charset="0"/>
              </a:rPr>
              <a:t>Imatinib</a:t>
            </a:r>
            <a:r>
              <a:rPr lang="en-US" sz="2800" dirty="0">
                <a:latin typeface="Times New Roman" pitchFamily="18" charset="0"/>
                <a:cs typeface="Times New Roman" pitchFamily="18" charset="0"/>
              </a:rPr>
              <a:t> (</a:t>
            </a:r>
            <a:r>
              <a:rPr lang="en-US" sz="2800" dirty="0" err="1" smtClean="0">
                <a:latin typeface="Times New Roman" pitchFamily="18" charset="0"/>
                <a:cs typeface="Times New Roman" pitchFamily="18" charset="0"/>
              </a:rPr>
              <a:t>Imatib</a:t>
            </a:r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®,</a:t>
            </a:r>
            <a:r>
              <a:rPr lang="en-US" sz="2800" dirty="0" err="1" smtClean="0">
                <a:latin typeface="Times New Roman" pitchFamily="18" charset="0"/>
                <a:cs typeface="Times New Roman" pitchFamily="18" charset="0"/>
              </a:rPr>
              <a:t>Glivec</a:t>
            </a:r>
            <a:r>
              <a:rPr lang="en-US" sz="2800" dirty="0">
                <a:latin typeface="Times New Roman" pitchFamily="18" charset="0"/>
                <a:cs typeface="Times New Roman" pitchFamily="18" charset="0"/>
              </a:rPr>
              <a:t>®) first inhibitor of </a:t>
            </a:r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receiver</a:t>
            </a:r>
            <a:r>
              <a:rPr lang="en-US" sz="2800" dirty="0">
                <a:latin typeface="Times New Roman" pitchFamily="18" charset="0"/>
                <a:cs typeface="Times New Roman" pitchFamily="18" charset="0"/>
              </a:rPr>
              <a:t> </a:t>
            </a:r>
            <a:r>
              <a:rPr lang="en-US" sz="2800" dirty="0" err="1">
                <a:latin typeface="Times New Roman" pitchFamily="18" charset="0"/>
                <a:cs typeface="Times New Roman" pitchFamily="18" charset="0"/>
              </a:rPr>
              <a:t>tyrosin</a:t>
            </a:r>
            <a:r>
              <a:rPr lang="en-US" sz="2800" dirty="0">
                <a:latin typeface="Times New Roman" pitchFamily="18" charset="0"/>
                <a:cs typeface="Times New Roman" pitchFamily="18" charset="0"/>
              </a:rPr>
              <a:t> kinase, this discovery was followed by the introduction of other </a:t>
            </a:r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molecules of the same  </a:t>
            </a:r>
            <a:r>
              <a:rPr lang="en-US" sz="2800" dirty="0" err="1" smtClean="0">
                <a:latin typeface="Times New Roman" pitchFamily="18" charset="0"/>
                <a:cs typeface="Times New Roman" pitchFamily="18" charset="0"/>
              </a:rPr>
              <a:t>classe</a:t>
            </a:r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en-US" sz="2800" dirty="0" err="1" smtClean="0">
                <a:latin typeface="Times New Roman" pitchFamily="18" charset="0"/>
                <a:cs typeface="Times New Roman" pitchFamily="18" charset="0"/>
              </a:rPr>
              <a:t>Dasatinib</a:t>
            </a:r>
            <a:r>
              <a:rPr lang="en-US" sz="2800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en-US" sz="2800" dirty="0" err="1">
                <a:latin typeface="Times New Roman" pitchFamily="18" charset="0"/>
                <a:cs typeface="Times New Roman" pitchFamily="18" charset="0"/>
              </a:rPr>
              <a:t>Nilotinib</a:t>
            </a:r>
            <a:r>
              <a:rPr lang="en-US" sz="2800" dirty="0">
                <a:latin typeface="Times New Roman" pitchFamily="18" charset="0"/>
                <a:cs typeface="Times New Roman" pitchFamily="18" charset="0"/>
              </a:rPr>
              <a:t>,…</a:t>
            </a:r>
            <a:endParaRPr lang="fr-FR" sz="2800" dirty="0">
              <a:latin typeface="Times New Roman" pitchFamily="18" charset="0"/>
              <a:cs typeface="Times New Roman" pitchFamily="18" charset="0"/>
            </a:endParaRPr>
          </a:p>
        </p:txBody>
      </p:sp>
      <p:grpSp>
        <p:nvGrpSpPr>
          <p:cNvPr id="3" name="Groupe 2"/>
          <p:cNvGrpSpPr/>
          <p:nvPr/>
        </p:nvGrpSpPr>
        <p:grpSpPr>
          <a:xfrm>
            <a:off x="3030433" y="476389"/>
            <a:ext cx="2431854" cy="1439709"/>
            <a:chOff x="3030433" y="476389"/>
            <a:chExt cx="2431854" cy="1439709"/>
          </a:xfrm>
        </p:grpSpPr>
        <p:sp>
          <p:nvSpPr>
            <p:cNvPr id="4" name="Rectangle 3"/>
            <p:cNvSpPr/>
            <p:nvPr/>
          </p:nvSpPr>
          <p:spPr>
            <a:xfrm>
              <a:off x="3030433" y="638525"/>
              <a:ext cx="1005840" cy="1005840"/>
            </a:xfrm>
            <a:prstGeom prst="rect">
              <a:avLst/>
            </a:prstGeom>
            <a:solidFill>
              <a:sysClr val="window" lastClr="FFFFFF">
                <a:lumMod val="95000"/>
              </a:sysClr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algn="ctr"/>
              <a:endParaRPr lang="fr-FR" kern="0" smtClean="0">
                <a:solidFill>
                  <a:prstClr val="white"/>
                </a:solidFill>
              </a:endParaRPr>
            </a:p>
          </p:txBody>
        </p:sp>
        <p:sp>
          <p:nvSpPr>
            <p:cNvPr id="5" name="Rectangle 4"/>
            <p:cNvSpPr/>
            <p:nvPr/>
          </p:nvSpPr>
          <p:spPr>
            <a:xfrm>
              <a:off x="3612701" y="476389"/>
              <a:ext cx="755703" cy="755703"/>
            </a:xfrm>
            <a:prstGeom prst="rect">
              <a:avLst/>
            </a:prstGeom>
            <a:solidFill>
              <a:srgbClr val="5B9BD5">
                <a:lumMod val="60000"/>
                <a:lumOff val="40000"/>
              </a:srgbClr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algn="ctr"/>
              <a:endParaRPr lang="fr-FR" kern="0" smtClean="0">
                <a:solidFill>
                  <a:prstClr val="white"/>
                </a:solidFill>
              </a:endParaRPr>
            </a:p>
          </p:txBody>
        </p:sp>
        <p:sp>
          <p:nvSpPr>
            <p:cNvPr id="6" name="Rectangle 5"/>
            <p:cNvSpPr/>
            <p:nvPr/>
          </p:nvSpPr>
          <p:spPr>
            <a:xfrm>
              <a:off x="3341937" y="1247830"/>
              <a:ext cx="198000" cy="196636"/>
            </a:xfrm>
            <a:prstGeom prst="rect">
              <a:avLst/>
            </a:prstGeom>
            <a:solidFill>
              <a:schemeClr val="bg1"/>
            </a:solidFill>
            <a:ln w="12700" cap="flat" cmpd="sng" algn="ctr">
              <a:solidFill>
                <a:schemeClr val="bg1"/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algn="ctr"/>
              <a:endParaRPr lang="fr-FR" kern="0" smtClean="0">
                <a:solidFill>
                  <a:prstClr val="white"/>
                </a:solidFill>
              </a:endParaRPr>
            </a:p>
          </p:txBody>
        </p:sp>
        <p:sp>
          <p:nvSpPr>
            <p:cNvPr id="7" name="Rectangle 6"/>
            <p:cNvSpPr/>
            <p:nvPr/>
          </p:nvSpPr>
          <p:spPr>
            <a:xfrm>
              <a:off x="3519222" y="1628203"/>
              <a:ext cx="289892" cy="287895"/>
            </a:xfrm>
            <a:prstGeom prst="rect">
              <a:avLst/>
            </a:prstGeom>
            <a:solidFill>
              <a:srgbClr val="70AD47">
                <a:lumMod val="60000"/>
                <a:lumOff val="40000"/>
              </a:srgbClr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algn="ctr"/>
              <a:endParaRPr lang="fr-FR" kern="0" smtClean="0">
                <a:solidFill>
                  <a:prstClr val="white"/>
                </a:solidFill>
              </a:endParaRPr>
            </a:p>
          </p:txBody>
        </p:sp>
        <p:sp>
          <p:nvSpPr>
            <p:cNvPr id="8" name="Rectangle 7"/>
            <p:cNvSpPr/>
            <p:nvPr/>
          </p:nvSpPr>
          <p:spPr>
            <a:xfrm>
              <a:off x="4276716" y="476862"/>
              <a:ext cx="1185571" cy="150046"/>
            </a:xfrm>
            <a:prstGeom prst="rect">
              <a:avLst/>
            </a:prstGeom>
            <a:solidFill>
              <a:srgbClr val="5B9BD5">
                <a:lumMod val="60000"/>
                <a:lumOff val="40000"/>
              </a:srgbClr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algn="ctr"/>
              <a:endParaRPr lang="fr-FR" kern="0" smtClean="0">
                <a:solidFill>
                  <a:prstClr val="white"/>
                </a:solidFill>
              </a:endParaRPr>
            </a:p>
          </p:txBody>
        </p:sp>
      </p:grpSp>
      <p:sp>
        <p:nvSpPr>
          <p:cNvPr id="9" name="Rectangle 8"/>
          <p:cNvSpPr/>
          <p:nvPr/>
        </p:nvSpPr>
        <p:spPr>
          <a:xfrm>
            <a:off x="4631444" y="554789"/>
            <a:ext cx="3801041" cy="92333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fr-FR" sz="5400" kern="0" dirty="0" smtClean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Introduction</a:t>
            </a:r>
            <a:endParaRPr lang="fr-FR" sz="1000" kern="0" dirty="0" smtClean="0">
              <a:solidFill>
                <a:srgbClr val="0070C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10" name="Rectangle 7"/>
          <p:cNvSpPr/>
          <p:nvPr/>
        </p:nvSpPr>
        <p:spPr>
          <a:xfrm>
            <a:off x="0" y="1561242"/>
            <a:ext cx="12192000" cy="709712"/>
          </a:xfrm>
          <a:custGeom>
            <a:avLst/>
            <a:gdLst>
              <a:gd name="connsiteX0" fmla="*/ 0 w 4198882"/>
              <a:gd name="connsiteY0" fmla="*/ 0 h 648000"/>
              <a:gd name="connsiteX1" fmla="*/ 4198882 w 4198882"/>
              <a:gd name="connsiteY1" fmla="*/ 0 h 648000"/>
              <a:gd name="connsiteX2" fmla="*/ 4198882 w 4198882"/>
              <a:gd name="connsiteY2" fmla="*/ 648000 h 648000"/>
              <a:gd name="connsiteX3" fmla="*/ 0 w 4198882"/>
              <a:gd name="connsiteY3" fmla="*/ 648000 h 648000"/>
              <a:gd name="connsiteX4" fmla="*/ 0 w 4198882"/>
              <a:gd name="connsiteY4" fmla="*/ 0 h 648000"/>
              <a:gd name="connsiteX0" fmla="*/ 0 w 4214924"/>
              <a:gd name="connsiteY0" fmla="*/ 0 h 2139916"/>
              <a:gd name="connsiteX1" fmla="*/ 4198882 w 4214924"/>
              <a:gd name="connsiteY1" fmla="*/ 0 h 2139916"/>
              <a:gd name="connsiteX2" fmla="*/ 4214924 w 4214924"/>
              <a:gd name="connsiteY2" fmla="*/ 2139916 h 2139916"/>
              <a:gd name="connsiteX3" fmla="*/ 0 w 4214924"/>
              <a:gd name="connsiteY3" fmla="*/ 648000 h 2139916"/>
              <a:gd name="connsiteX4" fmla="*/ 0 w 4214924"/>
              <a:gd name="connsiteY4" fmla="*/ 0 h 2139916"/>
              <a:gd name="connsiteX0" fmla="*/ 0 w 4214924"/>
              <a:gd name="connsiteY0" fmla="*/ 128337 h 2268253"/>
              <a:gd name="connsiteX1" fmla="*/ 4198882 w 4214924"/>
              <a:gd name="connsiteY1" fmla="*/ 0 h 2268253"/>
              <a:gd name="connsiteX2" fmla="*/ 4214924 w 4214924"/>
              <a:gd name="connsiteY2" fmla="*/ 2268253 h 2268253"/>
              <a:gd name="connsiteX3" fmla="*/ 0 w 4214924"/>
              <a:gd name="connsiteY3" fmla="*/ 776337 h 2268253"/>
              <a:gd name="connsiteX4" fmla="*/ 0 w 4214924"/>
              <a:gd name="connsiteY4" fmla="*/ 128337 h 2268253"/>
              <a:gd name="connsiteX0" fmla="*/ 0 w 4214924"/>
              <a:gd name="connsiteY0" fmla="*/ 128337 h 2268253"/>
              <a:gd name="connsiteX1" fmla="*/ 4198882 w 4214924"/>
              <a:gd name="connsiteY1" fmla="*/ 0 h 2268253"/>
              <a:gd name="connsiteX2" fmla="*/ 4214924 w 4214924"/>
              <a:gd name="connsiteY2" fmla="*/ 2268253 h 2268253"/>
              <a:gd name="connsiteX3" fmla="*/ 0 w 4214924"/>
              <a:gd name="connsiteY3" fmla="*/ 776337 h 2268253"/>
              <a:gd name="connsiteX4" fmla="*/ 0 w 4214924"/>
              <a:gd name="connsiteY4" fmla="*/ 128337 h 2268253"/>
              <a:gd name="connsiteX0" fmla="*/ 0 w 4214924"/>
              <a:gd name="connsiteY0" fmla="*/ 128337 h 2268253"/>
              <a:gd name="connsiteX1" fmla="*/ 4198882 w 4214924"/>
              <a:gd name="connsiteY1" fmla="*/ 0 h 2268253"/>
              <a:gd name="connsiteX2" fmla="*/ 4214924 w 4214924"/>
              <a:gd name="connsiteY2" fmla="*/ 2268253 h 2268253"/>
              <a:gd name="connsiteX3" fmla="*/ 0 w 4214924"/>
              <a:gd name="connsiteY3" fmla="*/ 776337 h 2268253"/>
              <a:gd name="connsiteX4" fmla="*/ 0 w 4214924"/>
              <a:gd name="connsiteY4" fmla="*/ 128337 h 2268253"/>
              <a:gd name="connsiteX0" fmla="*/ 0 w 4214924"/>
              <a:gd name="connsiteY0" fmla="*/ 128337 h 2268253"/>
              <a:gd name="connsiteX1" fmla="*/ 4198882 w 4214924"/>
              <a:gd name="connsiteY1" fmla="*/ 0 h 2268253"/>
              <a:gd name="connsiteX2" fmla="*/ 4214924 w 4214924"/>
              <a:gd name="connsiteY2" fmla="*/ 2268253 h 2268253"/>
              <a:gd name="connsiteX3" fmla="*/ 0 w 4214924"/>
              <a:gd name="connsiteY3" fmla="*/ 776337 h 2268253"/>
              <a:gd name="connsiteX4" fmla="*/ 0 w 4214924"/>
              <a:gd name="connsiteY4" fmla="*/ 128337 h 2268253"/>
              <a:gd name="connsiteX0" fmla="*/ 0 w 4214924"/>
              <a:gd name="connsiteY0" fmla="*/ 1560 h 2141476"/>
              <a:gd name="connsiteX1" fmla="*/ 4198882 w 4214924"/>
              <a:gd name="connsiteY1" fmla="*/ 306360 h 2141476"/>
              <a:gd name="connsiteX2" fmla="*/ 4214924 w 4214924"/>
              <a:gd name="connsiteY2" fmla="*/ 2141476 h 2141476"/>
              <a:gd name="connsiteX3" fmla="*/ 0 w 4214924"/>
              <a:gd name="connsiteY3" fmla="*/ 649560 h 2141476"/>
              <a:gd name="connsiteX4" fmla="*/ 0 w 4214924"/>
              <a:gd name="connsiteY4" fmla="*/ 1560 h 2141476"/>
              <a:gd name="connsiteX0" fmla="*/ 0 w 4214924"/>
              <a:gd name="connsiteY0" fmla="*/ 11627 h 2151543"/>
              <a:gd name="connsiteX1" fmla="*/ 4198882 w 4214924"/>
              <a:gd name="connsiteY1" fmla="*/ 316427 h 2151543"/>
              <a:gd name="connsiteX2" fmla="*/ 4214924 w 4214924"/>
              <a:gd name="connsiteY2" fmla="*/ 2151543 h 2151543"/>
              <a:gd name="connsiteX3" fmla="*/ 0 w 4214924"/>
              <a:gd name="connsiteY3" fmla="*/ 659627 h 2151543"/>
              <a:gd name="connsiteX4" fmla="*/ 0 w 4214924"/>
              <a:gd name="connsiteY4" fmla="*/ 11627 h 2151543"/>
              <a:gd name="connsiteX0" fmla="*/ 0 w 4214924"/>
              <a:gd name="connsiteY0" fmla="*/ 84094 h 2224010"/>
              <a:gd name="connsiteX1" fmla="*/ 4208020 w 4214924"/>
              <a:gd name="connsiteY1" fmla="*/ 160294 h 2224010"/>
              <a:gd name="connsiteX2" fmla="*/ 4214924 w 4214924"/>
              <a:gd name="connsiteY2" fmla="*/ 2224010 h 2224010"/>
              <a:gd name="connsiteX3" fmla="*/ 0 w 4214924"/>
              <a:gd name="connsiteY3" fmla="*/ 732094 h 2224010"/>
              <a:gd name="connsiteX4" fmla="*/ 0 w 4214924"/>
              <a:gd name="connsiteY4" fmla="*/ 84094 h 2224010"/>
              <a:gd name="connsiteX0" fmla="*/ 0 w 4214924"/>
              <a:gd name="connsiteY0" fmla="*/ 5549 h 2145465"/>
              <a:gd name="connsiteX1" fmla="*/ 4208020 w 4214924"/>
              <a:gd name="connsiteY1" fmla="*/ 81749 h 2145465"/>
              <a:gd name="connsiteX2" fmla="*/ 4214924 w 4214924"/>
              <a:gd name="connsiteY2" fmla="*/ 2145465 h 2145465"/>
              <a:gd name="connsiteX3" fmla="*/ 0 w 4214924"/>
              <a:gd name="connsiteY3" fmla="*/ 653549 h 2145465"/>
              <a:gd name="connsiteX4" fmla="*/ 0 w 4214924"/>
              <a:gd name="connsiteY4" fmla="*/ 5549 h 2145465"/>
              <a:gd name="connsiteX0" fmla="*/ 0 w 4214924"/>
              <a:gd name="connsiteY0" fmla="*/ 5549 h 2145465"/>
              <a:gd name="connsiteX1" fmla="*/ 4208020 w 4214924"/>
              <a:gd name="connsiteY1" fmla="*/ 81749 h 2145465"/>
              <a:gd name="connsiteX2" fmla="*/ 4214924 w 4214924"/>
              <a:gd name="connsiteY2" fmla="*/ 2145465 h 2145465"/>
              <a:gd name="connsiteX3" fmla="*/ 0 w 4214924"/>
              <a:gd name="connsiteY3" fmla="*/ 653549 h 2145465"/>
              <a:gd name="connsiteX4" fmla="*/ 0 w 4214924"/>
              <a:gd name="connsiteY4" fmla="*/ 5549 h 2145465"/>
              <a:gd name="connsiteX0" fmla="*/ 0 w 4214924"/>
              <a:gd name="connsiteY0" fmla="*/ 61014 h 2200930"/>
              <a:gd name="connsiteX1" fmla="*/ 4208020 w 4214924"/>
              <a:gd name="connsiteY1" fmla="*/ 137214 h 2200930"/>
              <a:gd name="connsiteX2" fmla="*/ 4214924 w 4214924"/>
              <a:gd name="connsiteY2" fmla="*/ 2200930 h 2200930"/>
              <a:gd name="connsiteX3" fmla="*/ 0 w 4214924"/>
              <a:gd name="connsiteY3" fmla="*/ 709014 h 2200930"/>
              <a:gd name="connsiteX4" fmla="*/ 0 w 4214924"/>
              <a:gd name="connsiteY4" fmla="*/ 61014 h 2200930"/>
              <a:gd name="connsiteX0" fmla="*/ 0 w 4217638"/>
              <a:gd name="connsiteY0" fmla="*/ 485813 h 2625729"/>
              <a:gd name="connsiteX1" fmla="*/ 4217158 w 4217638"/>
              <a:gd name="connsiteY1" fmla="*/ 47663 h 2625729"/>
              <a:gd name="connsiteX2" fmla="*/ 4214924 w 4217638"/>
              <a:gd name="connsiteY2" fmla="*/ 2625729 h 2625729"/>
              <a:gd name="connsiteX3" fmla="*/ 0 w 4217638"/>
              <a:gd name="connsiteY3" fmla="*/ 1133813 h 2625729"/>
              <a:gd name="connsiteX4" fmla="*/ 0 w 4217638"/>
              <a:gd name="connsiteY4" fmla="*/ 485813 h 2625729"/>
              <a:gd name="connsiteX0" fmla="*/ 0 w 4217638"/>
              <a:gd name="connsiteY0" fmla="*/ 438150 h 2578066"/>
              <a:gd name="connsiteX1" fmla="*/ 4217158 w 4217638"/>
              <a:gd name="connsiteY1" fmla="*/ 0 h 2578066"/>
              <a:gd name="connsiteX2" fmla="*/ 4214924 w 4217638"/>
              <a:gd name="connsiteY2" fmla="*/ 2578066 h 2578066"/>
              <a:gd name="connsiteX3" fmla="*/ 0 w 4217638"/>
              <a:gd name="connsiteY3" fmla="*/ 1086150 h 2578066"/>
              <a:gd name="connsiteX4" fmla="*/ 0 w 4217638"/>
              <a:gd name="connsiteY4" fmla="*/ 438150 h 2578066"/>
              <a:gd name="connsiteX0" fmla="*/ 0 w 4217638"/>
              <a:gd name="connsiteY0" fmla="*/ 476250 h 2616166"/>
              <a:gd name="connsiteX1" fmla="*/ 4217158 w 4217638"/>
              <a:gd name="connsiteY1" fmla="*/ 0 h 2616166"/>
              <a:gd name="connsiteX2" fmla="*/ 4214924 w 4217638"/>
              <a:gd name="connsiteY2" fmla="*/ 2616166 h 2616166"/>
              <a:gd name="connsiteX3" fmla="*/ 0 w 4217638"/>
              <a:gd name="connsiteY3" fmla="*/ 1124250 h 2616166"/>
              <a:gd name="connsiteX4" fmla="*/ 0 w 4217638"/>
              <a:gd name="connsiteY4" fmla="*/ 476250 h 2616166"/>
              <a:gd name="connsiteX0" fmla="*/ 0 w 4243632"/>
              <a:gd name="connsiteY0" fmla="*/ 258089 h 2398005"/>
              <a:gd name="connsiteX1" fmla="*/ 4243518 w 4243632"/>
              <a:gd name="connsiteY1" fmla="*/ 0 h 2398005"/>
              <a:gd name="connsiteX2" fmla="*/ 4214924 w 4243632"/>
              <a:gd name="connsiteY2" fmla="*/ 2398005 h 2398005"/>
              <a:gd name="connsiteX3" fmla="*/ 0 w 4243632"/>
              <a:gd name="connsiteY3" fmla="*/ 906089 h 2398005"/>
              <a:gd name="connsiteX4" fmla="*/ 0 w 4243632"/>
              <a:gd name="connsiteY4" fmla="*/ 258089 h 2398005"/>
              <a:gd name="connsiteX0" fmla="*/ 0 w 4243632"/>
              <a:gd name="connsiteY0" fmla="*/ 258089 h 2398005"/>
              <a:gd name="connsiteX1" fmla="*/ 4243518 w 4243632"/>
              <a:gd name="connsiteY1" fmla="*/ 0 h 2398005"/>
              <a:gd name="connsiteX2" fmla="*/ 4214924 w 4243632"/>
              <a:gd name="connsiteY2" fmla="*/ 2398005 h 2398005"/>
              <a:gd name="connsiteX3" fmla="*/ 0 w 4243632"/>
              <a:gd name="connsiteY3" fmla="*/ 906089 h 2398005"/>
              <a:gd name="connsiteX4" fmla="*/ 0 w 4243632"/>
              <a:gd name="connsiteY4" fmla="*/ 258089 h 2398005"/>
              <a:gd name="connsiteX0" fmla="*/ 0 w 4243632"/>
              <a:gd name="connsiteY0" fmla="*/ 258089 h 2398005"/>
              <a:gd name="connsiteX1" fmla="*/ 4243518 w 4243632"/>
              <a:gd name="connsiteY1" fmla="*/ 0 h 2398005"/>
              <a:gd name="connsiteX2" fmla="*/ 4214924 w 4243632"/>
              <a:gd name="connsiteY2" fmla="*/ 2398005 h 2398005"/>
              <a:gd name="connsiteX3" fmla="*/ 0 w 4243632"/>
              <a:gd name="connsiteY3" fmla="*/ 906089 h 2398005"/>
              <a:gd name="connsiteX4" fmla="*/ 0 w 4243632"/>
              <a:gd name="connsiteY4" fmla="*/ 258089 h 2398005"/>
              <a:gd name="connsiteX0" fmla="*/ 0 w 4234534"/>
              <a:gd name="connsiteY0" fmla="*/ 295501 h 2435417"/>
              <a:gd name="connsiteX1" fmla="*/ 4234379 w 4234534"/>
              <a:gd name="connsiteY1" fmla="*/ 0 h 2435417"/>
              <a:gd name="connsiteX2" fmla="*/ 4214924 w 4234534"/>
              <a:gd name="connsiteY2" fmla="*/ 2435417 h 2435417"/>
              <a:gd name="connsiteX3" fmla="*/ 0 w 4234534"/>
              <a:gd name="connsiteY3" fmla="*/ 943501 h 2435417"/>
              <a:gd name="connsiteX4" fmla="*/ 0 w 4234534"/>
              <a:gd name="connsiteY4" fmla="*/ 295501 h 2435417"/>
              <a:gd name="connsiteX0" fmla="*/ 0 w 4216654"/>
              <a:gd name="connsiteY0" fmla="*/ 295501 h 2435417"/>
              <a:gd name="connsiteX1" fmla="*/ 4216102 w 4216654"/>
              <a:gd name="connsiteY1" fmla="*/ 0 h 2435417"/>
              <a:gd name="connsiteX2" fmla="*/ 4214924 w 4216654"/>
              <a:gd name="connsiteY2" fmla="*/ 2435417 h 2435417"/>
              <a:gd name="connsiteX3" fmla="*/ 0 w 4216654"/>
              <a:gd name="connsiteY3" fmla="*/ 943501 h 2435417"/>
              <a:gd name="connsiteX4" fmla="*/ 0 w 4216654"/>
              <a:gd name="connsiteY4" fmla="*/ 295501 h 2435417"/>
              <a:gd name="connsiteX0" fmla="*/ 0 w 4216654"/>
              <a:gd name="connsiteY0" fmla="*/ 763149 h 2903065"/>
              <a:gd name="connsiteX1" fmla="*/ 4216102 w 4216654"/>
              <a:gd name="connsiteY1" fmla="*/ 0 h 2903065"/>
              <a:gd name="connsiteX2" fmla="*/ 4214924 w 4216654"/>
              <a:gd name="connsiteY2" fmla="*/ 2903065 h 2903065"/>
              <a:gd name="connsiteX3" fmla="*/ 0 w 4216654"/>
              <a:gd name="connsiteY3" fmla="*/ 1411149 h 2903065"/>
              <a:gd name="connsiteX4" fmla="*/ 0 w 4216654"/>
              <a:gd name="connsiteY4" fmla="*/ 763149 h 2903065"/>
              <a:gd name="connsiteX0" fmla="*/ 0 w 4216654"/>
              <a:gd name="connsiteY0" fmla="*/ 763149 h 2903065"/>
              <a:gd name="connsiteX1" fmla="*/ 4216102 w 4216654"/>
              <a:gd name="connsiteY1" fmla="*/ 0 h 2903065"/>
              <a:gd name="connsiteX2" fmla="*/ 4214924 w 4216654"/>
              <a:gd name="connsiteY2" fmla="*/ 2903065 h 2903065"/>
              <a:gd name="connsiteX3" fmla="*/ 0 w 4216654"/>
              <a:gd name="connsiteY3" fmla="*/ 1411149 h 2903065"/>
              <a:gd name="connsiteX4" fmla="*/ 0 w 4216654"/>
              <a:gd name="connsiteY4" fmla="*/ 763149 h 29030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216654" h="2903065">
                <a:moveTo>
                  <a:pt x="0" y="763149"/>
                </a:moveTo>
                <a:cubicBezTo>
                  <a:pt x="1412807" y="772729"/>
                  <a:pt x="3514415" y="626358"/>
                  <a:pt x="4216102" y="0"/>
                </a:cubicBezTo>
                <a:cubicBezTo>
                  <a:pt x="4218403" y="687905"/>
                  <a:pt x="4212623" y="2215160"/>
                  <a:pt x="4214924" y="2903065"/>
                </a:cubicBezTo>
                <a:cubicBezTo>
                  <a:pt x="3022760" y="1488352"/>
                  <a:pt x="1533311" y="1459275"/>
                  <a:pt x="0" y="1411149"/>
                </a:cubicBezTo>
                <a:lnTo>
                  <a:pt x="0" y="763149"/>
                </a:lnTo>
                <a:close/>
              </a:path>
            </a:pathLst>
          </a:custGeom>
          <a:gradFill flip="none" rotWithShape="1">
            <a:gsLst>
              <a:gs pos="0">
                <a:schemeClr val="accent6">
                  <a:alpha val="12000"/>
                </a:schemeClr>
              </a:gs>
              <a:gs pos="100000">
                <a:schemeClr val="accent6">
                  <a:lumMod val="34000"/>
                  <a:lumOff val="66000"/>
                  <a:alpha val="16000"/>
                </a:schemeClr>
              </a:gs>
            </a:gsLst>
            <a:lin ang="0" scaled="1"/>
            <a:tileRect/>
          </a:gradFill>
          <a:ln>
            <a:noFill/>
          </a:ln>
        </p:spPr>
        <p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0534343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5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0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5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3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9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Rectangle 40"/>
          <p:cNvSpPr/>
          <p:nvPr/>
        </p:nvSpPr>
        <p:spPr>
          <a:xfrm>
            <a:off x="3030433" y="638525"/>
            <a:ext cx="1005840" cy="1005840"/>
          </a:xfrm>
          <a:prstGeom prst="rect">
            <a:avLst/>
          </a:prstGeom>
          <a:solidFill>
            <a:sysClr val="window" lastClr="FFFFFF">
              <a:lumMod val="95000"/>
            </a:sys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algn="ctr"/>
            <a:endParaRPr lang="fr-FR" kern="0" smtClean="0">
              <a:solidFill>
                <a:prstClr val="white"/>
              </a:solidFill>
            </a:endParaRPr>
          </a:p>
        </p:txBody>
      </p:sp>
      <p:sp>
        <p:nvSpPr>
          <p:cNvPr id="42" name="Rectangle 41"/>
          <p:cNvSpPr/>
          <p:nvPr/>
        </p:nvSpPr>
        <p:spPr>
          <a:xfrm>
            <a:off x="3612701" y="476389"/>
            <a:ext cx="755703" cy="755703"/>
          </a:xfrm>
          <a:prstGeom prst="rect">
            <a:avLst/>
          </a:prstGeom>
          <a:solidFill>
            <a:srgbClr val="5B9BD5">
              <a:lumMod val="60000"/>
              <a:lumOff val="40000"/>
            </a:srgb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algn="ctr"/>
            <a:endParaRPr lang="fr-FR" kern="0" smtClean="0">
              <a:solidFill>
                <a:prstClr val="white"/>
              </a:solidFill>
            </a:endParaRPr>
          </a:p>
        </p:txBody>
      </p:sp>
      <p:sp>
        <p:nvSpPr>
          <p:cNvPr id="43" name="Rectangle 42"/>
          <p:cNvSpPr/>
          <p:nvPr/>
        </p:nvSpPr>
        <p:spPr>
          <a:xfrm>
            <a:off x="3341937" y="1247830"/>
            <a:ext cx="198000" cy="196636"/>
          </a:xfrm>
          <a:prstGeom prst="rect">
            <a:avLst/>
          </a:prstGeom>
          <a:solidFill>
            <a:schemeClr val="bg1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algn="ctr"/>
            <a:endParaRPr lang="fr-FR" kern="0" smtClean="0">
              <a:solidFill>
                <a:prstClr val="white"/>
              </a:solidFill>
            </a:endParaRPr>
          </a:p>
        </p:txBody>
      </p:sp>
      <p:sp>
        <p:nvSpPr>
          <p:cNvPr id="44" name="Rectangle 43"/>
          <p:cNvSpPr/>
          <p:nvPr/>
        </p:nvSpPr>
        <p:spPr>
          <a:xfrm>
            <a:off x="3519222" y="1628203"/>
            <a:ext cx="289892" cy="287895"/>
          </a:xfrm>
          <a:prstGeom prst="rect">
            <a:avLst/>
          </a:prstGeom>
          <a:solidFill>
            <a:srgbClr val="70AD47">
              <a:lumMod val="60000"/>
              <a:lumOff val="40000"/>
            </a:srgb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algn="ctr"/>
            <a:endParaRPr lang="fr-FR" kern="0" smtClean="0">
              <a:solidFill>
                <a:prstClr val="white"/>
              </a:solidFill>
            </a:endParaRPr>
          </a:p>
        </p:txBody>
      </p:sp>
      <p:sp>
        <p:nvSpPr>
          <p:cNvPr id="45" name="Rectangle 44"/>
          <p:cNvSpPr/>
          <p:nvPr/>
        </p:nvSpPr>
        <p:spPr>
          <a:xfrm>
            <a:off x="4402844" y="656087"/>
            <a:ext cx="5872120" cy="83099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fr-FR" sz="4800" kern="0" dirty="0" err="1" smtClean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Anticancer</a:t>
            </a:r>
            <a:r>
              <a:rPr lang="fr-FR" sz="4800" kern="0" dirty="0" smtClean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fr-FR" sz="4800" kern="0" dirty="0" err="1" smtClean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treatment</a:t>
            </a:r>
            <a:endParaRPr lang="fr-FR" sz="4800" kern="0" dirty="0" smtClean="0">
              <a:solidFill>
                <a:srgbClr val="0070C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46" name="Rectangle 45"/>
          <p:cNvSpPr/>
          <p:nvPr/>
        </p:nvSpPr>
        <p:spPr>
          <a:xfrm>
            <a:off x="4276716" y="476862"/>
            <a:ext cx="1185571" cy="150046"/>
          </a:xfrm>
          <a:prstGeom prst="rect">
            <a:avLst/>
          </a:prstGeom>
          <a:solidFill>
            <a:srgbClr val="5B9BD5">
              <a:lumMod val="60000"/>
              <a:lumOff val="40000"/>
            </a:srgb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algn="ctr"/>
            <a:endParaRPr lang="fr-FR" kern="0" smtClean="0">
              <a:solidFill>
                <a:prstClr val="white"/>
              </a:solidFill>
            </a:endParaRPr>
          </a:p>
        </p:txBody>
      </p:sp>
      <p:sp>
        <p:nvSpPr>
          <p:cNvPr id="47" name="Rectangle 7"/>
          <p:cNvSpPr/>
          <p:nvPr/>
        </p:nvSpPr>
        <p:spPr>
          <a:xfrm>
            <a:off x="23184" y="1563046"/>
            <a:ext cx="12192000" cy="709712"/>
          </a:xfrm>
          <a:custGeom>
            <a:avLst/>
            <a:gdLst>
              <a:gd name="connsiteX0" fmla="*/ 0 w 4198882"/>
              <a:gd name="connsiteY0" fmla="*/ 0 h 648000"/>
              <a:gd name="connsiteX1" fmla="*/ 4198882 w 4198882"/>
              <a:gd name="connsiteY1" fmla="*/ 0 h 648000"/>
              <a:gd name="connsiteX2" fmla="*/ 4198882 w 4198882"/>
              <a:gd name="connsiteY2" fmla="*/ 648000 h 648000"/>
              <a:gd name="connsiteX3" fmla="*/ 0 w 4198882"/>
              <a:gd name="connsiteY3" fmla="*/ 648000 h 648000"/>
              <a:gd name="connsiteX4" fmla="*/ 0 w 4198882"/>
              <a:gd name="connsiteY4" fmla="*/ 0 h 648000"/>
              <a:gd name="connsiteX0" fmla="*/ 0 w 4214924"/>
              <a:gd name="connsiteY0" fmla="*/ 0 h 2139916"/>
              <a:gd name="connsiteX1" fmla="*/ 4198882 w 4214924"/>
              <a:gd name="connsiteY1" fmla="*/ 0 h 2139916"/>
              <a:gd name="connsiteX2" fmla="*/ 4214924 w 4214924"/>
              <a:gd name="connsiteY2" fmla="*/ 2139916 h 2139916"/>
              <a:gd name="connsiteX3" fmla="*/ 0 w 4214924"/>
              <a:gd name="connsiteY3" fmla="*/ 648000 h 2139916"/>
              <a:gd name="connsiteX4" fmla="*/ 0 w 4214924"/>
              <a:gd name="connsiteY4" fmla="*/ 0 h 2139916"/>
              <a:gd name="connsiteX0" fmla="*/ 0 w 4214924"/>
              <a:gd name="connsiteY0" fmla="*/ 128337 h 2268253"/>
              <a:gd name="connsiteX1" fmla="*/ 4198882 w 4214924"/>
              <a:gd name="connsiteY1" fmla="*/ 0 h 2268253"/>
              <a:gd name="connsiteX2" fmla="*/ 4214924 w 4214924"/>
              <a:gd name="connsiteY2" fmla="*/ 2268253 h 2268253"/>
              <a:gd name="connsiteX3" fmla="*/ 0 w 4214924"/>
              <a:gd name="connsiteY3" fmla="*/ 776337 h 2268253"/>
              <a:gd name="connsiteX4" fmla="*/ 0 w 4214924"/>
              <a:gd name="connsiteY4" fmla="*/ 128337 h 2268253"/>
              <a:gd name="connsiteX0" fmla="*/ 0 w 4214924"/>
              <a:gd name="connsiteY0" fmla="*/ 128337 h 2268253"/>
              <a:gd name="connsiteX1" fmla="*/ 4198882 w 4214924"/>
              <a:gd name="connsiteY1" fmla="*/ 0 h 2268253"/>
              <a:gd name="connsiteX2" fmla="*/ 4214924 w 4214924"/>
              <a:gd name="connsiteY2" fmla="*/ 2268253 h 2268253"/>
              <a:gd name="connsiteX3" fmla="*/ 0 w 4214924"/>
              <a:gd name="connsiteY3" fmla="*/ 776337 h 2268253"/>
              <a:gd name="connsiteX4" fmla="*/ 0 w 4214924"/>
              <a:gd name="connsiteY4" fmla="*/ 128337 h 2268253"/>
              <a:gd name="connsiteX0" fmla="*/ 0 w 4214924"/>
              <a:gd name="connsiteY0" fmla="*/ 128337 h 2268253"/>
              <a:gd name="connsiteX1" fmla="*/ 4198882 w 4214924"/>
              <a:gd name="connsiteY1" fmla="*/ 0 h 2268253"/>
              <a:gd name="connsiteX2" fmla="*/ 4214924 w 4214924"/>
              <a:gd name="connsiteY2" fmla="*/ 2268253 h 2268253"/>
              <a:gd name="connsiteX3" fmla="*/ 0 w 4214924"/>
              <a:gd name="connsiteY3" fmla="*/ 776337 h 2268253"/>
              <a:gd name="connsiteX4" fmla="*/ 0 w 4214924"/>
              <a:gd name="connsiteY4" fmla="*/ 128337 h 2268253"/>
              <a:gd name="connsiteX0" fmla="*/ 0 w 4214924"/>
              <a:gd name="connsiteY0" fmla="*/ 128337 h 2268253"/>
              <a:gd name="connsiteX1" fmla="*/ 4198882 w 4214924"/>
              <a:gd name="connsiteY1" fmla="*/ 0 h 2268253"/>
              <a:gd name="connsiteX2" fmla="*/ 4214924 w 4214924"/>
              <a:gd name="connsiteY2" fmla="*/ 2268253 h 2268253"/>
              <a:gd name="connsiteX3" fmla="*/ 0 w 4214924"/>
              <a:gd name="connsiteY3" fmla="*/ 776337 h 2268253"/>
              <a:gd name="connsiteX4" fmla="*/ 0 w 4214924"/>
              <a:gd name="connsiteY4" fmla="*/ 128337 h 2268253"/>
              <a:gd name="connsiteX0" fmla="*/ 0 w 4214924"/>
              <a:gd name="connsiteY0" fmla="*/ 1560 h 2141476"/>
              <a:gd name="connsiteX1" fmla="*/ 4198882 w 4214924"/>
              <a:gd name="connsiteY1" fmla="*/ 306360 h 2141476"/>
              <a:gd name="connsiteX2" fmla="*/ 4214924 w 4214924"/>
              <a:gd name="connsiteY2" fmla="*/ 2141476 h 2141476"/>
              <a:gd name="connsiteX3" fmla="*/ 0 w 4214924"/>
              <a:gd name="connsiteY3" fmla="*/ 649560 h 2141476"/>
              <a:gd name="connsiteX4" fmla="*/ 0 w 4214924"/>
              <a:gd name="connsiteY4" fmla="*/ 1560 h 2141476"/>
              <a:gd name="connsiteX0" fmla="*/ 0 w 4214924"/>
              <a:gd name="connsiteY0" fmla="*/ 11627 h 2151543"/>
              <a:gd name="connsiteX1" fmla="*/ 4198882 w 4214924"/>
              <a:gd name="connsiteY1" fmla="*/ 316427 h 2151543"/>
              <a:gd name="connsiteX2" fmla="*/ 4214924 w 4214924"/>
              <a:gd name="connsiteY2" fmla="*/ 2151543 h 2151543"/>
              <a:gd name="connsiteX3" fmla="*/ 0 w 4214924"/>
              <a:gd name="connsiteY3" fmla="*/ 659627 h 2151543"/>
              <a:gd name="connsiteX4" fmla="*/ 0 w 4214924"/>
              <a:gd name="connsiteY4" fmla="*/ 11627 h 2151543"/>
              <a:gd name="connsiteX0" fmla="*/ 0 w 4214924"/>
              <a:gd name="connsiteY0" fmla="*/ 84094 h 2224010"/>
              <a:gd name="connsiteX1" fmla="*/ 4208020 w 4214924"/>
              <a:gd name="connsiteY1" fmla="*/ 160294 h 2224010"/>
              <a:gd name="connsiteX2" fmla="*/ 4214924 w 4214924"/>
              <a:gd name="connsiteY2" fmla="*/ 2224010 h 2224010"/>
              <a:gd name="connsiteX3" fmla="*/ 0 w 4214924"/>
              <a:gd name="connsiteY3" fmla="*/ 732094 h 2224010"/>
              <a:gd name="connsiteX4" fmla="*/ 0 w 4214924"/>
              <a:gd name="connsiteY4" fmla="*/ 84094 h 2224010"/>
              <a:gd name="connsiteX0" fmla="*/ 0 w 4214924"/>
              <a:gd name="connsiteY0" fmla="*/ 5549 h 2145465"/>
              <a:gd name="connsiteX1" fmla="*/ 4208020 w 4214924"/>
              <a:gd name="connsiteY1" fmla="*/ 81749 h 2145465"/>
              <a:gd name="connsiteX2" fmla="*/ 4214924 w 4214924"/>
              <a:gd name="connsiteY2" fmla="*/ 2145465 h 2145465"/>
              <a:gd name="connsiteX3" fmla="*/ 0 w 4214924"/>
              <a:gd name="connsiteY3" fmla="*/ 653549 h 2145465"/>
              <a:gd name="connsiteX4" fmla="*/ 0 w 4214924"/>
              <a:gd name="connsiteY4" fmla="*/ 5549 h 2145465"/>
              <a:gd name="connsiteX0" fmla="*/ 0 w 4214924"/>
              <a:gd name="connsiteY0" fmla="*/ 5549 h 2145465"/>
              <a:gd name="connsiteX1" fmla="*/ 4208020 w 4214924"/>
              <a:gd name="connsiteY1" fmla="*/ 81749 h 2145465"/>
              <a:gd name="connsiteX2" fmla="*/ 4214924 w 4214924"/>
              <a:gd name="connsiteY2" fmla="*/ 2145465 h 2145465"/>
              <a:gd name="connsiteX3" fmla="*/ 0 w 4214924"/>
              <a:gd name="connsiteY3" fmla="*/ 653549 h 2145465"/>
              <a:gd name="connsiteX4" fmla="*/ 0 w 4214924"/>
              <a:gd name="connsiteY4" fmla="*/ 5549 h 2145465"/>
              <a:gd name="connsiteX0" fmla="*/ 0 w 4214924"/>
              <a:gd name="connsiteY0" fmla="*/ 61014 h 2200930"/>
              <a:gd name="connsiteX1" fmla="*/ 4208020 w 4214924"/>
              <a:gd name="connsiteY1" fmla="*/ 137214 h 2200930"/>
              <a:gd name="connsiteX2" fmla="*/ 4214924 w 4214924"/>
              <a:gd name="connsiteY2" fmla="*/ 2200930 h 2200930"/>
              <a:gd name="connsiteX3" fmla="*/ 0 w 4214924"/>
              <a:gd name="connsiteY3" fmla="*/ 709014 h 2200930"/>
              <a:gd name="connsiteX4" fmla="*/ 0 w 4214924"/>
              <a:gd name="connsiteY4" fmla="*/ 61014 h 2200930"/>
              <a:gd name="connsiteX0" fmla="*/ 0 w 4217638"/>
              <a:gd name="connsiteY0" fmla="*/ 485813 h 2625729"/>
              <a:gd name="connsiteX1" fmla="*/ 4217158 w 4217638"/>
              <a:gd name="connsiteY1" fmla="*/ 47663 h 2625729"/>
              <a:gd name="connsiteX2" fmla="*/ 4214924 w 4217638"/>
              <a:gd name="connsiteY2" fmla="*/ 2625729 h 2625729"/>
              <a:gd name="connsiteX3" fmla="*/ 0 w 4217638"/>
              <a:gd name="connsiteY3" fmla="*/ 1133813 h 2625729"/>
              <a:gd name="connsiteX4" fmla="*/ 0 w 4217638"/>
              <a:gd name="connsiteY4" fmla="*/ 485813 h 2625729"/>
              <a:gd name="connsiteX0" fmla="*/ 0 w 4217638"/>
              <a:gd name="connsiteY0" fmla="*/ 438150 h 2578066"/>
              <a:gd name="connsiteX1" fmla="*/ 4217158 w 4217638"/>
              <a:gd name="connsiteY1" fmla="*/ 0 h 2578066"/>
              <a:gd name="connsiteX2" fmla="*/ 4214924 w 4217638"/>
              <a:gd name="connsiteY2" fmla="*/ 2578066 h 2578066"/>
              <a:gd name="connsiteX3" fmla="*/ 0 w 4217638"/>
              <a:gd name="connsiteY3" fmla="*/ 1086150 h 2578066"/>
              <a:gd name="connsiteX4" fmla="*/ 0 w 4217638"/>
              <a:gd name="connsiteY4" fmla="*/ 438150 h 2578066"/>
              <a:gd name="connsiteX0" fmla="*/ 0 w 4217638"/>
              <a:gd name="connsiteY0" fmla="*/ 476250 h 2616166"/>
              <a:gd name="connsiteX1" fmla="*/ 4217158 w 4217638"/>
              <a:gd name="connsiteY1" fmla="*/ 0 h 2616166"/>
              <a:gd name="connsiteX2" fmla="*/ 4214924 w 4217638"/>
              <a:gd name="connsiteY2" fmla="*/ 2616166 h 2616166"/>
              <a:gd name="connsiteX3" fmla="*/ 0 w 4217638"/>
              <a:gd name="connsiteY3" fmla="*/ 1124250 h 2616166"/>
              <a:gd name="connsiteX4" fmla="*/ 0 w 4217638"/>
              <a:gd name="connsiteY4" fmla="*/ 476250 h 2616166"/>
              <a:gd name="connsiteX0" fmla="*/ 0 w 4243632"/>
              <a:gd name="connsiteY0" fmla="*/ 258089 h 2398005"/>
              <a:gd name="connsiteX1" fmla="*/ 4243518 w 4243632"/>
              <a:gd name="connsiteY1" fmla="*/ 0 h 2398005"/>
              <a:gd name="connsiteX2" fmla="*/ 4214924 w 4243632"/>
              <a:gd name="connsiteY2" fmla="*/ 2398005 h 2398005"/>
              <a:gd name="connsiteX3" fmla="*/ 0 w 4243632"/>
              <a:gd name="connsiteY3" fmla="*/ 906089 h 2398005"/>
              <a:gd name="connsiteX4" fmla="*/ 0 w 4243632"/>
              <a:gd name="connsiteY4" fmla="*/ 258089 h 2398005"/>
              <a:gd name="connsiteX0" fmla="*/ 0 w 4243632"/>
              <a:gd name="connsiteY0" fmla="*/ 258089 h 2398005"/>
              <a:gd name="connsiteX1" fmla="*/ 4243518 w 4243632"/>
              <a:gd name="connsiteY1" fmla="*/ 0 h 2398005"/>
              <a:gd name="connsiteX2" fmla="*/ 4214924 w 4243632"/>
              <a:gd name="connsiteY2" fmla="*/ 2398005 h 2398005"/>
              <a:gd name="connsiteX3" fmla="*/ 0 w 4243632"/>
              <a:gd name="connsiteY3" fmla="*/ 906089 h 2398005"/>
              <a:gd name="connsiteX4" fmla="*/ 0 w 4243632"/>
              <a:gd name="connsiteY4" fmla="*/ 258089 h 2398005"/>
              <a:gd name="connsiteX0" fmla="*/ 0 w 4243632"/>
              <a:gd name="connsiteY0" fmla="*/ 258089 h 2398005"/>
              <a:gd name="connsiteX1" fmla="*/ 4243518 w 4243632"/>
              <a:gd name="connsiteY1" fmla="*/ 0 h 2398005"/>
              <a:gd name="connsiteX2" fmla="*/ 4214924 w 4243632"/>
              <a:gd name="connsiteY2" fmla="*/ 2398005 h 2398005"/>
              <a:gd name="connsiteX3" fmla="*/ 0 w 4243632"/>
              <a:gd name="connsiteY3" fmla="*/ 906089 h 2398005"/>
              <a:gd name="connsiteX4" fmla="*/ 0 w 4243632"/>
              <a:gd name="connsiteY4" fmla="*/ 258089 h 2398005"/>
              <a:gd name="connsiteX0" fmla="*/ 0 w 4234534"/>
              <a:gd name="connsiteY0" fmla="*/ 295501 h 2435417"/>
              <a:gd name="connsiteX1" fmla="*/ 4234379 w 4234534"/>
              <a:gd name="connsiteY1" fmla="*/ 0 h 2435417"/>
              <a:gd name="connsiteX2" fmla="*/ 4214924 w 4234534"/>
              <a:gd name="connsiteY2" fmla="*/ 2435417 h 2435417"/>
              <a:gd name="connsiteX3" fmla="*/ 0 w 4234534"/>
              <a:gd name="connsiteY3" fmla="*/ 943501 h 2435417"/>
              <a:gd name="connsiteX4" fmla="*/ 0 w 4234534"/>
              <a:gd name="connsiteY4" fmla="*/ 295501 h 2435417"/>
              <a:gd name="connsiteX0" fmla="*/ 0 w 4216654"/>
              <a:gd name="connsiteY0" fmla="*/ 295501 h 2435417"/>
              <a:gd name="connsiteX1" fmla="*/ 4216102 w 4216654"/>
              <a:gd name="connsiteY1" fmla="*/ 0 h 2435417"/>
              <a:gd name="connsiteX2" fmla="*/ 4214924 w 4216654"/>
              <a:gd name="connsiteY2" fmla="*/ 2435417 h 2435417"/>
              <a:gd name="connsiteX3" fmla="*/ 0 w 4216654"/>
              <a:gd name="connsiteY3" fmla="*/ 943501 h 2435417"/>
              <a:gd name="connsiteX4" fmla="*/ 0 w 4216654"/>
              <a:gd name="connsiteY4" fmla="*/ 295501 h 2435417"/>
              <a:gd name="connsiteX0" fmla="*/ 0 w 4216654"/>
              <a:gd name="connsiteY0" fmla="*/ 763149 h 2903065"/>
              <a:gd name="connsiteX1" fmla="*/ 4216102 w 4216654"/>
              <a:gd name="connsiteY1" fmla="*/ 0 h 2903065"/>
              <a:gd name="connsiteX2" fmla="*/ 4214924 w 4216654"/>
              <a:gd name="connsiteY2" fmla="*/ 2903065 h 2903065"/>
              <a:gd name="connsiteX3" fmla="*/ 0 w 4216654"/>
              <a:gd name="connsiteY3" fmla="*/ 1411149 h 2903065"/>
              <a:gd name="connsiteX4" fmla="*/ 0 w 4216654"/>
              <a:gd name="connsiteY4" fmla="*/ 763149 h 2903065"/>
              <a:gd name="connsiteX0" fmla="*/ 0 w 4216654"/>
              <a:gd name="connsiteY0" fmla="*/ 763149 h 2903065"/>
              <a:gd name="connsiteX1" fmla="*/ 4216102 w 4216654"/>
              <a:gd name="connsiteY1" fmla="*/ 0 h 2903065"/>
              <a:gd name="connsiteX2" fmla="*/ 4214924 w 4216654"/>
              <a:gd name="connsiteY2" fmla="*/ 2903065 h 2903065"/>
              <a:gd name="connsiteX3" fmla="*/ 0 w 4216654"/>
              <a:gd name="connsiteY3" fmla="*/ 1411149 h 2903065"/>
              <a:gd name="connsiteX4" fmla="*/ 0 w 4216654"/>
              <a:gd name="connsiteY4" fmla="*/ 763149 h 29030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216654" h="2903065">
                <a:moveTo>
                  <a:pt x="0" y="763149"/>
                </a:moveTo>
                <a:cubicBezTo>
                  <a:pt x="1412807" y="772729"/>
                  <a:pt x="3514415" y="626358"/>
                  <a:pt x="4216102" y="0"/>
                </a:cubicBezTo>
                <a:cubicBezTo>
                  <a:pt x="4218403" y="687905"/>
                  <a:pt x="4212623" y="2215160"/>
                  <a:pt x="4214924" y="2903065"/>
                </a:cubicBezTo>
                <a:cubicBezTo>
                  <a:pt x="3022760" y="1488352"/>
                  <a:pt x="1533311" y="1459275"/>
                  <a:pt x="0" y="1411149"/>
                </a:cubicBezTo>
                <a:lnTo>
                  <a:pt x="0" y="763149"/>
                </a:lnTo>
                <a:close/>
              </a:path>
            </a:pathLst>
          </a:custGeom>
          <a:gradFill flip="none" rotWithShape="1">
            <a:gsLst>
              <a:gs pos="0">
                <a:schemeClr val="accent6">
                  <a:alpha val="12000"/>
                </a:schemeClr>
              </a:gs>
              <a:gs pos="100000">
                <a:schemeClr val="accent6">
                  <a:lumMod val="34000"/>
                  <a:lumOff val="66000"/>
                  <a:alpha val="16000"/>
                </a:schemeClr>
              </a:gs>
            </a:gsLst>
            <a:lin ang="0" scaled="1"/>
            <a:tileRect/>
          </a:gradFill>
          <a:ln>
            <a:noFill/>
          </a:ln>
        </p:spPr>
        <p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>
              <a:solidFill>
                <a:prstClr val="white"/>
              </a:solidFill>
            </a:endParaRPr>
          </a:p>
        </p:txBody>
      </p:sp>
      <p:sp>
        <p:nvSpPr>
          <p:cNvPr id="49" name="Rectangle 48"/>
          <p:cNvSpPr/>
          <p:nvPr/>
        </p:nvSpPr>
        <p:spPr>
          <a:xfrm>
            <a:off x="810065" y="2272758"/>
            <a:ext cx="10618237" cy="1444641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fr-FR" sz="24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        </a:t>
            </a:r>
            <a:r>
              <a:rPr lang="en-US" sz="28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Indicate </a:t>
            </a:r>
            <a:r>
              <a:rPr lang="en-US" sz="28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means used in the treatment of cancers, which interfere with the cellular cycle, either by modifying the structure of the DNA, or by disturbing the </a:t>
            </a:r>
            <a:r>
              <a:rPr lang="en-US" sz="2800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proteinic</a:t>
            </a:r>
            <a:r>
              <a:rPr lang="en-US" sz="28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synthesis</a:t>
            </a:r>
            <a:endParaRPr lang="fr-FR" sz="280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5" name="Rectangle 14"/>
          <p:cNvSpPr/>
          <p:nvPr/>
        </p:nvSpPr>
        <p:spPr>
          <a:xfrm>
            <a:off x="810065" y="4124617"/>
            <a:ext cx="10618237" cy="580948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24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        </a:t>
            </a:r>
            <a:r>
              <a:rPr lang="en-US" sz="28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They </a:t>
            </a:r>
            <a:r>
              <a:rPr lang="en-US" sz="28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involve the reduction in the </a:t>
            </a:r>
            <a:r>
              <a:rPr lang="en-US" sz="2800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tumoral</a:t>
            </a:r>
            <a:r>
              <a:rPr lang="en-US" sz="28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cells by two processes</a:t>
            </a:r>
            <a:endParaRPr lang="fr-FR" sz="280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6" name="Rectangle 15"/>
          <p:cNvSpPr/>
          <p:nvPr/>
        </p:nvSpPr>
        <p:spPr>
          <a:xfrm>
            <a:off x="2484589" y="5630292"/>
            <a:ext cx="2875612" cy="580948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fr-FR" sz="2800" dirty="0" err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Antimitotic</a:t>
            </a:r>
            <a:r>
              <a:rPr lang="fr-FR" sz="28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fr-FR" sz="2800" dirty="0" err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effect</a:t>
            </a:r>
            <a:endParaRPr lang="fr-FR" sz="280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7" name="Rectangle 16"/>
          <p:cNvSpPr/>
          <p:nvPr/>
        </p:nvSpPr>
        <p:spPr>
          <a:xfrm>
            <a:off x="6756037" y="5630292"/>
            <a:ext cx="2808587" cy="580948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fr-FR" sz="2800" dirty="0" smtClean="0">
                <a:solidFill>
                  <a:schemeClr val="tx1"/>
                </a:solidFill>
                <a:latin typeface="Candara" pitchFamily="34" charset="0"/>
                <a:cs typeface="Aharoni" pitchFamily="2" charset="-79"/>
              </a:rPr>
              <a:t> </a:t>
            </a:r>
            <a:r>
              <a:rPr lang="fr-FR" sz="2800" dirty="0" err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cytotoxic</a:t>
            </a:r>
            <a:r>
              <a:rPr lang="fr-FR" sz="28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fr-FR" sz="2800" dirty="0" err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effect</a:t>
            </a:r>
            <a:endParaRPr lang="fr-FR" sz="280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" name="Flèche vers le bas 4"/>
          <p:cNvSpPr/>
          <p:nvPr/>
        </p:nvSpPr>
        <p:spPr>
          <a:xfrm>
            <a:off x="3319729" y="4879295"/>
            <a:ext cx="1205333" cy="725010"/>
          </a:xfrm>
          <a:prstGeom prst="downArrow">
            <a:avLst/>
          </a:prstGeom>
          <a:ln>
            <a:noFill/>
          </a:ln>
          <a:effectLst>
            <a:outerShdw blurRad="184150" dist="241300" dir="11520000" sx="110000" sy="110000" algn="ctr">
              <a:srgbClr val="000000">
                <a:alpha val="18000"/>
              </a:srgbClr>
            </a:outerShdw>
          </a:effectLst>
          <a:scene3d>
            <a:camera prst="perspectiveFront" fov="5100000">
              <a:rot lat="0" lon="2100000" rev="0"/>
            </a:camera>
            <a:lightRig rig="flood" dir="t">
              <a:rot lat="0" lon="0" rev="13800000"/>
            </a:lightRig>
          </a:scene3d>
          <a:sp3d extrusionH="107950" prstMaterial="plastic">
            <a:bevelT w="82550" h="63500" prst="divot"/>
            <a:bevelB/>
          </a:sp3d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1" name="Flèche vers le bas 20"/>
          <p:cNvSpPr/>
          <p:nvPr/>
        </p:nvSpPr>
        <p:spPr>
          <a:xfrm>
            <a:off x="7342184" y="4905282"/>
            <a:ext cx="1205333" cy="725010"/>
          </a:xfrm>
          <a:prstGeom prst="downArrow">
            <a:avLst/>
          </a:prstGeom>
          <a:ln>
            <a:noFill/>
          </a:ln>
          <a:effectLst>
            <a:outerShdw blurRad="184150" dist="241300" dir="11520000" sx="110000" sy="110000" algn="ctr">
              <a:srgbClr val="000000">
                <a:alpha val="18000"/>
              </a:srgbClr>
            </a:outerShdw>
          </a:effectLst>
          <a:scene3d>
            <a:camera prst="perspectiveFront" fov="5100000">
              <a:rot lat="0" lon="2100000" rev="0"/>
            </a:camera>
            <a:lightRig rig="flood" dir="t">
              <a:rot lat="0" lon="0" rev="13800000"/>
            </a:lightRig>
          </a:scene3d>
          <a:sp3d extrusionH="107950" prstMaterial="plastic">
            <a:bevelT w="82550" h="63500" prst="divot"/>
            <a:bevelB/>
          </a:sp3d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50242467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1" grpId="0" animBg="1"/>
      <p:bldP spid="42" grpId="0" animBg="1"/>
      <p:bldP spid="43" grpId="0" animBg="1"/>
      <p:bldP spid="44" grpId="0" animBg="1"/>
      <p:bldP spid="45" grpId="0"/>
      <p:bldP spid="46" grpId="0" animBg="1"/>
      <p:bldP spid="49" grpId="0" animBg="1"/>
      <p:bldP spid="15" grpId="0" animBg="1"/>
      <p:bldP spid="16" grpId="0" animBg="1"/>
      <p:bldP spid="17" grpId="0" animBg="1"/>
      <p:bldP spid="5" grpId="0" animBg="1"/>
      <p:bldP spid="21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rgbClr val="E1E9ED">
                <a:alpha val="30000"/>
                <a:lumMod val="68000"/>
                <a:lumOff val="32000"/>
              </a:srgbClr>
            </a:gs>
            <a:gs pos="34000">
              <a:srgbClr val="F7FCFF"/>
            </a:gs>
            <a:gs pos="68000">
              <a:srgbClr val="FDFFFE"/>
            </a:gs>
            <a:gs pos="100000">
              <a:srgbClr val="F8FCFD">
                <a:alpha val="58000"/>
              </a:srgbClr>
            </a:gs>
          </a:gsLst>
          <a:path path="circle">
            <a:fillToRect l="100000" t="100000"/>
          </a:path>
          <a:tileRect r="-100000" b="-10000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Down Arrow 43"/>
          <p:cNvSpPr/>
          <p:nvPr/>
        </p:nvSpPr>
        <p:spPr>
          <a:xfrm>
            <a:off x="5499812" y="5050767"/>
            <a:ext cx="1428760" cy="645184"/>
          </a:xfrm>
          <a:prstGeom prst="downArrow">
            <a:avLst/>
          </a:prstGeom>
          <a:ln>
            <a:noFill/>
          </a:ln>
          <a:effectLst>
            <a:outerShdw blurRad="184150" dist="241300" dir="11520000" sx="110000" sy="110000" algn="ctr">
              <a:srgbClr val="000000">
                <a:alpha val="18000"/>
              </a:srgbClr>
            </a:outerShdw>
          </a:effectLst>
          <a:scene3d>
            <a:camera prst="perspectiveFront" fov="5100000">
              <a:rot lat="0" lon="2100000" rev="0"/>
            </a:camera>
            <a:lightRig rig="flood" dir="t">
              <a:rot lat="0" lon="0" rev="13800000"/>
            </a:lightRig>
          </a:scene3d>
          <a:sp3d extrusionH="107950" prstMaterial="plastic">
            <a:bevelT w="82550" h="63500" prst="divot"/>
            <a:bevelB/>
          </a:sp3d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defRPr/>
            </a:pPr>
            <a:endParaRPr lang="fr-FR"/>
          </a:p>
        </p:txBody>
      </p:sp>
      <p:sp>
        <p:nvSpPr>
          <p:cNvPr id="32" name="Rounded Rectangle 34"/>
          <p:cNvSpPr/>
          <p:nvPr/>
        </p:nvSpPr>
        <p:spPr>
          <a:xfrm>
            <a:off x="4594161" y="2199528"/>
            <a:ext cx="3155526" cy="781416"/>
          </a:xfrm>
          <a:prstGeom prst="roundRect">
            <a:avLst/>
          </a:prstGeom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anchor="ctr"/>
          <a:lstStyle/>
          <a:p>
            <a:endParaRPr lang="fr-FR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3" name="Rounded Rectangle 34"/>
          <p:cNvSpPr/>
          <p:nvPr/>
        </p:nvSpPr>
        <p:spPr>
          <a:xfrm>
            <a:off x="8904516" y="3834658"/>
            <a:ext cx="3135084" cy="726132"/>
          </a:xfrm>
          <a:prstGeom prst="roundRect">
            <a:avLst/>
          </a:prstGeom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anchor="ctr"/>
          <a:lstStyle/>
          <a:p>
            <a:endParaRPr lang="fr-FR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80" name="Rounded Rectangle 34"/>
          <p:cNvSpPr/>
          <p:nvPr/>
        </p:nvSpPr>
        <p:spPr>
          <a:xfrm>
            <a:off x="288097" y="3853708"/>
            <a:ext cx="2912304" cy="688032"/>
          </a:xfrm>
          <a:prstGeom prst="roundRect">
            <a:avLst/>
          </a:prstGeom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anchor="ctr"/>
          <a:lstStyle/>
          <a:p>
            <a:endParaRPr lang="fr-FR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85" name="Rectangle 84"/>
          <p:cNvSpPr/>
          <p:nvPr/>
        </p:nvSpPr>
        <p:spPr>
          <a:xfrm>
            <a:off x="288096" y="3996636"/>
            <a:ext cx="3190366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fr-FR" sz="2800" b="1" dirty="0" smtClean="0">
                <a:latin typeface="Times New Roman" pitchFamily="18" charset="0"/>
                <a:cs typeface="Times New Roman" pitchFamily="18" charset="0"/>
              </a:rPr>
              <a:t>Hormone </a:t>
            </a:r>
            <a:r>
              <a:rPr lang="fr-FR" sz="2800" b="1" dirty="0" err="1" smtClean="0">
                <a:latin typeface="Times New Roman" pitchFamily="18" charset="0"/>
                <a:cs typeface="Times New Roman" pitchFamily="18" charset="0"/>
              </a:rPr>
              <a:t>therapy</a:t>
            </a:r>
            <a:r>
              <a:rPr lang="fr-FR" sz="2800" b="1" dirty="0" smtClean="0">
                <a:latin typeface="Times New Roman" pitchFamily="18" charset="0"/>
                <a:cs typeface="Times New Roman" pitchFamily="18" charset="0"/>
              </a:rPr>
              <a:t> </a:t>
            </a:r>
            <a:endParaRPr lang="fr-FR" sz="28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86" name="Rectangle 85"/>
          <p:cNvSpPr/>
          <p:nvPr/>
        </p:nvSpPr>
        <p:spPr>
          <a:xfrm>
            <a:off x="9167622" y="3966891"/>
            <a:ext cx="3024378" cy="523220"/>
          </a:xfrm>
          <a:prstGeom prst="rect">
            <a:avLst/>
          </a:prstGeom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txBody>
          <a:bodyPr wrap="square">
            <a:spAutoFit/>
          </a:bodyPr>
          <a:lstStyle/>
          <a:p>
            <a:r>
              <a:rPr lang="fr-FR" sz="2800" b="1" dirty="0" err="1" smtClean="0">
                <a:latin typeface="Arial" pitchFamily="34" charset="0"/>
                <a:cs typeface="Arial" pitchFamily="34" charset="0"/>
              </a:rPr>
              <a:t>Immunotherapy</a:t>
            </a:r>
            <a:r>
              <a:rPr lang="fr-FR" sz="2800" b="1" dirty="0" smtClean="0">
                <a:latin typeface="Arial" pitchFamily="34" charset="0"/>
                <a:cs typeface="Arial" pitchFamily="34" charset="0"/>
              </a:rPr>
              <a:t> </a:t>
            </a:r>
            <a:endParaRPr lang="fr-FR" sz="28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96" name="Rectangle 95"/>
          <p:cNvSpPr/>
          <p:nvPr/>
        </p:nvSpPr>
        <p:spPr>
          <a:xfrm>
            <a:off x="4719388" y="2350002"/>
            <a:ext cx="3154402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fr-FR" sz="2400" b="1" dirty="0" smtClean="0"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fr-FR" sz="2800" b="1" dirty="0" err="1" smtClean="0">
                <a:latin typeface="Times New Roman" pitchFamily="18" charset="0"/>
                <a:cs typeface="Times New Roman" pitchFamily="18" charset="0"/>
              </a:rPr>
              <a:t>Chemotherapy</a:t>
            </a:r>
            <a:endParaRPr lang="fr-FR" sz="28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9" name="Rectangle 7"/>
          <p:cNvSpPr/>
          <p:nvPr/>
        </p:nvSpPr>
        <p:spPr>
          <a:xfrm>
            <a:off x="-53450" y="1604764"/>
            <a:ext cx="12245450" cy="709712"/>
          </a:xfrm>
          <a:custGeom>
            <a:avLst/>
            <a:gdLst>
              <a:gd name="connsiteX0" fmla="*/ 0 w 4198882"/>
              <a:gd name="connsiteY0" fmla="*/ 0 h 648000"/>
              <a:gd name="connsiteX1" fmla="*/ 4198882 w 4198882"/>
              <a:gd name="connsiteY1" fmla="*/ 0 h 648000"/>
              <a:gd name="connsiteX2" fmla="*/ 4198882 w 4198882"/>
              <a:gd name="connsiteY2" fmla="*/ 648000 h 648000"/>
              <a:gd name="connsiteX3" fmla="*/ 0 w 4198882"/>
              <a:gd name="connsiteY3" fmla="*/ 648000 h 648000"/>
              <a:gd name="connsiteX4" fmla="*/ 0 w 4198882"/>
              <a:gd name="connsiteY4" fmla="*/ 0 h 648000"/>
              <a:gd name="connsiteX0" fmla="*/ 0 w 4214924"/>
              <a:gd name="connsiteY0" fmla="*/ 0 h 2139916"/>
              <a:gd name="connsiteX1" fmla="*/ 4198882 w 4214924"/>
              <a:gd name="connsiteY1" fmla="*/ 0 h 2139916"/>
              <a:gd name="connsiteX2" fmla="*/ 4214924 w 4214924"/>
              <a:gd name="connsiteY2" fmla="*/ 2139916 h 2139916"/>
              <a:gd name="connsiteX3" fmla="*/ 0 w 4214924"/>
              <a:gd name="connsiteY3" fmla="*/ 648000 h 2139916"/>
              <a:gd name="connsiteX4" fmla="*/ 0 w 4214924"/>
              <a:gd name="connsiteY4" fmla="*/ 0 h 2139916"/>
              <a:gd name="connsiteX0" fmla="*/ 0 w 4214924"/>
              <a:gd name="connsiteY0" fmla="*/ 128337 h 2268253"/>
              <a:gd name="connsiteX1" fmla="*/ 4198882 w 4214924"/>
              <a:gd name="connsiteY1" fmla="*/ 0 h 2268253"/>
              <a:gd name="connsiteX2" fmla="*/ 4214924 w 4214924"/>
              <a:gd name="connsiteY2" fmla="*/ 2268253 h 2268253"/>
              <a:gd name="connsiteX3" fmla="*/ 0 w 4214924"/>
              <a:gd name="connsiteY3" fmla="*/ 776337 h 2268253"/>
              <a:gd name="connsiteX4" fmla="*/ 0 w 4214924"/>
              <a:gd name="connsiteY4" fmla="*/ 128337 h 2268253"/>
              <a:gd name="connsiteX0" fmla="*/ 0 w 4214924"/>
              <a:gd name="connsiteY0" fmla="*/ 128337 h 2268253"/>
              <a:gd name="connsiteX1" fmla="*/ 4198882 w 4214924"/>
              <a:gd name="connsiteY1" fmla="*/ 0 h 2268253"/>
              <a:gd name="connsiteX2" fmla="*/ 4214924 w 4214924"/>
              <a:gd name="connsiteY2" fmla="*/ 2268253 h 2268253"/>
              <a:gd name="connsiteX3" fmla="*/ 0 w 4214924"/>
              <a:gd name="connsiteY3" fmla="*/ 776337 h 2268253"/>
              <a:gd name="connsiteX4" fmla="*/ 0 w 4214924"/>
              <a:gd name="connsiteY4" fmla="*/ 128337 h 2268253"/>
              <a:gd name="connsiteX0" fmla="*/ 0 w 4214924"/>
              <a:gd name="connsiteY0" fmla="*/ 128337 h 2268253"/>
              <a:gd name="connsiteX1" fmla="*/ 4198882 w 4214924"/>
              <a:gd name="connsiteY1" fmla="*/ 0 h 2268253"/>
              <a:gd name="connsiteX2" fmla="*/ 4214924 w 4214924"/>
              <a:gd name="connsiteY2" fmla="*/ 2268253 h 2268253"/>
              <a:gd name="connsiteX3" fmla="*/ 0 w 4214924"/>
              <a:gd name="connsiteY3" fmla="*/ 776337 h 2268253"/>
              <a:gd name="connsiteX4" fmla="*/ 0 w 4214924"/>
              <a:gd name="connsiteY4" fmla="*/ 128337 h 2268253"/>
              <a:gd name="connsiteX0" fmla="*/ 0 w 4214924"/>
              <a:gd name="connsiteY0" fmla="*/ 128337 h 2268253"/>
              <a:gd name="connsiteX1" fmla="*/ 4198882 w 4214924"/>
              <a:gd name="connsiteY1" fmla="*/ 0 h 2268253"/>
              <a:gd name="connsiteX2" fmla="*/ 4214924 w 4214924"/>
              <a:gd name="connsiteY2" fmla="*/ 2268253 h 2268253"/>
              <a:gd name="connsiteX3" fmla="*/ 0 w 4214924"/>
              <a:gd name="connsiteY3" fmla="*/ 776337 h 2268253"/>
              <a:gd name="connsiteX4" fmla="*/ 0 w 4214924"/>
              <a:gd name="connsiteY4" fmla="*/ 128337 h 2268253"/>
              <a:gd name="connsiteX0" fmla="*/ 0 w 4214924"/>
              <a:gd name="connsiteY0" fmla="*/ 1560 h 2141476"/>
              <a:gd name="connsiteX1" fmla="*/ 4198882 w 4214924"/>
              <a:gd name="connsiteY1" fmla="*/ 306360 h 2141476"/>
              <a:gd name="connsiteX2" fmla="*/ 4214924 w 4214924"/>
              <a:gd name="connsiteY2" fmla="*/ 2141476 h 2141476"/>
              <a:gd name="connsiteX3" fmla="*/ 0 w 4214924"/>
              <a:gd name="connsiteY3" fmla="*/ 649560 h 2141476"/>
              <a:gd name="connsiteX4" fmla="*/ 0 w 4214924"/>
              <a:gd name="connsiteY4" fmla="*/ 1560 h 2141476"/>
              <a:gd name="connsiteX0" fmla="*/ 0 w 4214924"/>
              <a:gd name="connsiteY0" fmla="*/ 11627 h 2151543"/>
              <a:gd name="connsiteX1" fmla="*/ 4198882 w 4214924"/>
              <a:gd name="connsiteY1" fmla="*/ 316427 h 2151543"/>
              <a:gd name="connsiteX2" fmla="*/ 4214924 w 4214924"/>
              <a:gd name="connsiteY2" fmla="*/ 2151543 h 2151543"/>
              <a:gd name="connsiteX3" fmla="*/ 0 w 4214924"/>
              <a:gd name="connsiteY3" fmla="*/ 659627 h 2151543"/>
              <a:gd name="connsiteX4" fmla="*/ 0 w 4214924"/>
              <a:gd name="connsiteY4" fmla="*/ 11627 h 2151543"/>
              <a:gd name="connsiteX0" fmla="*/ 0 w 4214924"/>
              <a:gd name="connsiteY0" fmla="*/ 84094 h 2224010"/>
              <a:gd name="connsiteX1" fmla="*/ 4208020 w 4214924"/>
              <a:gd name="connsiteY1" fmla="*/ 160294 h 2224010"/>
              <a:gd name="connsiteX2" fmla="*/ 4214924 w 4214924"/>
              <a:gd name="connsiteY2" fmla="*/ 2224010 h 2224010"/>
              <a:gd name="connsiteX3" fmla="*/ 0 w 4214924"/>
              <a:gd name="connsiteY3" fmla="*/ 732094 h 2224010"/>
              <a:gd name="connsiteX4" fmla="*/ 0 w 4214924"/>
              <a:gd name="connsiteY4" fmla="*/ 84094 h 2224010"/>
              <a:gd name="connsiteX0" fmla="*/ 0 w 4214924"/>
              <a:gd name="connsiteY0" fmla="*/ 5549 h 2145465"/>
              <a:gd name="connsiteX1" fmla="*/ 4208020 w 4214924"/>
              <a:gd name="connsiteY1" fmla="*/ 81749 h 2145465"/>
              <a:gd name="connsiteX2" fmla="*/ 4214924 w 4214924"/>
              <a:gd name="connsiteY2" fmla="*/ 2145465 h 2145465"/>
              <a:gd name="connsiteX3" fmla="*/ 0 w 4214924"/>
              <a:gd name="connsiteY3" fmla="*/ 653549 h 2145465"/>
              <a:gd name="connsiteX4" fmla="*/ 0 w 4214924"/>
              <a:gd name="connsiteY4" fmla="*/ 5549 h 2145465"/>
              <a:gd name="connsiteX0" fmla="*/ 0 w 4214924"/>
              <a:gd name="connsiteY0" fmla="*/ 5549 h 2145465"/>
              <a:gd name="connsiteX1" fmla="*/ 4208020 w 4214924"/>
              <a:gd name="connsiteY1" fmla="*/ 81749 h 2145465"/>
              <a:gd name="connsiteX2" fmla="*/ 4214924 w 4214924"/>
              <a:gd name="connsiteY2" fmla="*/ 2145465 h 2145465"/>
              <a:gd name="connsiteX3" fmla="*/ 0 w 4214924"/>
              <a:gd name="connsiteY3" fmla="*/ 653549 h 2145465"/>
              <a:gd name="connsiteX4" fmla="*/ 0 w 4214924"/>
              <a:gd name="connsiteY4" fmla="*/ 5549 h 2145465"/>
              <a:gd name="connsiteX0" fmla="*/ 0 w 4214924"/>
              <a:gd name="connsiteY0" fmla="*/ 61014 h 2200930"/>
              <a:gd name="connsiteX1" fmla="*/ 4208020 w 4214924"/>
              <a:gd name="connsiteY1" fmla="*/ 137214 h 2200930"/>
              <a:gd name="connsiteX2" fmla="*/ 4214924 w 4214924"/>
              <a:gd name="connsiteY2" fmla="*/ 2200930 h 2200930"/>
              <a:gd name="connsiteX3" fmla="*/ 0 w 4214924"/>
              <a:gd name="connsiteY3" fmla="*/ 709014 h 2200930"/>
              <a:gd name="connsiteX4" fmla="*/ 0 w 4214924"/>
              <a:gd name="connsiteY4" fmla="*/ 61014 h 2200930"/>
              <a:gd name="connsiteX0" fmla="*/ 0 w 4217638"/>
              <a:gd name="connsiteY0" fmla="*/ 485813 h 2625729"/>
              <a:gd name="connsiteX1" fmla="*/ 4217158 w 4217638"/>
              <a:gd name="connsiteY1" fmla="*/ 47663 h 2625729"/>
              <a:gd name="connsiteX2" fmla="*/ 4214924 w 4217638"/>
              <a:gd name="connsiteY2" fmla="*/ 2625729 h 2625729"/>
              <a:gd name="connsiteX3" fmla="*/ 0 w 4217638"/>
              <a:gd name="connsiteY3" fmla="*/ 1133813 h 2625729"/>
              <a:gd name="connsiteX4" fmla="*/ 0 w 4217638"/>
              <a:gd name="connsiteY4" fmla="*/ 485813 h 2625729"/>
              <a:gd name="connsiteX0" fmla="*/ 0 w 4217638"/>
              <a:gd name="connsiteY0" fmla="*/ 438150 h 2578066"/>
              <a:gd name="connsiteX1" fmla="*/ 4217158 w 4217638"/>
              <a:gd name="connsiteY1" fmla="*/ 0 h 2578066"/>
              <a:gd name="connsiteX2" fmla="*/ 4214924 w 4217638"/>
              <a:gd name="connsiteY2" fmla="*/ 2578066 h 2578066"/>
              <a:gd name="connsiteX3" fmla="*/ 0 w 4217638"/>
              <a:gd name="connsiteY3" fmla="*/ 1086150 h 2578066"/>
              <a:gd name="connsiteX4" fmla="*/ 0 w 4217638"/>
              <a:gd name="connsiteY4" fmla="*/ 438150 h 2578066"/>
              <a:gd name="connsiteX0" fmla="*/ 0 w 4217638"/>
              <a:gd name="connsiteY0" fmla="*/ 476250 h 2616166"/>
              <a:gd name="connsiteX1" fmla="*/ 4217158 w 4217638"/>
              <a:gd name="connsiteY1" fmla="*/ 0 h 2616166"/>
              <a:gd name="connsiteX2" fmla="*/ 4214924 w 4217638"/>
              <a:gd name="connsiteY2" fmla="*/ 2616166 h 2616166"/>
              <a:gd name="connsiteX3" fmla="*/ 0 w 4217638"/>
              <a:gd name="connsiteY3" fmla="*/ 1124250 h 2616166"/>
              <a:gd name="connsiteX4" fmla="*/ 0 w 4217638"/>
              <a:gd name="connsiteY4" fmla="*/ 476250 h 2616166"/>
              <a:gd name="connsiteX0" fmla="*/ 0 w 4243632"/>
              <a:gd name="connsiteY0" fmla="*/ 258089 h 2398005"/>
              <a:gd name="connsiteX1" fmla="*/ 4243518 w 4243632"/>
              <a:gd name="connsiteY1" fmla="*/ 0 h 2398005"/>
              <a:gd name="connsiteX2" fmla="*/ 4214924 w 4243632"/>
              <a:gd name="connsiteY2" fmla="*/ 2398005 h 2398005"/>
              <a:gd name="connsiteX3" fmla="*/ 0 w 4243632"/>
              <a:gd name="connsiteY3" fmla="*/ 906089 h 2398005"/>
              <a:gd name="connsiteX4" fmla="*/ 0 w 4243632"/>
              <a:gd name="connsiteY4" fmla="*/ 258089 h 2398005"/>
              <a:gd name="connsiteX0" fmla="*/ 0 w 4243632"/>
              <a:gd name="connsiteY0" fmla="*/ 258089 h 2398005"/>
              <a:gd name="connsiteX1" fmla="*/ 4243518 w 4243632"/>
              <a:gd name="connsiteY1" fmla="*/ 0 h 2398005"/>
              <a:gd name="connsiteX2" fmla="*/ 4214924 w 4243632"/>
              <a:gd name="connsiteY2" fmla="*/ 2398005 h 2398005"/>
              <a:gd name="connsiteX3" fmla="*/ 0 w 4243632"/>
              <a:gd name="connsiteY3" fmla="*/ 906089 h 2398005"/>
              <a:gd name="connsiteX4" fmla="*/ 0 w 4243632"/>
              <a:gd name="connsiteY4" fmla="*/ 258089 h 2398005"/>
              <a:gd name="connsiteX0" fmla="*/ 0 w 4243632"/>
              <a:gd name="connsiteY0" fmla="*/ 258089 h 2398005"/>
              <a:gd name="connsiteX1" fmla="*/ 4243518 w 4243632"/>
              <a:gd name="connsiteY1" fmla="*/ 0 h 2398005"/>
              <a:gd name="connsiteX2" fmla="*/ 4214924 w 4243632"/>
              <a:gd name="connsiteY2" fmla="*/ 2398005 h 2398005"/>
              <a:gd name="connsiteX3" fmla="*/ 0 w 4243632"/>
              <a:gd name="connsiteY3" fmla="*/ 906089 h 2398005"/>
              <a:gd name="connsiteX4" fmla="*/ 0 w 4243632"/>
              <a:gd name="connsiteY4" fmla="*/ 258089 h 2398005"/>
              <a:gd name="connsiteX0" fmla="*/ 0 w 4234534"/>
              <a:gd name="connsiteY0" fmla="*/ 295501 h 2435417"/>
              <a:gd name="connsiteX1" fmla="*/ 4234379 w 4234534"/>
              <a:gd name="connsiteY1" fmla="*/ 0 h 2435417"/>
              <a:gd name="connsiteX2" fmla="*/ 4214924 w 4234534"/>
              <a:gd name="connsiteY2" fmla="*/ 2435417 h 2435417"/>
              <a:gd name="connsiteX3" fmla="*/ 0 w 4234534"/>
              <a:gd name="connsiteY3" fmla="*/ 943501 h 2435417"/>
              <a:gd name="connsiteX4" fmla="*/ 0 w 4234534"/>
              <a:gd name="connsiteY4" fmla="*/ 295501 h 2435417"/>
              <a:gd name="connsiteX0" fmla="*/ 0 w 4216654"/>
              <a:gd name="connsiteY0" fmla="*/ 295501 h 2435417"/>
              <a:gd name="connsiteX1" fmla="*/ 4216102 w 4216654"/>
              <a:gd name="connsiteY1" fmla="*/ 0 h 2435417"/>
              <a:gd name="connsiteX2" fmla="*/ 4214924 w 4216654"/>
              <a:gd name="connsiteY2" fmla="*/ 2435417 h 2435417"/>
              <a:gd name="connsiteX3" fmla="*/ 0 w 4216654"/>
              <a:gd name="connsiteY3" fmla="*/ 943501 h 2435417"/>
              <a:gd name="connsiteX4" fmla="*/ 0 w 4216654"/>
              <a:gd name="connsiteY4" fmla="*/ 295501 h 2435417"/>
              <a:gd name="connsiteX0" fmla="*/ 0 w 4216654"/>
              <a:gd name="connsiteY0" fmla="*/ 763149 h 2903065"/>
              <a:gd name="connsiteX1" fmla="*/ 4216102 w 4216654"/>
              <a:gd name="connsiteY1" fmla="*/ 0 h 2903065"/>
              <a:gd name="connsiteX2" fmla="*/ 4214924 w 4216654"/>
              <a:gd name="connsiteY2" fmla="*/ 2903065 h 2903065"/>
              <a:gd name="connsiteX3" fmla="*/ 0 w 4216654"/>
              <a:gd name="connsiteY3" fmla="*/ 1411149 h 2903065"/>
              <a:gd name="connsiteX4" fmla="*/ 0 w 4216654"/>
              <a:gd name="connsiteY4" fmla="*/ 763149 h 2903065"/>
              <a:gd name="connsiteX0" fmla="*/ 0 w 4216654"/>
              <a:gd name="connsiteY0" fmla="*/ 763149 h 2903065"/>
              <a:gd name="connsiteX1" fmla="*/ 4216102 w 4216654"/>
              <a:gd name="connsiteY1" fmla="*/ 0 h 2903065"/>
              <a:gd name="connsiteX2" fmla="*/ 4214924 w 4216654"/>
              <a:gd name="connsiteY2" fmla="*/ 2903065 h 2903065"/>
              <a:gd name="connsiteX3" fmla="*/ 0 w 4216654"/>
              <a:gd name="connsiteY3" fmla="*/ 1411149 h 2903065"/>
              <a:gd name="connsiteX4" fmla="*/ 0 w 4216654"/>
              <a:gd name="connsiteY4" fmla="*/ 763149 h 29030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216654" h="2903065">
                <a:moveTo>
                  <a:pt x="0" y="763149"/>
                </a:moveTo>
                <a:cubicBezTo>
                  <a:pt x="1412807" y="772729"/>
                  <a:pt x="3514415" y="626358"/>
                  <a:pt x="4216102" y="0"/>
                </a:cubicBezTo>
                <a:cubicBezTo>
                  <a:pt x="4218403" y="687905"/>
                  <a:pt x="4212623" y="2215160"/>
                  <a:pt x="4214924" y="2903065"/>
                </a:cubicBezTo>
                <a:cubicBezTo>
                  <a:pt x="3022760" y="1488352"/>
                  <a:pt x="1533311" y="1459275"/>
                  <a:pt x="0" y="1411149"/>
                </a:cubicBezTo>
                <a:lnTo>
                  <a:pt x="0" y="763149"/>
                </a:lnTo>
                <a:close/>
              </a:path>
            </a:pathLst>
          </a:custGeom>
          <a:gradFill flip="none" rotWithShape="1">
            <a:gsLst>
              <a:gs pos="0">
                <a:schemeClr val="accent6">
                  <a:alpha val="12000"/>
                </a:schemeClr>
              </a:gs>
              <a:gs pos="100000">
                <a:schemeClr val="accent6">
                  <a:lumMod val="34000"/>
                  <a:lumOff val="66000"/>
                  <a:alpha val="16000"/>
                </a:schemeClr>
              </a:gs>
            </a:gsLst>
            <a:lin ang="0" scaled="1"/>
            <a:tileRect/>
          </a:gradFill>
          <a:ln>
            <a:noFill/>
          </a:ln>
        </p:spPr>
        <p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>
              <a:solidFill>
                <a:prstClr val="white"/>
              </a:solidFill>
            </a:endParaRPr>
          </a:p>
        </p:txBody>
      </p:sp>
      <p:grpSp>
        <p:nvGrpSpPr>
          <p:cNvPr id="24" name="Groupe 23"/>
          <p:cNvGrpSpPr/>
          <p:nvPr/>
        </p:nvGrpSpPr>
        <p:grpSpPr>
          <a:xfrm>
            <a:off x="3067958" y="565902"/>
            <a:ext cx="2431854" cy="1439709"/>
            <a:chOff x="3030433" y="476389"/>
            <a:chExt cx="2431854" cy="1439709"/>
          </a:xfrm>
        </p:grpSpPr>
        <p:sp>
          <p:nvSpPr>
            <p:cNvPr id="34" name="Rectangle 33"/>
            <p:cNvSpPr/>
            <p:nvPr/>
          </p:nvSpPr>
          <p:spPr>
            <a:xfrm>
              <a:off x="3030433" y="638525"/>
              <a:ext cx="1005840" cy="1005840"/>
            </a:xfrm>
            <a:prstGeom prst="rect">
              <a:avLst/>
            </a:prstGeom>
            <a:solidFill>
              <a:sysClr val="window" lastClr="FFFFFF">
                <a:lumMod val="95000"/>
              </a:sysClr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algn="ctr"/>
              <a:endParaRPr lang="fr-FR" kern="0" smtClean="0">
                <a:solidFill>
                  <a:prstClr val="white"/>
                </a:solidFill>
              </a:endParaRPr>
            </a:p>
          </p:txBody>
        </p:sp>
        <p:sp>
          <p:nvSpPr>
            <p:cNvPr id="35" name="Rectangle 34"/>
            <p:cNvSpPr/>
            <p:nvPr/>
          </p:nvSpPr>
          <p:spPr>
            <a:xfrm>
              <a:off x="3612701" y="476389"/>
              <a:ext cx="755703" cy="755703"/>
            </a:xfrm>
            <a:prstGeom prst="rect">
              <a:avLst/>
            </a:prstGeom>
            <a:solidFill>
              <a:srgbClr val="5B9BD5">
                <a:lumMod val="60000"/>
                <a:lumOff val="40000"/>
              </a:srgbClr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algn="ctr"/>
              <a:endParaRPr lang="fr-FR" kern="0" smtClean="0">
                <a:solidFill>
                  <a:prstClr val="white"/>
                </a:solidFill>
              </a:endParaRPr>
            </a:p>
          </p:txBody>
        </p:sp>
        <p:sp>
          <p:nvSpPr>
            <p:cNvPr id="36" name="Rectangle 35"/>
            <p:cNvSpPr/>
            <p:nvPr/>
          </p:nvSpPr>
          <p:spPr>
            <a:xfrm>
              <a:off x="3341937" y="1247830"/>
              <a:ext cx="198000" cy="196636"/>
            </a:xfrm>
            <a:prstGeom prst="rect">
              <a:avLst/>
            </a:prstGeom>
            <a:solidFill>
              <a:schemeClr val="bg1"/>
            </a:solidFill>
            <a:ln w="12700" cap="flat" cmpd="sng" algn="ctr">
              <a:solidFill>
                <a:schemeClr val="bg1"/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algn="ctr"/>
              <a:endParaRPr lang="fr-FR" kern="0" smtClean="0">
                <a:solidFill>
                  <a:prstClr val="white"/>
                </a:solidFill>
              </a:endParaRPr>
            </a:p>
          </p:txBody>
        </p:sp>
        <p:sp>
          <p:nvSpPr>
            <p:cNvPr id="37" name="Rectangle 36"/>
            <p:cNvSpPr/>
            <p:nvPr/>
          </p:nvSpPr>
          <p:spPr>
            <a:xfrm>
              <a:off x="3519222" y="1628203"/>
              <a:ext cx="289892" cy="287895"/>
            </a:xfrm>
            <a:prstGeom prst="rect">
              <a:avLst/>
            </a:prstGeom>
            <a:solidFill>
              <a:srgbClr val="70AD47">
                <a:lumMod val="60000"/>
                <a:lumOff val="40000"/>
              </a:srgbClr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algn="ctr"/>
              <a:endParaRPr lang="fr-FR" kern="0" smtClean="0">
                <a:solidFill>
                  <a:prstClr val="white"/>
                </a:solidFill>
              </a:endParaRPr>
            </a:p>
          </p:txBody>
        </p:sp>
        <p:sp>
          <p:nvSpPr>
            <p:cNvPr id="38" name="Rectangle 37"/>
            <p:cNvSpPr/>
            <p:nvPr/>
          </p:nvSpPr>
          <p:spPr>
            <a:xfrm>
              <a:off x="4276716" y="476862"/>
              <a:ext cx="1185571" cy="150046"/>
            </a:xfrm>
            <a:prstGeom prst="rect">
              <a:avLst/>
            </a:prstGeom>
            <a:solidFill>
              <a:srgbClr val="5B9BD5">
                <a:lumMod val="60000"/>
                <a:lumOff val="40000"/>
              </a:srgbClr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algn="ctr"/>
              <a:endParaRPr lang="fr-FR" kern="0" smtClean="0">
                <a:solidFill>
                  <a:prstClr val="white"/>
                </a:solidFill>
              </a:endParaRPr>
            </a:p>
          </p:txBody>
        </p:sp>
      </p:grpSp>
      <p:sp>
        <p:nvSpPr>
          <p:cNvPr id="8" name="Rectangle à coins arrondis 7"/>
          <p:cNvSpPr/>
          <p:nvPr/>
        </p:nvSpPr>
        <p:spPr>
          <a:xfrm>
            <a:off x="4593624" y="5794941"/>
            <a:ext cx="3343368" cy="719834"/>
          </a:xfrm>
          <a:prstGeom prst="roundRect">
            <a:avLst/>
          </a:prstGeom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9" name="ZoneTexte 8"/>
          <p:cNvSpPr txBox="1"/>
          <p:nvPr/>
        </p:nvSpPr>
        <p:spPr>
          <a:xfrm>
            <a:off x="4719388" y="5893248"/>
            <a:ext cx="303029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800" b="1" dirty="0" err="1" smtClean="0">
                <a:latin typeface="Times New Roman" pitchFamily="18" charset="0"/>
                <a:cs typeface="Times New Roman" pitchFamily="18" charset="0"/>
              </a:rPr>
              <a:t>Targeted</a:t>
            </a:r>
            <a:r>
              <a:rPr lang="fr-FR" sz="2800" b="1" dirty="0" smtClean="0"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fr-FR" sz="2800" b="1" dirty="0" err="1">
                <a:latin typeface="Times New Roman" pitchFamily="18" charset="0"/>
                <a:cs typeface="Times New Roman" pitchFamily="18" charset="0"/>
              </a:rPr>
              <a:t>T</a:t>
            </a:r>
            <a:r>
              <a:rPr lang="fr-FR" sz="2800" b="1" dirty="0" err="1" smtClean="0">
                <a:latin typeface="Times New Roman" pitchFamily="18" charset="0"/>
                <a:cs typeface="Times New Roman" pitchFamily="18" charset="0"/>
              </a:rPr>
              <a:t>herapy</a:t>
            </a:r>
            <a:endParaRPr lang="fr-FR" sz="28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0" name="Ellipse 9"/>
          <p:cNvSpPr/>
          <p:nvPr/>
        </p:nvSpPr>
        <p:spPr>
          <a:xfrm>
            <a:off x="3961720" y="3647124"/>
            <a:ext cx="4215110" cy="1157478"/>
          </a:xfrm>
          <a:prstGeom prst="ellipse">
            <a:avLst/>
          </a:prstGeom>
          <a:ln>
            <a:noFill/>
          </a:ln>
          <a:effectLst/>
          <a:scene3d>
            <a:camera prst="orthographicFront">
              <a:rot lat="0" lon="0" rev="0"/>
            </a:camera>
            <a:lightRig rig="glow" dir="t">
              <a:rot lat="0" lon="0" rev="14100000"/>
            </a:lightRig>
          </a:scene3d>
          <a:sp3d prstMaterial="softEdge">
            <a:bevelT w="127000" prst="artDeco"/>
          </a:sp3d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fr-FR" sz="2800" b="1" dirty="0" err="1" smtClean="0">
                <a:latin typeface="Times New Roman" pitchFamily="18" charset="0"/>
                <a:cs typeface="Times New Roman" pitchFamily="18" charset="0"/>
              </a:rPr>
              <a:t>Anticancer</a:t>
            </a:r>
            <a:r>
              <a:rPr lang="fr-FR" sz="2800" b="1" dirty="0" smtClean="0">
                <a:latin typeface="Times New Roman" pitchFamily="18" charset="0"/>
                <a:cs typeface="Times New Roman" pitchFamily="18" charset="0"/>
              </a:rPr>
              <a:t>  Treatment</a:t>
            </a:r>
            <a:endParaRPr lang="fr-FR" sz="2800" b="1" dirty="0">
              <a:latin typeface="Times New Roman" pitchFamily="18" charset="0"/>
              <a:cs typeface="Times New Roman" pitchFamily="18" charset="0"/>
            </a:endParaRPr>
          </a:p>
        </p:txBody>
      </p:sp>
      <p:cxnSp>
        <p:nvCxnSpPr>
          <p:cNvPr id="12" name="Connecteur droit avec flèche 11"/>
          <p:cNvCxnSpPr/>
          <p:nvPr/>
        </p:nvCxnSpPr>
        <p:spPr>
          <a:xfrm flipV="1">
            <a:off x="6206241" y="3108960"/>
            <a:ext cx="0" cy="493776"/>
          </a:xfrm>
          <a:prstGeom prst="straightConnector1">
            <a:avLst/>
          </a:prstGeom>
          <a:ln w="7620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0" name="Connecteur droit avec flèche 39"/>
          <p:cNvCxnSpPr/>
          <p:nvPr/>
        </p:nvCxnSpPr>
        <p:spPr>
          <a:xfrm flipH="1">
            <a:off x="3317612" y="4225863"/>
            <a:ext cx="572563" cy="0"/>
          </a:xfrm>
          <a:prstGeom prst="straightConnector1">
            <a:avLst/>
          </a:prstGeom>
          <a:ln w="7620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1" name="Connecteur droit avec flèche 40"/>
          <p:cNvCxnSpPr/>
          <p:nvPr/>
        </p:nvCxnSpPr>
        <p:spPr>
          <a:xfrm flipV="1">
            <a:off x="8277174" y="4185398"/>
            <a:ext cx="627342" cy="4113"/>
          </a:xfrm>
          <a:prstGeom prst="straightConnector1">
            <a:avLst/>
          </a:prstGeom>
          <a:ln w="7620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3" name="Rectangle 22"/>
          <p:cNvSpPr/>
          <p:nvPr/>
        </p:nvSpPr>
        <p:spPr>
          <a:xfrm>
            <a:off x="4907026" y="702982"/>
            <a:ext cx="5872120" cy="83099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fr-FR" sz="4800" kern="0" dirty="0" err="1" smtClean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Anticancer</a:t>
            </a:r>
            <a:r>
              <a:rPr lang="fr-FR" sz="4800" kern="0" dirty="0" smtClean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fr-FR" sz="4800" kern="0" dirty="0" err="1" smtClean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treatment</a:t>
            </a:r>
            <a:endParaRPr lang="fr-FR" sz="4800" kern="0" dirty="0" smtClean="0">
              <a:solidFill>
                <a:srgbClr val="0070C0"/>
              </a:solidFill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530495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0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3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6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9" dur="500"/>
                                        <p:tgtEl>
                                          <p:spTgt spid="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2" dur="500"/>
                                        <p:tgtEl>
                                          <p:spTgt spid="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5" dur="500"/>
                                        <p:tgtEl>
                                          <p:spTgt spid="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8" dur="500"/>
                                        <p:tgtEl>
                                          <p:spTgt spid="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1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4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40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43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46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49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5" grpId="0" animBg="1"/>
      <p:bldP spid="32" grpId="0" animBg="1"/>
      <p:bldP spid="33" grpId="0" animBg="1"/>
      <p:bldP spid="80" grpId="0" animBg="1"/>
      <p:bldP spid="85" grpId="0"/>
      <p:bldP spid="86" grpId="0"/>
      <p:bldP spid="96" grpId="0"/>
      <p:bldP spid="8" grpId="0" animBg="1"/>
      <p:bldP spid="9" grpId="0"/>
      <p:bldP spid="10" grpId="0" animBg="1"/>
      <p:bldP spid="23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Rectangle 40"/>
          <p:cNvSpPr/>
          <p:nvPr/>
        </p:nvSpPr>
        <p:spPr>
          <a:xfrm>
            <a:off x="3030433" y="638525"/>
            <a:ext cx="1005840" cy="1005840"/>
          </a:xfrm>
          <a:prstGeom prst="rect">
            <a:avLst/>
          </a:prstGeom>
          <a:solidFill>
            <a:sysClr val="window" lastClr="FFFFFF">
              <a:lumMod val="95000"/>
            </a:sys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algn="ctr"/>
            <a:endParaRPr lang="fr-FR" kern="0" smtClean="0">
              <a:solidFill>
                <a:prstClr val="white"/>
              </a:solidFill>
            </a:endParaRPr>
          </a:p>
        </p:txBody>
      </p:sp>
      <p:sp>
        <p:nvSpPr>
          <p:cNvPr id="42" name="Rectangle 41"/>
          <p:cNvSpPr/>
          <p:nvPr/>
        </p:nvSpPr>
        <p:spPr>
          <a:xfrm>
            <a:off x="3612701" y="476389"/>
            <a:ext cx="755703" cy="755703"/>
          </a:xfrm>
          <a:prstGeom prst="rect">
            <a:avLst/>
          </a:prstGeom>
          <a:solidFill>
            <a:srgbClr val="5B9BD5">
              <a:lumMod val="60000"/>
              <a:lumOff val="40000"/>
            </a:srgb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algn="ctr"/>
            <a:endParaRPr lang="fr-FR" kern="0" smtClean="0">
              <a:solidFill>
                <a:prstClr val="white"/>
              </a:solidFill>
            </a:endParaRPr>
          </a:p>
        </p:txBody>
      </p:sp>
      <p:sp>
        <p:nvSpPr>
          <p:cNvPr id="43" name="Rectangle 42"/>
          <p:cNvSpPr/>
          <p:nvPr/>
        </p:nvSpPr>
        <p:spPr>
          <a:xfrm>
            <a:off x="3341937" y="1247830"/>
            <a:ext cx="198000" cy="196636"/>
          </a:xfrm>
          <a:prstGeom prst="rect">
            <a:avLst/>
          </a:prstGeom>
          <a:solidFill>
            <a:schemeClr val="bg1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algn="ctr"/>
            <a:endParaRPr lang="fr-FR" kern="0" smtClean="0">
              <a:solidFill>
                <a:prstClr val="white"/>
              </a:solidFill>
            </a:endParaRPr>
          </a:p>
        </p:txBody>
      </p:sp>
      <p:sp>
        <p:nvSpPr>
          <p:cNvPr id="44" name="Rectangle 43"/>
          <p:cNvSpPr/>
          <p:nvPr/>
        </p:nvSpPr>
        <p:spPr>
          <a:xfrm>
            <a:off x="3519222" y="1628203"/>
            <a:ext cx="289892" cy="287895"/>
          </a:xfrm>
          <a:prstGeom prst="rect">
            <a:avLst/>
          </a:prstGeom>
          <a:solidFill>
            <a:srgbClr val="70AD47">
              <a:lumMod val="60000"/>
              <a:lumOff val="40000"/>
            </a:srgb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algn="ctr"/>
            <a:endParaRPr lang="fr-FR" kern="0" smtClean="0">
              <a:solidFill>
                <a:prstClr val="white"/>
              </a:solidFill>
            </a:endParaRPr>
          </a:p>
        </p:txBody>
      </p:sp>
      <p:sp>
        <p:nvSpPr>
          <p:cNvPr id="45" name="Rectangle 44"/>
          <p:cNvSpPr/>
          <p:nvPr/>
        </p:nvSpPr>
        <p:spPr>
          <a:xfrm>
            <a:off x="4567436" y="625353"/>
            <a:ext cx="4830168" cy="76944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fr-FR" sz="4400" kern="0" dirty="0" err="1" smtClean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Targeted</a:t>
            </a:r>
            <a:r>
              <a:rPr lang="fr-FR" sz="4400" kern="0" dirty="0" smtClean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fr-FR" sz="4400" kern="0" dirty="0" err="1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T</a:t>
            </a:r>
            <a:r>
              <a:rPr lang="fr-FR" sz="4400" kern="0" dirty="0" err="1" smtClean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herapy</a:t>
            </a:r>
            <a:r>
              <a:rPr lang="fr-FR" sz="4400" kern="0" dirty="0" smtClean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 </a:t>
            </a:r>
          </a:p>
        </p:txBody>
      </p:sp>
      <p:sp>
        <p:nvSpPr>
          <p:cNvPr id="46" name="Rectangle 45"/>
          <p:cNvSpPr/>
          <p:nvPr/>
        </p:nvSpPr>
        <p:spPr>
          <a:xfrm>
            <a:off x="4276716" y="476862"/>
            <a:ext cx="1185571" cy="150046"/>
          </a:xfrm>
          <a:prstGeom prst="rect">
            <a:avLst/>
          </a:prstGeom>
          <a:solidFill>
            <a:srgbClr val="5B9BD5">
              <a:lumMod val="60000"/>
              <a:lumOff val="40000"/>
            </a:srgb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algn="ctr"/>
            <a:endParaRPr lang="fr-FR" kern="0" smtClean="0">
              <a:solidFill>
                <a:prstClr val="white"/>
              </a:solidFill>
            </a:endParaRPr>
          </a:p>
        </p:txBody>
      </p:sp>
      <p:sp>
        <p:nvSpPr>
          <p:cNvPr id="47" name="Rectangle 7"/>
          <p:cNvSpPr/>
          <p:nvPr/>
        </p:nvSpPr>
        <p:spPr>
          <a:xfrm>
            <a:off x="23184" y="1563046"/>
            <a:ext cx="12192000" cy="709712"/>
          </a:xfrm>
          <a:custGeom>
            <a:avLst/>
            <a:gdLst>
              <a:gd name="connsiteX0" fmla="*/ 0 w 4198882"/>
              <a:gd name="connsiteY0" fmla="*/ 0 h 648000"/>
              <a:gd name="connsiteX1" fmla="*/ 4198882 w 4198882"/>
              <a:gd name="connsiteY1" fmla="*/ 0 h 648000"/>
              <a:gd name="connsiteX2" fmla="*/ 4198882 w 4198882"/>
              <a:gd name="connsiteY2" fmla="*/ 648000 h 648000"/>
              <a:gd name="connsiteX3" fmla="*/ 0 w 4198882"/>
              <a:gd name="connsiteY3" fmla="*/ 648000 h 648000"/>
              <a:gd name="connsiteX4" fmla="*/ 0 w 4198882"/>
              <a:gd name="connsiteY4" fmla="*/ 0 h 648000"/>
              <a:gd name="connsiteX0" fmla="*/ 0 w 4214924"/>
              <a:gd name="connsiteY0" fmla="*/ 0 h 2139916"/>
              <a:gd name="connsiteX1" fmla="*/ 4198882 w 4214924"/>
              <a:gd name="connsiteY1" fmla="*/ 0 h 2139916"/>
              <a:gd name="connsiteX2" fmla="*/ 4214924 w 4214924"/>
              <a:gd name="connsiteY2" fmla="*/ 2139916 h 2139916"/>
              <a:gd name="connsiteX3" fmla="*/ 0 w 4214924"/>
              <a:gd name="connsiteY3" fmla="*/ 648000 h 2139916"/>
              <a:gd name="connsiteX4" fmla="*/ 0 w 4214924"/>
              <a:gd name="connsiteY4" fmla="*/ 0 h 2139916"/>
              <a:gd name="connsiteX0" fmla="*/ 0 w 4214924"/>
              <a:gd name="connsiteY0" fmla="*/ 128337 h 2268253"/>
              <a:gd name="connsiteX1" fmla="*/ 4198882 w 4214924"/>
              <a:gd name="connsiteY1" fmla="*/ 0 h 2268253"/>
              <a:gd name="connsiteX2" fmla="*/ 4214924 w 4214924"/>
              <a:gd name="connsiteY2" fmla="*/ 2268253 h 2268253"/>
              <a:gd name="connsiteX3" fmla="*/ 0 w 4214924"/>
              <a:gd name="connsiteY3" fmla="*/ 776337 h 2268253"/>
              <a:gd name="connsiteX4" fmla="*/ 0 w 4214924"/>
              <a:gd name="connsiteY4" fmla="*/ 128337 h 2268253"/>
              <a:gd name="connsiteX0" fmla="*/ 0 w 4214924"/>
              <a:gd name="connsiteY0" fmla="*/ 128337 h 2268253"/>
              <a:gd name="connsiteX1" fmla="*/ 4198882 w 4214924"/>
              <a:gd name="connsiteY1" fmla="*/ 0 h 2268253"/>
              <a:gd name="connsiteX2" fmla="*/ 4214924 w 4214924"/>
              <a:gd name="connsiteY2" fmla="*/ 2268253 h 2268253"/>
              <a:gd name="connsiteX3" fmla="*/ 0 w 4214924"/>
              <a:gd name="connsiteY3" fmla="*/ 776337 h 2268253"/>
              <a:gd name="connsiteX4" fmla="*/ 0 w 4214924"/>
              <a:gd name="connsiteY4" fmla="*/ 128337 h 2268253"/>
              <a:gd name="connsiteX0" fmla="*/ 0 w 4214924"/>
              <a:gd name="connsiteY0" fmla="*/ 128337 h 2268253"/>
              <a:gd name="connsiteX1" fmla="*/ 4198882 w 4214924"/>
              <a:gd name="connsiteY1" fmla="*/ 0 h 2268253"/>
              <a:gd name="connsiteX2" fmla="*/ 4214924 w 4214924"/>
              <a:gd name="connsiteY2" fmla="*/ 2268253 h 2268253"/>
              <a:gd name="connsiteX3" fmla="*/ 0 w 4214924"/>
              <a:gd name="connsiteY3" fmla="*/ 776337 h 2268253"/>
              <a:gd name="connsiteX4" fmla="*/ 0 w 4214924"/>
              <a:gd name="connsiteY4" fmla="*/ 128337 h 2268253"/>
              <a:gd name="connsiteX0" fmla="*/ 0 w 4214924"/>
              <a:gd name="connsiteY0" fmla="*/ 128337 h 2268253"/>
              <a:gd name="connsiteX1" fmla="*/ 4198882 w 4214924"/>
              <a:gd name="connsiteY1" fmla="*/ 0 h 2268253"/>
              <a:gd name="connsiteX2" fmla="*/ 4214924 w 4214924"/>
              <a:gd name="connsiteY2" fmla="*/ 2268253 h 2268253"/>
              <a:gd name="connsiteX3" fmla="*/ 0 w 4214924"/>
              <a:gd name="connsiteY3" fmla="*/ 776337 h 2268253"/>
              <a:gd name="connsiteX4" fmla="*/ 0 w 4214924"/>
              <a:gd name="connsiteY4" fmla="*/ 128337 h 2268253"/>
              <a:gd name="connsiteX0" fmla="*/ 0 w 4214924"/>
              <a:gd name="connsiteY0" fmla="*/ 1560 h 2141476"/>
              <a:gd name="connsiteX1" fmla="*/ 4198882 w 4214924"/>
              <a:gd name="connsiteY1" fmla="*/ 306360 h 2141476"/>
              <a:gd name="connsiteX2" fmla="*/ 4214924 w 4214924"/>
              <a:gd name="connsiteY2" fmla="*/ 2141476 h 2141476"/>
              <a:gd name="connsiteX3" fmla="*/ 0 w 4214924"/>
              <a:gd name="connsiteY3" fmla="*/ 649560 h 2141476"/>
              <a:gd name="connsiteX4" fmla="*/ 0 w 4214924"/>
              <a:gd name="connsiteY4" fmla="*/ 1560 h 2141476"/>
              <a:gd name="connsiteX0" fmla="*/ 0 w 4214924"/>
              <a:gd name="connsiteY0" fmla="*/ 11627 h 2151543"/>
              <a:gd name="connsiteX1" fmla="*/ 4198882 w 4214924"/>
              <a:gd name="connsiteY1" fmla="*/ 316427 h 2151543"/>
              <a:gd name="connsiteX2" fmla="*/ 4214924 w 4214924"/>
              <a:gd name="connsiteY2" fmla="*/ 2151543 h 2151543"/>
              <a:gd name="connsiteX3" fmla="*/ 0 w 4214924"/>
              <a:gd name="connsiteY3" fmla="*/ 659627 h 2151543"/>
              <a:gd name="connsiteX4" fmla="*/ 0 w 4214924"/>
              <a:gd name="connsiteY4" fmla="*/ 11627 h 2151543"/>
              <a:gd name="connsiteX0" fmla="*/ 0 w 4214924"/>
              <a:gd name="connsiteY0" fmla="*/ 84094 h 2224010"/>
              <a:gd name="connsiteX1" fmla="*/ 4208020 w 4214924"/>
              <a:gd name="connsiteY1" fmla="*/ 160294 h 2224010"/>
              <a:gd name="connsiteX2" fmla="*/ 4214924 w 4214924"/>
              <a:gd name="connsiteY2" fmla="*/ 2224010 h 2224010"/>
              <a:gd name="connsiteX3" fmla="*/ 0 w 4214924"/>
              <a:gd name="connsiteY3" fmla="*/ 732094 h 2224010"/>
              <a:gd name="connsiteX4" fmla="*/ 0 w 4214924"/>
              <a:gd name="connsiteY4" fmla="*/ 84094 h 2224010"/>
              <a:gd name="connsiteX0" fmla="*/ 0 w 4214924"/>
              <a:gd name="connsiteY0" fmla="*/ 5549 h 2145465"/>
              <a:gd name="connsiteX1" fmla="*/ 4208020 w 4214924"/>
              <a:gd name="connsiteY1" fmla="*/ 81749 h 2145465"/>
              <a:gd name="connsiteX2" fmla="*/ 4214924 w 4214924"/>
              <a:gd name="connsiteY2" fmla="*/ 2145465 h 2145465"/>
              <a:gd name="connsiteX3" fmla="*/ 0 w 4214924"/>
              <a:gd name="connsiteY3" fmla="*/ 653549 h 2145465"/>
              <a:gd name="connsiteX4" fmla="*/ 0 w 4214924"/>
              <a:gd name="connsiteY4" fmla="*/ 5549 h 2145465"/>
              <a:gd name="connsiteX0" fmla="*/ 0 w 4214924"/>
              <a:gd name="connsiteY0" fmla="*/ 5549 h 2145465"/>
              <a:gd name="connsiteX1" fmla="*/ 4208020 w 4214924"/>
              <a:gd name="connsiteY1" fmla="*/ 81749 h 2145465"/>
              <a:gd name="connsiteX2" fmla="*/ 4214924 w 4214924"/>
              <a:gd name="connsiteY2" fmla="*/ 2145465 h 2145465"/>
              <a:gd name="connsiteX3" fmla="*/ 0 w 4214924"/>
              <a:gd name="connsiteY3" fmla="*/ 653549 h 2145465"/>
              <a:gd name="connsiteX4" fmla="*/ 0 w 4214924"/>
              <a:gd name="connsiteY4" fmla="*/ 5549 h 2145465"/>
              <a:gd name="connsiteX0" fmla="*/ 0 w 4214924"/>
              <a:gd name="connsiteY0" fmla="*/ 61014 h 2200930"/>
              <a:gd name="connsiteX1" fmla="*/ 4208020 w 4214924"/>
              <a:gd name="connsiteY1" fmla="*/ 137214 h 2200930"/>
              <a:gd name="connsiteX2" fmla="*/ 4214924 w 4214924"/>
              <a:gd name="connsiteY2" fmla="*/ 2200930 h 2200930"/>
              <a:gd name="connsiteX3" fmla="*/ 0 w 4214924"/>
              <a:gd name="connsiteY3" fmla="*/ 709014 h 2200930"/>
              <a:gd name="connsiteX4" fmla="*/ 0 w 4214924"/>
              <a:gd name="connsiteY4" fmla="*/ 61014 h 2200930"/>
              <a:gd name="connsiteX0" fmla="*/ 0 w 4217638"/>
              <a:gd name="connsiteY0" fmla="*/ 485813 h 2625729"/>
              <a:gd name="connsiteX1" fmla="*/ 4217158 w 4217638"/>
              <a:gd name="connsiteY1" fmla="*/ 47663 h 2625729"/>
              <a:gd name="connsiteX2" fmla="*/ 4214924 w 4217638"/>
              <a:gd name="connsiteY2" fmla="*/ 2625729 h 2625729"/>
              <a:gd name="connsiteX3" fmla="*/ 0 w 4217638"/>
              <a:gd name="connsiteY3" fmla="*/ 1133813 h 2625729"/>
              <a:gd name="connsiteX4" fmla="*/ 0 w 4217638"/>
              <a:gd name="connsiteY4" fmla="*/ 485813 h 2625729"/>
              <a:gd name="connsiteX0" fmla="*/ 0 w 4217638"/>
              <a:gd name="connsiteY0" fmla="*/ 438150 h 2578066"/>
              <a:gd name="connsiteX1" fmla="*/ 4217158 w 4217638"/>
              <a:gd name="connsiteY1" fmla="*/ 0 h 2578066"/>
              <a:gd name="connsiteX2" fmla="*/ 4214924 w 4217638"/>
              <a:gd name="connsiteY2" fmla="*/ 2578066 h 2578066"/>
              <a:gd name="connsiteX3" fmla="*/ 0 w 4217638"/>
              <a:gd name="connsiteY3" fmla="*/ 1086150 h 2578066"/>
              <a:gd name="connsiteX4" fmla="*/ 0 w 4217638"/>
              <a:gd name="connsiteY4" fmla="*/ 438150 h 2578066"/>
              <a:gd name="connsiteX0" fmla="*/ 0 w 4217638"/>
              <a:gd name="connsiteY0" fmla="*/ 476250 h 2616166"/>
              <a:gd name="connsiteX1" fmla="*/ 4217158 w 4217638"/>
              <a:gd name="connsiteY1" fmla="*/ 0 h 2616166"/>
              <a:gd name="connsiteX2" fmla="*/ 4214924 w 4217638"/>
              <a:gd name="connsiteY2" fmla="*/ 2616166 h 2616166"/>
              <a:gd name="connsiteX3" fmla="*/ 0 w 4217638"/>
              <a:gd name="connsiteY3" fmla="*/ 1124250 h 2616166"/>
              <a:gd name="connsiteX4" fmla="*/ 0 w 4217638"/>
              <a:gd name="connsiteY4" fmla="*/ 476250 h 2616166"/>
              <a:gd name="connsiteX0" fmla="*/ 0 w 4243632"/>
              <a:gd name="connsiteY0" fmla="*/ 258089 h 2398005"/>
              <a:gd name="connsiteX1" fmla="*/ 4243518 w 4243632"/>
              <a:gd name="connsiteY1" fmla="*/ 0 h 2398005"/>
              <a:gd name="connsiteX2" fmla="*/ 4214924 w 4243632"/>
              <a:gd name="connsiteY2" fmla="*/ 2398005 h 2398005"/>
              <a:gd name="connsiteX3" fmla="*/ 0 w 4243632"/>
              <a:gd name="connsiteY3" fmla="*/ 906089 h 2398005"/>
              <a:gd name="connsiteX4" fmla="*/ 0 w 4243632"/>
              <a:gd name="connsiteY4" fmla="*/ 258089 h 2398005"/>
              <a:gd name="connsiteX0" fmla="*/ 0 w 4243632"/>
              <a:gd name="connsiteY0" fmla="*/ 258089 h 2398005"/>
              <a:gd name="connsiteX1" fmla="*/ 4243518 w 4243632"/>
              <a:gd name="connsiteY1" fmla="*/ 0 h 2398005"/>
              <a:gd name="connsiteX2" fmla="*/ 4214924 w 4243632"/>
              <a:gd name="connsiteY2" fmla="*/ 2398005 h 2398005"/>
              <a:gd name="connsiteX3" fmla="*/ 0 w 4243632"/>
              <a:gd name="connsiteY3" fmla="*/ 906089 h 2398005"/>
              <a:gd name="connsiteX4" fmla="*/ 0 w 4243632"/>
              <a:gd name="connsiteY4" fmla="*/ 258089 h 2398005"/>
              <a:gd name="connsiteX0" fmla="*/ 0 w 4243632"/>
              <a:gd name="connsiteY0" fmla="*/ 258089 h 2398005"/>
              <a:gd name="connsiteX1" fmla="*/ 4243518 w 4243632"/>
              <a:gd name="connsiteY1" fmla="*/ 0 h 2398005"/>
              <a:gd name="connsiteX2" fmla="*/ 4214924 w 4243632"/>
              <a:gd name="connsiteY2" fmla="*/ 2398005 h 2398005"/>
              <a:gd name="connsiteX3" fmla="*/ 0 w 4243632"/>
              <a:gd name="connsiteY3" fmla="*/ 906089 h 2398005"/>
              <a:gd name="connsiteX4" fmla="*/ 0 w 4243632"/>
              <a:gd name="connsiteY4" fmla="*/ 258089 h 2398005"/>
              <a:gd name="connsiteX0" fmla="*/ 0 w 4234534"/>
              <a:gd name="connsiteY0" fmla="*/ 295501 h 2435417"/>
              <a:gd name="connsiteX1" fmla="*/ 4234379 w 4234534"/>
              <a:gd name="connsiteY1" fmla="*/ 0 h 2435417"/>
              <a:gd name="connsiteX2" fmla="*/ 4214924 w 4234534"/>
              <a:gd name="connsiteY2" fmla="*/ 2435417 h 2435417"/>
              <a:gd name="connsiteX3" fmla="*/ 0 w 4234534"/>
              <a:gd name="connsiteY3" fmla="*/ 943501 h 2435417"/>
              <a:gd name="connsiteX4" fmla="*/ 0 w 4234534"/>
              <a:gd name="connsiteY4" fmla="*/ 295501 h 2435417"/>
              <a:gd name="connsiteX0" fmla="*/ 0 w 4216654"/>
              <a:gd name="connsiteY0" fmla="*/ 295501 h 2435417"/>
              <a:gd name="connsiteX1" fmla="*/ 4216102 w 4216654"/>
              <a:gd name="connsiteY1" fmla="*/ 0 h 2435417"/>
              <a:gd name="connsiteX2" fmla="*/ 4214924 w 4216654"/>
              <a:gd name="connsiteY2" fmla="*/ 2435417 h 2435417"/>
              <a:gd name="connsiteX3" fmla="*/ 0 w 4216654"/>
              <a:gd name="connsiteY3" fmla="*/ 943501 h 2435417"/>
              <a:gd name="connsiteX4" fmla="*/ 0 w 4216654"/>
              <a:gd name="connsiteY4" fmla="*/ 295501 h 2435417"/>
              <a:gd name="connsiteX0" fmla="*/ 0 w 4216654"/>
              <a:gd name="connsiteY0" fmla="*/ 763149 h 2903065"/>
              <a:gd name="connsiteX1" fmla="*/ 4216102 w 4216654"/>
              <a:gd name="connsiteY1" fmla="*/ 0 h 2903065"/>
              <a:gd name="connsiteX2" fmla="*/ 4214924 w 4216654"/>
              <a:gd name="connsiteY2" fmla="*/ 2903065 h 2903065"/>
              <a:gd name="connsiteX3" fmla="*/ 0 w 4216654"/>
              <a:gd name="connsiteY3" fmla="*/ 1411149 h 2903065"/>
              <a:gd name="connsiteX4" fmla="*/ 0 w 4216654"/>
              <a:gd name="connsiteY4" fmla="*/ 763149 h 2903065"/>
              <a:gd name="connsiteX0" fmla="*/ 0 w 4216654"/>
              <a:gd name="connsiteY0" fmla="*/ 763149 h 2903065"/>
              <a:gd name="connsiteX1" fmla="*/ 4216102 w 4216654"/>
              <a:gd name="connsiteY1" fmla="*/ 0 h 2903065"/>
              <a:gd name="connsiteX2" fmla="*/ 4214924 w 4216654"/>
              <a:gd name="connsiteY2" fmla="*/ 2903065 h 2903065"/>
              <a:gd name="connsiteX3" fmla="*/ 0 w 4216654"/>
              <a:gd name="connsiteY3" fmla="*/ 1411149 h 2903065"/>
              <a:gd name="connsiteX4" fmla="*/ 0 w 4216654"/>
              <a:gd name="connsiteY4" fmla="*/ 763149 h 29030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216654" h="2903065">
                <a:moveTo>
                  <a:pt x="0" y="763149"/>
                </a:moveTo>
                <a:cubicBezTo>
                  <a:pt x="1412807" y="772729"/>
                  <a:pt x="3514415" y="626358"/>
                  <a:pt x="4216102" y="0"/>
                </a:cubicBezTo>
                <a:cubicBezTo>
                  <a:pt x="4218403" y="687905"/>
                  <a:pt x="4212623" y="2215160"/>
                  <a:pt x="4214924" y="2903065"/>
                </a:cubicBezTo>
                <a:cubicBezTo>
                  <a:pt x="3022760" y="1488352"/>
                  <a:pt x="1533311" y="1459275"/>
                  <a:pt x="0" y="1411149"/>
                </a:cubicBezTo>
                <a:lnTo>
                  <a:pt x="0" y="763149"/>
                </a:lnTo>
                <a:close/>
              </a:path>
            </a:pathLst>
          </a:custGeom>
          <a:gradFill flip="none" rotWithShape="1">
            <a:gsLst>
              <a:gs pos="0">
                <a:schemeClr val="accent6">
                  <a:alpha val="12000"/>
                </a:schemeClr>
              </a:gs>
              <a:gs pos="100000">
                <a:schemeClr val="accent6">
                  <a:lumMod val="34000"/>
                  <a:lumOff val="66000"/>
                  <a:alpha val="16000"/>
                </a:schemeClr>
              </a:gs>
            </a:gsLst>
            <a:lin ang="0" scaled="1"/>
            <a:tileRect/>
          </a:gradFill>
          <a:ln>
            <a:noFill/>
          </a:ln>
        </p:spPr>
        <p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>
              <a:solidFill>
                <a:prstClr val="white"/>
              </a:solidFill>
            </a:endParaRPr>
          </a:p>
        </p:txBody>
      </p:sp>
      <p:sp>
        <p:nvSpPr>
          <p:cNvPr id="49" name="Rectangle 48"/>
          <p:cNvSpPr/>
          <p:nvPr/>
        </p:nvSpPr>
        <p:spPr>
          <a:xfrm>
            <a:off x="730319" y="2335716"/>
            <a:ext cx="11061628" cy="1329978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2800" dirty="0"/>
              <a:t> </a:t>
            </a:r>
            <a:r>
              <a:rPr lang="en-US" sz="2800" dirty="0" smtClean="0"/>
              <a:t>     </a:t>
            </a:r>
            <a:r>
              <a:rPr lang="en-US" sz="28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The </a:t>
            </a:r>
            <a:r>
              <a:rPr lang="en-US" sz="28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targeted molecular therapies indicate antitumor molecules able to inhibit </a:t>
            </a:r>
            <a:r>
              <a:rPr lang="en-US" sz="28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a </a:t>
            </a:r>
            <a:r>
              <a:rPr lang="en-US" sz="28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oncogenic way directly implied in the </a:t>
            </a:r>
            <a:r>
              <a:rPr lang="en-US" sz="28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carcinogenesis </a:t>
            </a:r>
            <a:r>
              <a:rPr lang="en-US" sz="28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and the progression of the </a:t>
            </a:r>
            <a:r>
              <a:rPr lang="en-US" sz="2800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tumoral</a:t>
            </a:r>
            <a:r>
              <a:rPr lang="en-US" sz="28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8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cells.</a:t>
            </a:r>
          </a:p>
        </p:txBody>
      </p:sp>
      <p:sp>
        <p:nvSpPr>
          <p:cNvPr id="12" name="Rectangle 11"/>
          <p:cNvSpPr/>
          <p:nvPr/>
        </p:nvSpPr>
        <p:spPr>
          <a:xfrm>
            <a:off x="730319" y="3869436"/>
            <a:ext cx="11061629" cy="1426464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2800" dirty="0"/>
              <a:t> </a:t>
            </a:r>
            <a:r>
              <a:rPr lang="en-US" sz="2800" dirty="0" smtClean="0"/>
              <a:t>     </a:t>
            </a:r>
          </a:p>
          <a:p>
            <a:r>
              <a:rPr lang="en-US" sz="28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8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  They </a:t>
            </a:r>
            <a:r>
              <a:rPr lang="en-US" sz="28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aim at cellular events playing a main function in carcinogenesis, like the proliferation initiated by receivers </a:t>
            </a:r>
            <a:r>
              <a:rPr lang="en-US" sz="2800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tyrosin</a:t>
            </a:r>
            <a:r>
              <a:rPr lang="en-US" sz="28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kinase of growth factor, and the </a:t>
            </a:r>
            <a:r>
              <a:rPr lang="en-US" sz="28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angiogenesis. </a:t>
            </a:r>
            <a:r>
              <a:rPr lang="en-US" sz="24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en-US" sz="24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</a:br>
            <a:endParaRPr lang="en-US" sz="24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3" name="Rectangle 12"/>
          <p:cNvSpPr/>
          <p:nvPr/>
        </p:nvSpPr>
        <p:spPr>
          <a:xfrm>
            <a:off x="730321" y="5473426"/>
            <a:ext cx="11085127" cy="1003574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28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      Their </a:t>
            </a:r>
            <a:r>
              <a:rPr lang="en-US" sz="28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targets can be membrane (EGFR, HER-2), cytoplasmic (</a:t>
            </a:r>
            <a:r>
              <a:rPr lang="en-US" sz="2800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mTOR</a:t>
            </a:r>
            <a:r>
              <a:rPr lang="en-US" sz="28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), or present in the extracellular medium (VEGF</a:t>
            </a:r>
            <a:r>
              <a:rPr lang="en-US" sz="28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).</a:t>
            </a:r>
            <a:endParaRPr lang="en-US" sz="280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0242467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5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0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5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3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5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6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5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9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5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2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5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5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5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8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5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31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1" grpId="0" animBg="1"/>
      <p:bldP spid="42" grpId="0" animBg="1"/>
      <p:bldP spid="43" grpId="0" animBg="1"/>
      <p:bldP spid="44" grpId="0" animBg="1"/>
      <p:bldP spid="45" grpId="0"/>
      <p:bldP spid="46" grpId="0" animBg="1"/>
      <p:bldP spid="49" grpId="0" animBg="1"/>
      <p:bldP spid="12" grpId="0" animBg="1"/>
      <p:bldP spid="13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Rectangle 40"/>
          <p:cNvSpPr/>
          <p:nvPr/>
        </p:nvSpPr>
        <p:spPr>
          <a:xfrm>
            <a:off x="3030433" y="638525"/>
            <a:ext cx="1005840" cy="1005840"/>
          </a:xfrm>
          <a:prstGeom prst="rect">
            <a:avLst/>
          </a:prstGeom>
          <a:solidFill>
            <a:sysClr val="window" lastClr="FFFFFF">
              <a:lumMod val="95000"/>
            </a:sys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algn="ctr"/>
            <a:endParaRPr lang="fr-FR" kern="0" smtClean="0">
              <a:solidFill>
                <a:prstClr val="white"/>
              </a:solidFill>
            </a:endParaRPr>
          </a:p>
        </p:txBody>
      </p:sp>
      <p:sp>
        <p:nvSpPr>
          <p:cNvPr id="42" name="Rectangle 41"/>
          <p:cNvSpPr/>
          <p:nvPr/>
        </p:nvSpPr>
        <p:spPr>
          <a:xfrm>
            <a:off x="3612701" y="476389"/>
            <a:ext cx="755703" cy="755703"/>
          </a:xfrm>
          <a:prstGeom prst="rect">
            <a:avLst/>
          </a:prstGeom>
          <a:solidFill>
            <a:srgbClr val="5B9BD5">
              <a:lumMod val="60000"/>
              <a:lumOff val="40000"/>
            </a:srgb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algn="ctr"/>
            <a:endParaRPr lang="fr-FR" kern="0" smtClean="0">
              <a:solidFill>
                <a:prstClr val="white"/>
              </a:solidFill>
            </a:endParaRPr>
          </a:p>
        </p:txBody>
      </p:sp>
      <p:sp>
        <p:nvSpPr>
          <p:cNvPr id="43" name="Rectangle 42"/>
          <p:cNvSpPr/>
          <p:nvPr/>
        </p:nvSpPr>
        <p:spPr>
          <a:xfrm>
            <a:off x="3341937" y="1247830"/>
            <a:ext cx="198000" cy="196636"/>
          </a:xfrm>
          <a:prstGeom prst="rect">
            <a:avLst/>
          </a:prstGeom>
          <a:solidFill>
            <a:schemeClr val="bg1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algn="ctr"/>
            <a:endParaRPr lang="fr-FR" kern="0" smtClean="0">
              <a:solidFill>
                <a:prstClr val="white"/>
              </a:solidFill>
            </a:endParaRPr>
          </a:p>
        </p:txBody>
      </p:sp>
      <p:sp>
        <p:nvSpPr>
          <p:cNvPr id="44" name="Rectangle 43"/>
          <p:cNvSpPr/>
          <p:nvPr/>
        </p:nvSpPr>
        <p:spPr>
          <a:xfrm>
            <a:off x="3519222" y="1628203"/>
            <a:ext cx="289892" cy="287895"/>
          </a:xfrm>
          <a:prstGeom prst="rect">
            <a:avLst/>
          </a:prstGeom>
          <a:solidFill>
            <a:srgbClr val="70AD47">
              <a:lumMod val="60000"/>
              <a:lumOff val="40000"/>
            </a:srgb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algn="ctr"/>
            <a:endParaRPr lang="fr-FR" kern="0" smtClean="0">
              <a:solidFill>
                <a:prstClr val="white"/>
              </a:solidFill>
            </a:endParaRPr>
          </a:p>
        </p:txBody>
      </p:sp>
      <p:sp>
        <p:nvSpPr>
          <p:cNvPr id="46" name="Rectangle 45"/>
          <p:cNvSpPr/>
          <p:nvPr/>
        </p:nvSpPr>
        <p:spPr>
          <a:xfrm>
            <a:off x="4276716" y="476862"/>
            <a:ext cx="1185571" cy="150046"/>
          </a:xfrm>
          <a:prstGeom prst="rect">
            <a:avLst/>
          </a:prstGeom>
          <a:solidFill>
            <a:srgbClr val="5B9BD5">
              <a:lumMod val="60000"/>
              <a:lumOff val="40000"/>
            </a:srgb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algn="ctr"/>
            <a:endParaRPr lang="fr-FR" kern="0" smtClean="0">
              <a:solidFill>
                <a:prstClr val="white"/>
              </a:solidFill>
            </a:endParaRPr>
          </a:p>
        </p:txBody>
      </p:sp>
      <p:sp>
        <p:nvSpPr>
          <p:cNvPr id="47" name="Rectangle 7"/>
          <p:cNvSpPr/>
          <p:nvPr/>
        </p:nvSpPr>
        <p:spPr>
          <a:xfrm>
            <a:off x="23184" y="1563046"/>
            <a:ext cx="12192000" cy="709712"/>
          </a:xfrm>
          <a:custGeom>
            <a:avLst/>
            <a:gdLst>
              <a:gd name="connsiteX0" fmla="*/ 0 w 4198882"/>
              <a:gd name="connsiteY0" fmla="*/ 0 h 648000"/>
              <a:gd name="connsiteX1" fmla="*/ 4198882 w 4198882"/>
              <a:gd name="connsiteY1" fmla="*/ 0 h 648000"/>
              <a:gd name="connsiteX2" fmla="*/ 4198882 w 4198882"/>
              <a:gd name="connsiteY2" fmla="*/ 648000 h 648000"/>
              <a:gd name="connsiteX3" fmla="*/ 0 w 4198882"/>
              <a:gd name="connsiteY3" fmla="*/ 648000 h 648000"/>
              <a:gd name="connsiteX4" fmla="*/ 0 w 4198882"/>
              <a:gd name="connsiteY4" fmla="*/ 0 h 648000"/>
              <a:gd name="connsiteX0" fmla="*/ 0 w 4214924"/>
              <a:gd name="connsiteY0" fmla="*/ 0 h 2139916"/>
              <a:gd name="connsiteX1" fmla="*/ 4198882 w 4214924"/>
              <a:gd name="connsiteY1" fmla="*/ 0 h 2139916"/>
              <a:gd name="connsiteX2" fmla="*/ 4214924 w 4214924"/>
              <a:gd name="connsiteY2" fmla="*/ 2139916 h 2139916"/>
              <a:gd name="connsiteX3" fmla="*/ 0 w 4214924"/>
              <a:gd name="connsiteY3" fmla="*/ 648000 h 2139916"/>
              <a:gd name="connsiteX4" fmla="*/ 0 w 4214924"/>
              <a:gd name="connsiteY4" fmla="*/ 0 h 2139916"/>
              <a:gd name="connsiteX0" fmla="*/ 0 w 4214924"/>
              <a:gd name="connsiteY0" fmla="*/ 128337 h 2268253"/>
              <a:gd name="connsiteX1" fmla="*/ 4198882 w 4214924"/>
              <a:gd name="connsiteY1" fmla="*/ 0 h 2268253"/>
              <a:gd name="connsiteX2" fmla="*/ 4214924 w 4214924"/>
              <a:gd name="connsiteY2" fmla="*/ 2268253 h 2268253"/>
              <a:gd name="connsiteX3" fmla="*/ 0 w 4214924"/>
              <a:gd name="connsiteY3" fmla="*/ 776337 h 2268253"/>
              <a:gd name="connsiteX4" fmla="*/ 0 w 4214924"/>
              <a:gd name="connsiteY4" fmla="*/ 128337 h 2268253"/>
              <a:gd name="connsiteX0" fmla="*/ 0 w 4214924"/>
              <a:gd name="connsiteY0" fmla="*/ 128337 h 2268253"/>
              <a:gd name="connsiteX1" fmla="*/ 4198882 w 4214924"/>
              <a:gd name="connsiteY1" fmla="*/ 0 h 2268253"/>
              <a:gd name="connsiteX2" fmla="*/ 4214924 w 4214924"/>
              <a:gd name="connsiteY2" fmla="*/ 2268253 h 2268253"/>
              <a:gd name="connsiteX3" fmla="*/ 0 w 4214924"/>
              <a:gd name="connsiteY3" fmla="*/ 776337 h 2268253"/>
              <a:gd name="connsiteX4" fmla="*/ 0 w 4214924"/>
              <a:gd name="connsiteY4" fmla="*/ 128337 h 2268253"/>
              <a:gd name="connsiteX0" fmla="*/ 0 w 4214924"/>
              <a:gd name="connsiteY0" fmla="*/ 128337 h 2268253"/>
              <a:gd name="connsiteX1" fmla="*/ 4198882 w 4214924"/>
              <a:gd name="connsiteY1" fmla="*/ 0 h 2268253"/>
              <a:gd name="connsiteX2" fmla="*/ 4214924 w 4214924"/>
              <a:gd name="connsiteY2" fmla="*/ 2268253 h 2268253"/>
              <a:gd name="connsiteX3" fmla="*/ 0 w 4214924"/>
              <a:gd name="connsiteY3" fmla="*/ 776337 h 2268253"/>
              <a:gd name="connsiteX4" fmla="*/ 0 w 4214924"/>
              <a:gd name="connsiteY4" fmla="*/ 128337 h 2268253"/>
              <a:gd name="connsiteX0" fmla="*/ 0 w 4214924"/>
              <a:gd name="connsiteY0" fmla="*/ 128337 h 2268253"/>
              <a:gd name="connsiteX1" fmla="*/ 4198882 w 4214924"/>
              <a:gd name="connsiteY1" fmla="*/ 0 h 2268253"/>
              <a:gd name="connsiteX2" fmla="*/ 4214924 w 4214924"/>
              <a:gd name="connsiteY2" fmla="*/ 2268253 h 2268253"/>
              <a:gd name="connsiteX3" fmla="*/ 0 w 4214924"/>
              <a:gd name="connsiteY3" fmla="*/ 776337 h 2268253"/>
              <a:gd name="connsiteX4" fmla="*/ 0 w 4214924"/>
              <a:gd name="connsiteY4" fmla="*/ 128337 h 2268253"/>
              <a:gd name="connsiteX0" fmla="*/ 0 w 4214924"/>
              <a:gd name="connsiteY0" fmla="*/ 1560 h 2141476"/>
              <a:gd name="connsiteX1" fmla="*/ 4198882 w 4214924"/>
              <a:gd name="connsiteY1" fmla="*/ 306360 h 2141476"/>
              <a:gd name="connsiteX2" fmla="*/ 4214924 w 4214924"/>
              <a:gd name="connsiteY2" fmla="*/ 2141476 h 2141476"/>
              <a:gd name="connsiteX3" fmla="*/ 0 w 4214924"/>
              <a:gd name="connsiteY3" fmla="*/ 649560 h 2141476"/>
              <a:gd name="connsiteX4" fmla="*/ 0 w 4214924"/>
              <a:gd name="connsiteY4" fmla="*/ 1560 h 2141476"/>
              <a:gd name="connsiteX0" fmla="*/ 0 w 4214924"/>
              <a:gd name="connsiteY0" fmla="*/ 11627 h 2151543"/>
              <a:gd name="connsiteX1" fmla="*/ 4198882 w 4214924"/>
              <a:gd name="connsiteY1" fmla="*/ 316427 h 2151543"/>
              <a:gd name="connsiteX2" fmla="*/ 4214924 w 4214924"/>
              <a:gd name="connsiteY2" fmla="*/ 2151543 h 2151543"/>
              <a:gd name="connsiteX3" fmla="*/ 0 w 4214924"/>
              <a:gd name="connsiteY3" fmla="*/ 659627 h 2151543"/>
              <a:gd name="connsiteX4" fmla="*/ 0 w 4214924"/>
              <a:gd name="connsiteY4" fmla="*/ 11627 h 2151543"/>
              <a:gd name="connsiteX0" fmla="*/ 0 w 4214924"/>
              <a:gd name="connsiteY0" fmla="*/ 84094 h 2224010"/>
              <a:gd name="connsiteX1" fmla="*/ 4208020 w 4214924"/>
              <a:gd name="connsiteY1" fmla="*/ 160294 h 2224010"/>
              <a:gd name="connsiteX2" fmla="*/ 4214924 w 4214924"/>
              <a:gd name="connsiteY2" fmla="*/ 2224010 h 2224010"/>
              <a:gd name="connsiteX3" fmla="*/ 0 w 4214924"/>
              <a:gd name="connsiteY3" fmla="*/ 732094 h 2224010"/>
              <a:gd name="connsiteX4" fmla="*/ 0 w 4214924"/>
              <a:gd name="connsiteY4" fmla="*/ 84094 h 2224010"/>
              <a:gd name="connsiteX0" fmla="*/ 0 w 4214924"/>
              <a:gd name="connsiteY0" fmla="*/ 5549 h 2145465"/>
              <a:gd name="connsiteX1" fmla="*/ 4208020 w 4214924"/>
              <a:gd name="connsiteY1" fmla="*/ 81749 h 2145465"/>
              <a:gd name="connsiteX2" fmla="*/ 4214924 w 4214924"/>
              <a:gd name="connsiteY2" fmla="*/ 2145465 h 2145465"/>
              <a:gd name="connsiteX3" fmla="*/ 0 w 4214924"/>
              <a:gd name="connsiteY3" fmla="*/ 653549 h 2145465"/>
              <a:gd name="connsiteX4" fmla="*/ 0 w 4214924"/>
              <a:gd name="connsiteY4" fmla="*/ 5549 h 2145465"/>
              <a:gd name="connsiteX0" fmla="*/ 0 w 4214924"/>
              <a:gd name="connsiteY0" fmla="*/ 5549 h 2145465"/>
              <a:gd name="connsiteX1" fmla="*/ 4208020 w 4214924"/>
              <a:gd name="connsiteY1" fmla="*/ 81749 h 2145465"/>
              <a:gd name="connsiteX2" fmla="*/ 4214924 w 4214924"/>
              <a:gd name="connsiteY2" fmla="*/ 2145465 h 2145465"/>
              <a:gd name="connsiteX3" fmla="*/ 0 w 4214924"/>
              <a:gd name="connsiteY3" fmla="*/ 653549 h 2145465"/>
              <a:gd name="connsiteX4" fmla="*/ 0 w 4214924"/>
              <a:gd name="connsiteY4" fmla="*/ 5549 h 2145465"/>
              <a:gd name="connsiteX0" fmla="*/ 0 w 4214924"/>
              <a:gd name="connsiteY0" fmla="*/ 61014 h 2200930"/>
              <a:gd name="connsiteX1" fmla="*/ 4208020 w 4214924"/>
              <a:gd name="connsiteY1" fmla="*/ 137214 h 2200930"/>
              <a:gd name="connsiteX2" fmla="*/ 4214924 w 4214924"/>
              <a:gd name="connsiteY2" fmla="*/ 2200930 h 2200930"/>
              <a:gd name="connsiteX3" fmla="*/ 0 w 4214924"/>
              <a:gd name="connsiteY3" fmla="*/ 709014 h 2200930"/>
              <a:gd name="connsiteX4" fmla="*/ 0 w 4214924"/>
              <a:gd name="connsiteY4" fmla="*/ 61014 h 2200930"/>
              <a:gd name="connsiteX0" fmla="*/ 0 w 4217638"/>
              <a:gd name="connsiteY0" fmla="*/ 485813 h 2625729"/>
              <a:gd name="connsiteX1" fmla="*/ 4217158 w 4217638"/>
              <a:gd name="connsiteY1" fmla="*/ 47663 h 2625729"/>
              <a:gd name="connsiteX2" fmla="*/ 4214924 w 4217638"/>
              <a:gd name="connsiteY2" fmla="*/ 2625729 h 2625729"/>
              <a:gd name="connsiteX3" fmla="*/ 0 w 4217638"/>
              <a:gd name="connsiteY3" fmla="*/ 1133813 h 2625729"/>
              <a:gd name="connsiteX4" fmla="*/ 0 w 4217638"/>
              <a:gd name="connsiteY4" fmla="*/ 485813 h 2625729"/>
              <a:gd name="connsiteX0" fmla="*/ 0 w 4217638"/>
              <a:gd name="connsiteY0" fmla="*/ 438150 h 2578066"/>
              <a:gd name="connsiteX1" fmla="*/ 4217158 w 4217638"/>
              <a:gd name="connsiteY1" fmla="*/ 0 h 2578066"/>
              <a:gd name="connsiteX2" fmla="*/ 4214924 w 4217638"/>
              <a:gd name="connsiteY2" fmla="*/ 2578066 h 2578066"/>
              <a:gd name="connsiteX3" fmla="*/ 0 w 4217638"/>
              <a:gd name="connsiteY3" fmla="*/ 1086150 h 2578066"/>
              <a:gd name="connsiteX4" fmla="*/ 0 w 4217638"/>
              <a:gd name="connsiteY4" fmla="*/ 438150 h 2578066"/>
              <a:gd name="connsiteX0" fmla="*/ 0 w 4217638"/>
              <a:gd name="connsiteY0" fmla="*/ 476250 h 2616166"/>
              <a:gd name="connsiteX1" fmla="*/ 4217158 w 4217638"/>
              <a:gd name="connsiteY1" fmla="*/ 0 h 2616166"/>
              <a:gd name="connsiteX2" fmla="*/ 4214924 w 4217638"/>
              <a:gd name="connsiteY2" fmla="*/ 2616166 h 2616166"/>
              <a:gd name="connsiteX3" fmla="*/ 0 w 4217638"/>
              <a:gd name="connsiteY3" fmla="*/ 1124250 h 2616166"/>
              <a:gd name="connsiteX4" fmla="*/ 0 w 4217638"/>
              <a:gd name="connsiteY4" fmla="*/ 476250 h 2616166"/>
              <a:gd name="connsiteX0" fmla="*/ 0 w 4243632"/>
              <a:gd name="connsiteY0" fmla="*/ 258089 h 2398005"/>
              <a:gd name="connsiteX1" fmla="*/ 4243518 w 4243632"/>
              <a:gd name="connsiteY1" fmla="*/ 0 h 2398005"/>
              <a:gd name="connsiteX2" fmla="*/ 4214924 w 4243632"/>
              <a:gd name="connsiteY2" fmla="*/ 2398005 h 2398005"/>
              <a:gd name="connsiteX3" fmla="*/ 0 w 4243632"/>
              <a:gd name="connsiteY3" fmla="*/ 906089 h 2398005"/>
              <a:gd name="connsiteX4" fmla="*/ 0 w 4243632"/>
              <a:gd name="connsiteY4" fmla="*/ 258089 h 2398005"/>
              <a:gd name="connsiteX0" fmla="*/ 0 w 4243632"/>
              <a:gd name="connsiteY0" fmla="*/ 258089 h 2398005"/>
              <a:gd name="connsiteX1" fmla="*/ 4243518 w 4243632"/>
              <a:gd name="connsiteY1" fmla="*/ 0 h 2398005"/>
              <a:gd name="connsiteX2" fmla="*/ 4214924 w 4243632"/>
              <a:gd name="connsiteY2" fmla="*/ 2398005 h 2398005"/>
              <a:gd name="connsiteX3" fmla="*/ 0 w 4243632"/>
              <a:gd name="connsiteY3" fmla="*/ 906089 h 2398005"/>
              <a:gd name="connsiteX4" fmla="*/ 0 w 4243632"/>
              <a:gd name="connsiteY4" fmla="*/ 258089 h 2398005"/>
              <a:gd name="connsiteX0" fmla="*/ 0 w 4243632"/>
              <a:gd name="connsiteY0" fmla="*/ 258089 h 2398005"/>
              <a:gd name="connsiteX1" fmla="*/ 4243518 w 4243632"/>
              <a:gd name="connsiteY1" fmla="*/ 0 h 2398005"/>
              <a:gd name="connsiteX2" fmla="*/ 4214924 w 4243632"/>
              <a:gd name="connsiteY2" fmla="*/ 2398005 h 2398005"/>
              <a:gd name="connsiteX3" fmla="*/ 0 w 4243632"/>
              <a:gd name="connsiteY3" fmla="*/ 906089 h 2398005"/>
              <a:gd name="connsiteX4" fmla="*/ 0 w 4243632"/>
              <a:gd name="connsiteY4" fmla="*/ 258089 h 2398005"/>
              <a:gd name="connsiteX0" fmla="*/ 0 w 4234534"/>
              <a:gd name="connsiteY0" fmla="*/ 295501 h 2435417"/>
              <a:gd name="connsiteX1" fmla="*/ 4234379 w 4234534"/>
              <a:gd name="connsiteY1" fmla="*/ 0 h 2435417"/>
              <a:gd name="connsiteX2" fmla="*/ 4214924 w 4234534"/>
              <a:gd name="connsiteY2" fmla="*/ 2435417 h 2435417"/>
              <a:gd name="connsiteX3" fmla="*/ 0 w 4234534"/>
              <a:gd name="connsiteY3" fmla="*/ 943501 h 2435417"/>
              <a:gd name="connsiteX4" fmla="*/ 0 w 4234534"/>
              <a:gd name="connsiteY4" fmla="*/ 295501 h 2435417"/>
              <a:gd name="connsiteX0" fmla="*/ 0 w 4216654"/>
              <a:gd name="connsiteY0" fmla="*/ 295501 h 2435417"/>
              <a:gd name="connsiteX1" fmla="*/ 4216102 w 4216654"/>
              <a:gd name="connsiteY1" fmla="*/ 0 h 2435417"/>
              <a:gd name="connsiteX2" fmla="*/ 4214924 w 4216654"/>
              <a:gd name="connsiteY2" fmla="*/ 2435417 h 2435417"/>
              <a:gd name="connsiteX3" fmla="*/ 0 w 4216654"/>
              <a:gd name="connsiteY3" fmla="*/ 943501 h 2435417"/>
              <a:gd name="connsiteX4" fmla="*/ 0 w 4216654"/>
              <a:gd name="connsiteY4" fmla="*/ 295501 h 2435417"/>
              <a:gd name="connsiteX0" fmla="*/ 0 w 4216654"/>
              <a:gd name="connsiteY0" fmla="*/ 763149 h 2903065"/>
              <a:gd name="connsiteX1" fmla="*/ 4216102 w 4216654"/>
              <a:gd name="connsiteY1" fmla="*/ 0 h 2903065"/>
              <a:gd name="connsiteX2" fmla="*/ 4214924 w 4216654"/>
              <a:gd name="connsiteY2" fmla="*/ 2903065 h 2903065"/>
              <a:gd name="connsiteX3" fmla="*/ 0 w 4216654"/>
              <a:gd name="connsiteY3" fmla="*/ 1411149 h 2903065"/>
              <a:gd name="connsiteX4" fmla="*/ 0 w 4216654"/>
              <a:gd name="connsiteY4" fmla="*/ 763149 h 2903065"/>
              <a:gd name="connsiteX0" fmla="*/ 0 w 4216654"/>
              <a:gd name="connsiteY0" fmla="*/ 763149 h 2903065"/>
              <a:gd name="connsiteX1" fmla="*/ 4216102 w 4216654"/>
              <a:gd name="connsiteY1" fmla="*/ 0 h 2903065"/>
              <a:gd name="connsiteX2" fmla="*/ 4214924 w 4216654"/>
              <a:gd name="connsiteY2" fmla="*/ 2903065 h 2903065"/>
              <a:gd name="connsiteX3" fmla="*/ 0 w 4216654"/>
              <a:gd name="connsiteY3" fmla="*/ 1411149 h 2903065"/>
              <a:gd name="connsiteX4" fmla="*/ 0 w 4216654"/>
              <a:gd name="connsiteY4" fmla="*/ 763149 h 29030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216654" h="2903065">
                <a:moveTo>
                  <a:pt x="0" y="763149"/>
                </a:moveTo>
                <a:cubicBezTo>
                  <a:pt x="1412807" y="772729"/>
                  <a:pt x="3514415" y="626358"/>
                  <a:pt x="4216102" y="0"/>
                </a:cubicBezTo>
                <a:cubicBezTo>
                  <a:pt x="4218403" y="687905"/>
                  <a:pt x="4212623" y="2215160"/>
                  <a:pt x="4214924" y="2903065"/>
                </a:cubicBezTo>
                <a:cubicBezTo>
                  <a:pt x="3022760" y="1488352"/>
                  <a:pt x="1533311" y="1459275"/>
                  <a:pt x="0" y="1411149"/>
                </a:cubicBezTo>
                <a:lnTo>
                  <a:pt x="0" y="763149"/>
                </a:lnTo>
                <a:close/>
              </a:path>
            </a:pathLst>
          </a:custGeom>
          <a:gradFill flip="none" rotWithShape="1">
            <a:gsLst>
              <a:gs pos="0">
                <a:schemeClr val="accent6">
                  <a:alpha val="12000"/>
                </a:schemeClr>
              </a:gs>
              <a:gs pos="100000">
                <a:schemeClr val="accent6">
                  <a:lumMod val="34000"/>
                  <a:lumOff val="66000"/>
                  <a:alpha val="16000"/>
                </a:schemeClr>
              </a:gs>
            </a:gsLst>
            <a:lin ang="0" scaled="1"/>
            <a:tileRect/>
          </a:gradFill>
          <a:ln>
            <a:noFill/>
          </a:ln>
        </p:spPr>
        <p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>
              <a:solidFill>
                <a:prstClr val="white"/>
              </a:solidFill>
            </a:endParaRPr>
          </a:p>
        </p:txBody>
      </p:sp>
      <p:sp>
        <p:nvSpPr>
          <p:cNvPr id="18" name="Rectangle 17"/>
          <p:cNvSpPr/>
          <p:nvPr/>
        </p:nvSpPr>
        <p:spPr>
          <a:xfrm>
            <a:off x="4567436" y="625353"/>
            <a:ext cx="4830168" cy="76944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fr-FR" sz="4400" kern="0" dirty="0" err="1" smtClean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Targeted</a:t>
            </a:r>
            <a:r>
              <a:rPr lang="fr-FR" sz="4400" kern="0" dirty="0" smtClean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fr-FR" sz="4400" kern="0" dirty="0" err="1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T</a:t>
            </a:r>
            <a:r>
              <a:rPr lang="fr-FR" sz="4400" kern="0" dirty="0" err="1" smtClean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herapy</a:t>
            </a:r>
            <a:r>
              <a:rPr lang="fr-FR" sz="4400" kern="0" dirty="0" smtClean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 </a:t>
            </a:r>
          </a:p>
        </p:txBody>
      </p:sp>
      <p:sp>
        <p:nvSpPr>
          <p:cNvPr id="19" name="Rectangle 18"/>
          <p:cNvSpPr/>
          <p:nvPr/>
        </p:nvSpPr>
        <p:spPr>
          <a:xfrm>
            <a:off x="2763354" y="2272758"/>
            <a:ext cx="9392171" cy="1518192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r>
              <a:rPr lang="en-US" sz="28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G</a:t>
            </a:r>
            <a:r>
              <a:rPr lang="en-US" sz="28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lycoproteins </a:t>
            </a:r>
            <a:r>
              <a:rPr lang="en-US" sz="28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obtained starting from a cellular clone and recognizing specifically only one type of antigen fixed on a cell or a foreign protein</a:t>
            </a:r>
            <a:r>
              <a:rPr lang="en-US" sz="28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.</a:t>
            </a:r>
          </a:p>
        </p:txBody>
      </p:sp>
      <p:sp>
        <p:nvSpPr>
          <p:cNvPr id="22" name="Rectangle 21"/>
          <p:cNvSpPr/>
          <p:nvPr/>
        </p:nvSpPr>
        <p:spPr>
          <a:xfrm>
            <a:off x="2745116" y="4025870"/>
            <a:ext cx="9428645" cy="1365279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just" fontAlgn="base">
              <a:spcBef>
                <a:spcPct val="0"/>
              </a:spcBef>
              <a:spcAft>
                <a:spcPct val="0"/>
              </a:spcAft>
            </a:pP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 </a:t>
            </a:r>
            <a:r>
              <a:rPr lang="en-US" sz="28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Block </a:t>
            </a:r>
            <a:r>
              <a:rPr lang="en-US" sz="28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the activity </a:t>
            </a:r>
            <a:r>
              <a:rPr lang="en-US" sz="2800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tyrosin</a:t>
            </a:r>
            <a:r>
              <a:rPr lang="en-US" sz="28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kinase of a receiver or a cytoplasmic protein essential to the transduction of the signal of </a:t>
            </a:r>
            <a:r>
              <a:rPr lang="en-US" sz="28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proliferation.</a:t>
            </a:r>
            <a:endParaRPr lang="fr-FR" sz="280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" name="Ellipse 1"/>
          <p:cNvSpPr/>
          <p:nvPr/>
        </p:nvSpPr>
        <p:spPr>
          <a:xfrm>
            <a:off x="359369" y="2531047"/>
            <a:ext cx="2466552" cy="733275"/>
          </a:xfrm>
          <a:prstGeom prst="ellipse">
            <a:avLst/>
          </a:prstGeom>
          <a:ln>
            <a:noFill/>
          </a:ln>
          <a:effectLst/>
          <a:scene3d>
            <a:camera prst="orthographicFront">
              <a:rot lat="0" lon="0" rev="0"/>
            </a:camera>
            <a:lightRig rig="glow" dir="t">
              <a:rot lat="0" lon="0" rev="14100000"/>
            </a:lightRig>
          </a:scene3d>
          <a:sp3d prstMaterial="softEdge">
            <a:bevelT w="127000" prst="artDeco"/>
          </a:sp3d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fr-FR" b="1" dirty="0" smtClean="0">
                <a:latin typeface="Arial" pitchFamily="34" charset="0"/>
                <a:cs typeface="Arial" pitchFamily="34" charset="0"/>
              </a:rPr>
              <a:t>Monoclonal </a:t>
            </a:r>
            <a:r>
              <a:rPr lang="fr-FR" b="1" dirty="0" err="1" smtClean="0">
                <a:latin typeface="Arial" pitchFamily="34" charset="0"/>
                <a:cs typeface="Arial" pitchFamily="34" charset="0"/>
              </a:rPr>
              <a:t>antibodies</a:t>
            </a:r>
            <a:endParaRPr lang="fr-FR" b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17" name="Ellipse 16"/>
          <p:cNvSpPr/>
          <p:nvPr/>
        </p:nvSpPr>
        <p:spPr>
          <a:xfrm>
            <a:off x="296802" y="4064223"/>
            <a:ext cx="2586269" cy="733275"/>
          </a:xfrm>
          <a:prstGeom prst="ellipse">
            <a:avLst/>
          </a:prstGeom>
          <a:ln>
            <a:noFill/>
          </a:ln>
          <a:effectLst/>
          <a:scene3d>
            <a:camera prst="orthographicFront">
              <a:rot lat="0" lon="0" rev="0"/>
            </a:camera>
            <a:lightRig rig="glow" dir="t">
              <a:rot lat="0" lon="0" rev="14100000"/>
            </a:lightRig>
          </a:scene3d>
          <a:sp3d prstMaterial="softEdge">
            <a:bevelT w="127000" prst="artDeco"/>
          </a:sp3d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fr-FR" b="1" dirty="0" err="1" smtClean="0">
                <a:latin typeface="Arial" pitchFamily="34" charset="0"/>
                <a:cs typeface="Arial" pitchFamily="34" charset="0"/>
              </a:rPr>
              <a:t>Tyrosin</a:t>
            </a:r>
            <a:r>
              <a:rPr lang="fr-FR" b="1" dirty="0" smtClean="0">
                <a:latin typeface="Arial" pitchFamily="34" charset="0"/>
                <a:cs typeface="Arial" pitchFamily="34" charset="0"/>
              </a:rPr>
              <a:t> kinase </a:t>
            </a:r>
            <a:r>
              <a:rPr lang="fr-FR" b="1" dirty="0" err="1" smtClean="0">
                <a:latin typeface="Arial" pitchFamily="34" charset="0"/>
                <a:cs typeface="Arial" pitchFamily="34" charset="0"/>
              </a:rPr>
              <a:t>inhibitors</a:t>
            </a:r>
            <a:endParaRPr lang="fr-FR" b="1" dirty="0"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0242467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5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0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5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3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5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6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5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9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5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2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5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5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5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8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5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31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5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34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5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3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1" grpId="0" animBg="1"/>
      <p:bldP spid="42" grpId="0" animBg="1"/>
      <p:bldP spid="43" grpId="0" animBg="1"/>
      <p:bldP spid="44" grpId="0" animBg="1"/>
      <p:bldP spid="46" grpId="0" animBg="1"/>
      <p:bldP spid="47" grpId="0" animBg="1"/>
      <p:bldP spid="18" grpId="0"/>
      <p:bldP spid="19" grpId="0" animBg="1"/>
      <p:bldP spid="22" grpId="0" animBg="1"/>
      <p:bldP spid="2" grpId="0" animBg="1"/>
      <p:bldP spid="17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Rectangle 40"/>
          <p:cNvSpPr/>
          <p:nvPr/>
        </p:nvSpPr>
        <p:spPr>
          <a:xfrm>
            <a:off x="3030433" y="638525"/>
            <a:ext cx="1005840" cy="1005840"/>
          </a:xfrm>
          <a:prstGeom prst="rect">
            <a:avLst/>
          </a:prstGeom>
          <a:solidFill>
            <a:sysClr val="window" lastClr="FFFFFF">
              <a:lumMod val="95000"/>
            </a:sys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algn="ctr"/>
            <a:endParaRPr lang="fr-FR" kern="0" smtClean="0">
              <a:solidFill>
                <a:prstClr val="white"/>
              </a:solidFill>
            </a:endParaRPr>
          </a:p>
        </p:txBody>
      </p:sp>
      <p:sp>
        <p:nvSpPr>
          <p:cNvPr id="42" name="Rectangle 41"/>
          <p:cNvSpPr/>
          <p:nvPr/>
        </p:nvSpPr>
        <p:spPr>
          <a:xfrm>
            <a:off x="3612701" y="476389"/>
            <a:ext cx="755703" cy="755703"/>
          </a:xfrm>
          <a:prstGeom prst="rect">
            <a:avLst/>
          </a:prstGeom>
          <a:solidFill>
            <a:srgbClr val="5B9BD5">
              <a:lumMod val="60000"/>
              <a:lumOff val="40000"/>
            </a:srgb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algn="ctr"/>
            <a:endParaRPr lang="fr-FR" kern="0" smtClean="0">
              <a:solidFill>
                <a:prstClr val="white"/>
              </a:solidFill>
            </a:endParaRPr>
          </a:p>
        </p:txBody>
      </p:sp>
      <p:sp>
        <p:nvSpPr>
          <p:cNvPr id="43" name="Rectangle 42"/>
          <p:cNvSpPr/>
          <p:nvPr/>
        </p:nvSpPr>
        <p:spPr>
          <a:xfrm>
            <a:off x="3341937" y="1247830"/>
            <a:ext cx="198000" cy="196636"/>
          </a:xfrm>
          <a:prstGeom prst="rect">
            <a:avLst/>
          </a:prstGeom>
          <a:solidFill>
            <a:schemeClr val="bg1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algn="ctr"/>
            <a:endParaRPr lang="fr-FR" kern="0" smtClean="0">
              <a:solidFill>
                <a:prstClr val="white"/>
              </a:solidFill>
            </a:endParaRPr>
          </a:p>
        </p:txBody>
      </p:sp>
      <p:sp>
        <p:nvSpPr>
          <p:cNvPr id="44" name="Rectangle 43"/>
          <p:cNvSpPr/>
          <p:nvPr/>
        </p:nvSpPr>
        <p:spPr>
          <a:xfrm>
            <a:off x="3519222" y="1628203"/>
            <a:ext cx="289892" cy="287895"/>
          </a:xfrm>
          <a:prstGeom prst="rect">
            <a:avLst/>
          </a:prstGeom>
          <a:solidFill>
            <a:srgbClr val="70AD47">
              <a:lumMod val="60000"/>
              <a:lumOff val="40000"/>
            </a:srgb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algn="ctr"/>
            <a:endParaRPr lang="fr-FR" kern="0" smtClean="0">
              <a:solidFill>
                <a:prstClr val="white"/>
              </a:solidFill>
            </a:endParaRPr>
          </a:p>
        </p:txBody>
      </p:sp>
      <p:sp>
        <p:nvSpPr>
          <p:cNvPr id="45" name="Rectangle 44"/>
          <p:cNvSpPr/>
          <p:nvPr/>
        </p:nvSpPr>
        <p:spPr>
          <a:xfrm>
            <a:off x="4402844" y="656087"/>
            <a:ext cx="6680034" cy="76944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fr-FR" sz="4400" kern="0" dirty="0" err="1" smtClean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Tyrosin</a:t>
            </a:r>
            <a:r>
              <a:rPr lang="fr-FR" sz="4400" kern="0" dirty="0" smtClean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 Kinase </a:t>
            </a:r>
            <a:r>
              <a:rPr lang="fr-FR" sz="4400" kern="0" dirty="0" err="1" smtClean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Inhibitors</a:t>
            </a:r>
            <a:r>
              <a:rPr lang="fr-FR" sz="4400" kern="0" dirty="0" smtClean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  </a:t>
            </a:r>
          </a:p>
        </p:txBody>
      </p:sp>
      <p:sp>
        <p:nvSpPr>
          <p:cNvPr id="46" name="Rectangle 45"/>
          <p:cNvSpPr/>
          <p:nvPr/>
        </p:nvSpPr>
        <p:spPr>
          <a:xfrm>
            <a:off x="4276716" y="476862"/>
            <a:ext cx="1185571" cy="150046"/>
          </a:xfrm>
          <a:prstGeom prst="rect">
            <a:avLst/>
          </a:prstGeom>
          <a:solidFill>
            <a:srgbClr val="5B9BD5">
              <a:lumMod val="60000"/>
              <a:lumOff val="40000"/>
            </a:srgb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algn="ctr"/>
            <a:endParaRPr lang="fr-FR" kern="0" smtClean="0">
              <a:solidFill>
                <a:prstClr val="white"/>
              </a:solidFill>
            </a:endParaRPr>
          </a:p>
        </p:txBody>
      </p:sp>
      <p:sp>
        <p:nvSpPr>
          <p:cNvPr id="47" name="Rectangle 7"/>
          <p:cNvSpPr/>
          <p:nvPr/>
        </p:nvSpPr>
        <p:spPr>
          <a:xfrm>
            <a:off x="0" y="1604609"/>
            <a:ext cx="12192000" cy="709712"/>
          </a:xfrm>
          <a:custGeom>
            <a:avLst/>
            <a:gdLst>
              <a:gd name="connsiteX0" fmla="*/ 0 w 4198882"/>
              <a:gd name="connsiteY0" fmla="*/ 0 h 648000"/>
              <a:gd name="connsiteX1" fmla="*/ 4198882 w 4198882"/>
              <a:gd name="connsiteY1" fmla="*/ 0 h 648000"/>
              <a:gd name="connsiteX2" fmla="*/ 4198882 w 4198882"/>
              <a:gd name="connsiteY2" fmla="*/ 648000 h 648000"/>
              <a:gd name="connsiteX3" fmla="*/ 0 w 4198882"/>
              <a:gd name="connsiteY3" fmla="*/ 648000 h 648000"/>
              <a:gd name="connsiteX4" fmla="*/ 0 w 4198882"/>
              <a:gd name="connsiteY4" fmla="*/ 0 h 648000"/>
              <a:gd name="connsiteX0" fmla="*/ 0 w 4214924"/>
              <a:gd name="connsiteY0" fmla="*/ 0 h 2139916"/>
              <a:gd name="connsiteX1" fmla="*/ 4198882 w 4214924"/>
              <a:gd name="connsiteY1" fmla="*/ 0 h 2139916"/>
              <a:gd name="connsiteX2" fmla="*/ 4214924 w 4214924"/>
              <a:gd name="connsiteY2" fmla="*/ 2139916 h 2139916"/>
              <a:gd name="connsiteX3" fmla="*/ 0 w 4214924"/>
              <a:gd name="connsiteY3" fmla="*/ 648000 h 2139916"/>
              <a:gd name="connsiteX4" fmla="*/ 0 w 4214924"/>
              <a:gd name="connsiteY4" fmla="*/ 0 h 2139916"/>
              <a:gd name="connsiteX0" fmla="*/ 0 w 4214924"/>
              <a:gd name="connsiteY0" fmla="*/ 128337 h 2268253"/>
              <a:gd name="connsiteX1" fmla="*/ 4198882 w 4214924"/>
              <a:gd name="connsiteY1" fmla="*/ 0 h 2268253"/>
              <a:gd name="connsiteX2" fmla="*/ 4214924 w 4214924"/>
              <a:gd name="connsiteY2" fmla="*/ 2268253 h 2268253"/>
              <a:gd name="connsiteX3" fmla="*/ 0 w 4214924"/>
              <a:gd name="connsiteY3" fmla="*/ 776337 h 2268253"/>
              <a:gd name="connsiteX4" fmla="*/ 0 w 4214924"/>
              <a:gd name="connsiteY4" fmla="*/ 128337 h 2268253"/>
              <a:gd name="connsiteX0" fmla="*/ 0 w 4214924"/>
              <a:gd name="connsiteY0" fmla="*/ 128337 h 2268253"/>
              <a:gd name="connsiteX1" fmla="*/ 4198882 w 4214924"/>
              <a:gd name="connsiteY1" fmla="*/ 0 h 2268253"/>
              <a:gd name="connsiteX2" fmla="*/ 4214924 w 4214924"/>
              <a:gd name="connsiteY2" fmla="*/ 2268253 h 2268253"/>
              <a:gd name="connsiteX3" fmla="*/ 0 w 4214924"/>
              <a:gd name="connsiteY3" fmla="*/ 776337 h 2268253"/>
              <a:gd name="connsiteX4" fmla="*/ 0 w 4214924"/>
              <a:gd name="connsiteY4" fmla="*/ 128337 h 2268253"/>
              <a:gd name="connsiteX0" fmla="*/ 0 w 4214924"/>
              <a:gd name="connsiteY0" fmla="*/ 128337 h 2268253"/>
              <a:gd name="connsiteX1" fmla="*/ 4198882 w 4214924"/>
              <a:gd name="connsiteY1" fmla="*/ 0 h 2268253"/>
              <a:gd name="connsiteX2" fmla="*/ 4214924 w 4214924"/>
              <a:gd name="connsiteY2" fmla="*/ 2268253 h 2268253"/>
              <a:gd name="connsiteX3" fmla="*/ 0 w 4214924"/>
              <a:gd name="connsiteY3" fmla="*/ 776337 h 2268253"/>
              <a:gd name="connsiteX4" fmla="*/ 0 w 4214924"/>
              <a:gd name="connsiteY4" fmla="*/ 128337 h 2268253"/>
              <a:gd name="connsiteX0" fmla="*/ 0 w 4214924"/>
              <a:gd name="connsiteY0" fmla="*/ 128337 h 2268253"/>
              <a:gd name="connsiteX1" fmla="*/ 4198882 w 4214924"/>
              <a:gd name="connsiteY1" fmla="*/ 0 h 2268253"/>
              <a:gd name="connsiteX2" fmla="*/ 4214924 w 4214924"/>
              <a:gd name="connsiteY2" fmla="*/ 2268253 h 2268253"/>
              <a:gd name="connsiteX3" fmla="*/ 0 w 4214924"/>
              <a:gd name="connsiteY3" fmla="*/ 776337 h 2268253"/>
              <a:gd name="connsiteX4" fmla="*/ 0 w 4214924"/>
              <a:gd name="connsiteY4" fmla="*/ 128337 h 2268253"/>
              <a:gd name="connsiteX0" fmla="*/ 0 w 4214924"/>
              <a:gd name="connsiteY0" fmla="*/ 1560 h 2141476"/>
              <a:gd name="connsiteX1" fmla="*/ 4198882 w 4214924"/>
              <a:gd name="connsiteY1" fmla="*/ 306360 h 2141476"/>
              <a:gd name="connsiteX2" fmla="*/ 4214924 w 4214924"/>
              <a:gd name="connsiteY2" fmla="*/ 2141476 h 2141476"/>
              <a:gd name="connsiteX3" fmla="*/ 0 w 4214924"/>
              <a:gd name="connsiteY3" fmla="*/ 649560 h 2141476"/>
              <a:gd name="connsiteX4" fmla="*/ 0 w 4214924"/>
              <a:gd name="connsiteY4" fmla="*/ 1560 h 2141476"/>
              <a:gd name="connsiteX0" fmla="*/ 0 w 4214924"/>
              <a:gd name="connsiteY0" fmla="*/ 11627 h 2151543"/>
              <a:gd name="connsiteX1" fmla="*/ 4198882 w 4214924"/>
              <a:gd name="connsiteY1" fmla="*/ 316427 h 2151543"/>
              <a:gd name="connsiteX2" fmla="*/ 4214924 w 4214924"/>
              <a:gd name="connsiteY2" fmla="*/ 2151543 h 2151543"/>
              <a:gd name="connsiteX3" fmla="*/ 0 w 4214924"/>
              <a:gd name="connsiteY3" fmla="*/ 659627 h 2151543"/>
              <a:gd name="connsiteX4" fmla="*/ 0 w 4214924"/>
              <a:gd name="connsiteY4" fmla="*/ 11627 h 2151543"/>
              <a:gd name="connsiteX0" fmla="*/ 0 w 4214924"/>
              <a:gd name="connsiteY0" fmla="*/ 84094 h 2224010"/>
              <a:gd name="connsiteX1" fmla="*/ 4208020 w 4214924"/>
              <a:gd name="connsiteY1" fmla="*/ 160294 h 2224010"/>
              <a:gd name="connsiteX2" fmla="*/ 4214924 w 4214924"/>
              <a:gd name="connsiteY2" fmla="*/ 2224010 h 2224010"/>
              <a:gd name="connsiteX3" fmla="*/ 0 w 4214924"/>
              <a:gd name="connsiteY3" fmla="*/ 732094 h 2224010"/>
              <a:gd name="connsiteX4" fmla="*/ 0 w 4214924"/>
              <a:gd name="connsiteY4" fmla="*/ 84094 h 2224010"/>
              <a:gd name="connsiteX0" fmla="*/ 0 w 4214924"/>
              <a:gd name="connsiteY0" fmla="*/ 5549 h 2145465"/>
              <a:gd name="connsiteX1" fmla="*/ 4208020 w 4214924"/>
              <a:gd name="connsiteY1" fmla="*/ 81749 h 2145465"/>
              <a:gd name="connsiteX2" fmla="*/ 4214924 w 4214924"/>
              <a:gd name="connsiteY2" fmla="*/ 2145465 h 2145465"/>
              <a:gd name="connsiteX3" fmla="*/ 0 w 4214924"/>
              <a:gd name="connsiteY3" fmla="*/ 653549 h 2145465"/>
              <a:gd name="connsiteX4" fmla="*/ 0 w 4214924"/>
              <a:gd name="connsiteY4" fmla="*/ 5549 h 2145465"/>
              <a:gd name="connsiteX0" fmla="*/ 0 w 4214924"/>
              <a:gd name="connsiteY0" fmla="*/ 5549 h 2145465"/>
              <a:gd name="connsiteX1" fmla="*/ 4208020 w 4214924"/>
              <a:gd name="connsiteY1" fmla="*/ 81749 h 2145465"/>
              <a:gd name="connsiteX2" fmla="*/ 4214924 w 4214924"/>
              <a:gd name="connsiteY2" fmla="*/ 2145465 h 2145465"/>
              <a:gd name="connsiteX3" fmla="*/ 0 w 4214924"/>
              <a:gd name="connsiteY3" fmla="*/ 653549 h 2145465"/>
              <a:gd name="connsiteX4" fmla="*/ 0 w 4214924"/>
              <a:gd name="connsiteY4" fmla="*/ 5549 h 2145465"/>
              <a:gd name="connsiteX0" fmla="*/ 0 w 4214924"/>
              <a:gd name="connsiteY0" fmla="*/ 61014 h 2200930"/>
              <a:gd name="connsiteX1" fmla="*/ 4208020 w 4214924"/>
              <a:gd name="connsiteY1" fmla="*/ 137214 h 2200930"/>
              <a:gd name="connsiteX2" fmla="*/ 4214924 w 4214924"/>
              <a:gd name="connsiteY2" fmla="*/ 2200930 h 2200930"/>
              <a:gd name="connsiteX3" fmla="*/ 0 w 4214924"/>
              <a:gd name="connsiteY3" fmla="*/ 709014 h 2200930"/>
              <a:gd name="connsiteX4" fmla="*/ 0 w 4214924"/>
              <a:gd name="connsiteY4" fmla="*/ 61014 h 2200930"/>
              <a:gd name="connsiteX0" fmla="*/ 0 w 4217638"/>
              <a:gd name="connsiteY0" fmla="*/ 485813 h 2625729"/>
              <a:gd name="connsiteX1" fmla="*/ 4217158 w 4217638"/>
              <a:gd name="connsiteY1" fmla="*/ 47663 h 2625729"/>
              <a:gd name="connsiteX2" fmla="*/ 4214924 w 4217638"/>
              <a:gd name="connsiteY2" fmla="*/ 2625729 h 2625729"/>
              <a:gd name="connsiteX3" fmla="*/ 0 w 4217638"/>
              <a:gd name="connsiteY3" fmla="*/ 1133813 h 2625729"/>
              <a:gd name="connsiteX4" fmla="*/ 0 w 4217638"/>
              <a:gd name="connsiteY4" fmla="*/ 485813 h 2625729"/>
              <a:gd name="connsiteX0" fmla="*/ 0 w 4217638"/>
              <a:gd name="connsiteY0" fmla="*/ 438150 h 2578066"/>
              <a:gd name="connsiteX1" fmla="*/ 4217158 w 4217638"/>
              <a:gd name="connsiteY1" fmla="*/ 0 h 2578066"/>
              <a:gd name="connsiteX2" fmla="*/ 4214924 w 4217638"/>
              <a:gd name="connsiteY2" fmla="*/ 2578066 h 2578066"/>
              <a:gd name="connsiteX3" fmla="*/ 0 w 4217638"/>
              <a:gd name="connsiteY3" fmla="*/ 1086150 h 2578066"/>
              <a:gd name="connsiteX4" fmla="*/ 0 w 4217638"/>
              <a:gd name="connsiteY4" fmla="*/ 438150 h 2578066"/>
              <a:gd name="connsiteX0" fmla="*/ 0 w 4217638"/>
              <a:gd name="connsiteY0" fmla="*/ 476250 h 2616166"/>
              <a:gd name="connsiteX1" fmla="*/ 4217158 w 4217638"/>
              <a:gd name="connsiteY1" fmla="*/ 0 h 2616166"/>
              <a:gd name="connsiteX2" fmla="*/ 4214924 w 4217638"/>
              <a:gd name="connsiteY2" fmla="*/ 2616166 h 2616166"/>
              <a:gd name="connsiteX3" fmla="*/ 0 w 4217638"/>
              <a:gd name="connsiteY3" fmla="*/ 1124250 h 2616166"/>
              <a:gd name="connsiteX4" fmla="*/ 0 w 4217638"/>
              <a:gd name="connsiteY4" fmla="*/ 476250 h 2616166"/>
              <a:gd name="connsiteX0" fmla="*/ 0 w 4243632"/>
              <a:gd name="connsiteY0" fmla="*/ 258089 h 2398005"/>
              <a:gd name="connsiteX1" fmla="*/ 4243518 w 4243632"/>
              <a:gd name="connsiteY1" fmla="*/ 0 h 2398005"/>
              <a:gd name="connsiteX2" fmla="*/ 4214924 w 4243632"/>
              <a:gd name="connsiteY2" fmla="*/ 2398005 h 2398005"/>
              <a:gd name="connsiteX3" fmla="*/ 0 w 4243632"/>
              <a:gd name="connsiteY3" fmla="*/ 906089 h 2398005"/>
              <a:gd name="connsiteX4" fmla="*/ 0 w 4243632"/>
              <a:gd name="connsiteY4" fmla="*/ 258089 h 2398005"/>
              <a:gd name="connsiteX0" fmla="*/ 0 w 4243632"/>
              <a:gd name="connsiteY0" fmla="*/ 258089 h 2398005"/>
              <a:gd name="connsiteX1" fmla="*/ 4243518 w 4243632"/>
              <a:gd name="connsiteY1" fmla="*/ 0 h 2398005"/>
              <a:gd name="connsiteX2" fmla="*/ 4214924 w 4243632"/>
              <a:gd name="connsiteY2" fmla="*/ 2398005 h 2398005"/>
              <a:gd name="connsiteX3" fmla="*/ 0 w 4243632"/>
              <a:gd name="connsiteY3" fmla="*/ 906089 h 2398005"/>
              <a:gd name="connsiteX4" fmla="*/ 0 w 4243632"/>
              <a:gd name="connsiteY4" fmla="*/ 258089 h 2398005"/>
              <a:gd name="connsiteX0" fmla="*/ 0 w 4243632"/>
              <a:gd name="connsiteY0" fmla="*/ 258089 h 2398005"/>
              <a:gd name="connsiteX1" fmla="*/ 4243518 w 4243632"/>
              <a:gd name="connsiteY1" fmla="*/ 0 h 2398005"/>
              <a:gd name="connsiteX2" fmla="*/ 4214924 w 4243632"/>
              <a:gd name="connsiteY2" fmla="*/ 2398005 h 2398005"/>
              <a:gd name="connsiteX3" fmla="*/ 0 w 4243632"/>
              <a:gd name="connsiteY3" fmla="*/ 906089 h 2398005"/>
              <a:gd name="connsiteX4" fmla="*/ 0 w 4243632"/>
              <a:gd name="connsiteY4" fmla="*/ 258089 h 2398005"/>
              <a:gd name="connsiteX0" fmla="*/ 0 w 4234534"/>
              <a:gd name="connsiteY0" fmla="*/ 295501 h 2435417"/>
              <a:gd name="connsiteX1" fmla="*/ 4234379 w 4234534"/>
              <a:gd name="connsiteY1" fmla="*/ 0 h 2435417"/>
              <a:gd name="connsiteX2" fmla="*/ 4214924 w 4234534"/>
              <a:gd name="connsiteY2" fmla="*/ 2435417 h 2435417"/>
              <a:gd name="connsiteX3" fmla="*/ 0 w 4234534"/>
              <a:gd name="connsiteY3" fmla="*/ 943501 h 2435417"/>
              <a:gd name="connsiteX4" fmla="*/ 0 w 4234534"/>
              <a:gd name="connsiteY4" fmla="*/ 295501 h 2435417"/>
              <a:gd name="connsiteX0" fmla="*/ 0 w 4216654"/>
              <a:gd name="connsiteY0" fmla="*/ 295501 h 2435417"/>
              <a:gd name="connsiteX1" fmla="*/ 4216102 w 4216654"/>
              <a:gd name="connsiteY1" fmla="*/ 0 h 2435417"/>
              <a:gd name="connsiteX2" fmla="*/ 4214924 w 4216654"/>
              <a:gd name="connsiteY2" fmla="*/ 2435417 h 2435417"/>
              <a:gd name="connsiteX3" fmla="*/ 0 w 4216654"/>
              <a:gd name="connsiteY3" fmla="*/ 943501 h 2435417"/>
              <a:gd name="connsiteX4" fmla="*/ 0 w 4216654"/>
              <a:gd name="connsiteY4" fmla="*/ 295501 h 2435417"/>
              <a:gd name="connsiteX0" fmla="*/ 0 w 4216654"/>
              <a:gd name="connsiteY0" fmla="*/ 763149 h 2903065"/>
              <a:gd name="connsiteX1" fmla="*/ 4216102 w 4216654"/>
              <a:gd name="connsiteY1" fmla="*/ 0 h 2903065"/>
              <a:gd name="connsiteX2" fmla="*/ 4214924 w 4216654"/>
              <a:gd name="connsiteY2" fmla="*/ 2903065 h 2903065"/>
              <a:gd name="connsiteX3" fmla="*/ 0 w 4216654"/>
              <a:gd name="connsiteY3" fmla="*/ 1411149 h 2903065"/>
              <a:gd name="connsiteX4" fmla="*/ 0 w 4216654"/>
              <a:gd name="connsiteY4" fmla="*/ 763149 h 2903065"/>
              <a:gd name="connsiteX0" fmla="*/ 0 w 4216654"/>
              <a:gd name="connsiteY0" fmla="*/ 763149 h 2903065"/>
              <a:gd name="connsiteX1" fmla="*/ 4216102 w 4216654"/>
              <a:gd name="connsiteY1" fmla="*/ 0 h 2903065"/>
              <a:gd name="connsiteX2" fmla="*/ 4214924 w 4216654"/>
              <a:gd name="connsiteY2" fmla="*/ 2903065 h 2903065"/>
              <a:gd name="connsiteX3" fmla="*/ 0 w 4216654"/>
              <a:gd name="connsiteY3" fmla="*/ 1411149 h 2903065"/>
              <a:gd name="connsiteX4" fmla="*/ 0 w 4216654"/>
              <a:gd name="connsiteY4" fmla="*/ 763149 h 29030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216654" h="2903065">
                <a:moveTo>
                  <a:pt x="0" y="763149"/>
                </a:moveTo>
                <a:cubicBezTo>
                  <a:pt x="1412807" y="772729"/>
                  <a:pt x="3514415" y="626358"/>
                  <a:pt x="4216102" y="0"/>
                </a:cubicBezTo>
                <a:cubicBezTo>
                  <a:pt x="4218403" y="687905"/>
                  <a:pt x="4212623" y="2215160"/>
                  <a:pt x="4214924" y="2903065"/>
                </a:cubicBezTo>
                <a:cubicBezTo>
                  <a:pt x="3022760" y="1488352"/>
                  <a:pt x="1533311" y="1459275"/>
                  <a:pt x="0" y="1411149"/>
                </a:cubicBezTo>
                <a:lnTo>
                  <a:pt x="0" y="763149"/>
                </a:lnTo>
                <a:close/>
              </a:path>
            </a:pathLst>
          </a:custGeom>
          <a:gradFill flip="none" rotWithShape="1">
            <a:gsLst>
              <a:gs pos="0">
                <a:schemeClr val="accent6">
                  <a:alpha val="12000"/>
                </a:schemeClr>
              </a:gs>
              <a:gs pos="100000">
                <a:schemeClr val="accent6">
                  <a:lumMod val="34000"/>
                  <a:lumOff val="66000"/>
                  <a:alpha val="16000"/>
                </a:schemeClr>
              </a:gs>
            </a:gsLst>
            <a:lin ang="0" scaled="1"/>
            <a:tileRect/>
          </a:gradFill>
          <a:ln>
            <a:noFill/>
          </a:ln>
        </p:spPr>
        <p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>
              <a:solidFill>
                <a:prstClr val="white"/>
              </a:solidFill>
            </a:endParaRPr>
          </a:p>
        </p:txBody>
      </p:sp>
      <p:sp>
        <p:nvSpPr>
          <p:cNvPr id="24" name="ZoneTexte 23"/>
          <p:cNvSpPr txBox="1"/>
          <p:nvPr/>
        </p:nvSpPr>
        <p:spPr>
          <a:xfrm>
            <a:off x="581891" y="1980835"/>
            <a:ext cx="10273145" cy="646331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fr-FR" sz="3600" dirty="0" smtClean="0"/>
              <a:t>  </a:t>
            </a:r>
          </a:p>
        </p:txBody>
      </p:sp>
      <p:sp>
        <p:nvSpPr>
          <p:cNvPr id="25" name="Rectangle 24"/>
          <p:cNvSpPr/>
          <p:nvPr/>
        </p:nvSpPr>
        <p:spPr>
          <a:xfrm>
            <a:off x="1753430" y="3138515"/>
            <a:ext cx="4032504" cy="1245642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marL="0" lvl="1" defTabSz="800100">
              <a:lnSpc>
                <a:spcPct val="90000"/>
              </a:lnSpc>
              <a:spcBef>
                <a:spcPct val="0"/>
              </a:spcBef>
              <a:spcAft>
                <a:spcPct val="15000"/>
              </a:spcAft>
            </a:pPr>
            <a:r>
              <a:rPr lang="en-US" sz="24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They block the activity </a:t>
            </a:r>
            <a:r>
              <a:rPr lang="en-US" sz="2400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tyrosin</a:t>
            </a:r>
            <a:r>
              <a:rPr lang="en-US" sz="24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kinase of the </a:t>
            </a:r>
            <a:r>
              <a:rPr lang="en-US" sz="24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receiver </a:t>
            </a:r>
            <a:r>
              <a:rPr lang="fr-FR" sz="24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HER2</a:t>
            </a:r>
            <a:r>
              <a:rPr lang="fr-FR" sz="24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.</a:t>
            </a:r>
            <a:endParaRPr lang="en-US" sz="240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6" name="Rectangle 25"/>
          <p:cNvSpPr/>
          <p:nvPr/>
        </p:nvSpPr>
        <p:spPr>
          <a:xfrm>
            <a:off x="6494797" y="3138514"/>
            <a:ext cx="4565268" cy="1509685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marL="0" lvl="1" defTabSz="800100">
              <a:lnSpc>
                <a:spcPct val="90000"/>
              </a:lnSpc>
              <a:spcBef>
                <a:spcPct val="0"/>
              </a:spcBef>
              <a:spcAft>
                <a:spcPct val="15000"/>
              </a:spcAft>
            </a:pPr>
            <a:r>
              <a:rPr lang="en-US" sz="24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They block the activity </a:t>
            </a:r>
            <a:r>
              <a:rPr lang="en-US" sz="2400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tyrosin</a:t>
            </a:r>
            <a:r>
              <a:rPr lang="en-US" sz="24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kinase of </a:t>
            </a:r>
            <a:r>
              <a:rPr lang="en-US" sz="24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many receivers. </a:t>
            </a:r>
            <a:r>
              <a:rPr lang="en-US" sz="2400" dirty="0" err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Antiangiogénic</a:t>
            </a:r>
            <a:r>
              <a:rPr lang="en-US" sz="24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en-US" sz="2400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Antiproliférative</a:t>
            </a:r>
            <a:r>
              <a:rPr lang="en-US" sz="24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and </a:t>
            </a:r>
            <a:r>
              <a:rPr lang="en-US" sz="2400" dirty="0" err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proapoptotic</a:t>
            </a:r>
            <a:r>
              <a:rPr lang="en-US" sz="24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action.</a:t>
            </a:r>
            <a:endParaRPr lang="en-US" sz="240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" name="Ellipse 1"/>
          <p:cNvSpPr/>
          <p:nvPr/>
        </p:nvSpPr>
        <p:spPr>
          <a:xfrm>
            <a:off x="1970958" y="2169228"/>
            <a:ext cx="3657450" cy="915876"/>
          </a:xfrm>
          <a:prstGeom prst="ellipse">
            <a:avLst/>
          </a:prstGeom>
          <a:ln>
            <a:noFill/>
          </a:ln>
          <a:effectLst/>
          <a:scene3d>
            <a:camera prst="orthographicFront">
              <a:rot lat="0" lon="0" rev="0"/>
            </a:camera>
            <a:lightRig rig="glow" dir="t">
              <a:rot lat="0" lon="0" rev="14100000"/>
            </a:lightRig>
          </a:scene3d>
          <a:sp3d prstMaterial="softEdge">
            <a:bevelT w="127000" prst="artDeco"/>
          </a:sp3d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fr-FR" sz="2000" b="1" dirty="0" err="1" smtClean="0">
                <a:latin typeface="Arial" pitchFamily="34" charset="0"/>
                <a:cs typeface="Arial" pitchFamily="34" charset="0"/>
              </a:rPr>
              <a:t>Monocibles</a:t>
            </a:r>
            <a:r>
              <a:rPr lang="fr-FR" sz="2000" b="1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fr-FR" sz="2000" b="1" dirty="0" err="1" smtClean="0">
                <a:latin typeface="Arial" pitchFamily="34" charset="0"/>
                <a:cs typeface="Arial" pitchFamily="34" charset="0"/>
              </a:rPr>
              <a:t>Tyrosin</a:t>
            </a:r>
            <a:r>
              <a:rPr lang="fr-FR" sz="2000" b="1" dirty="0" smtClean="0">
                <a:latin typeface="Arial" pitchFamily="34" charset="0"/>
                <a:cs typeface="Arial" pitchFamily="34" charset="0"/>
              </a:rPr>
              <a:t> Kinase </a:t>
            </a:r>
            <a:r>
              <a:rPr lang="fr-FR" sz="2000" b="1" dirty="0" err="1" smtClean="0">
                <a:latin typeface="Arial" pitchFamily="34" charset="0"/>
                <a:cs typeface="Arial" pitchFamily="34" charset="0"/>
              </a:rPr>
              <a:t>Inhibitors</a:t>
            </a:r>
            <a:endParaRPr lang="fr-FR" sz="2000" b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27" name="Ellipse 26"/>
          <p:cNvSpPr/>
          <p:nvPr/>
        </p:nvSpPr>
        <p:spPr>
          <a:xfrm>
            <a:off x="6804970" y="2169228"/>
            <a:ext cx="3600902" cy="915876"/>
          </a:xfrm>
          <a:prstGeom prst="ellipse">
            <a:avLst/>
          </a:prstGeom>
          <a:ln>
            <a:noFill/>
          </a:ln>
          <a:effectLst/>
          <a:scene3d>
            <a:camera prst="orthographicFront">
              <a:rot lat="0" lon="0" rev="0"/>
            </a:camera>
            <a:lightRig rig="glow" dir="t">
              <a:rot lat="0" lon="0" rev="14100000"/>
            </a:lightRig>
          </a:scene3d>
          <a:sp3d prstMaterial="softEdge">
            <a:bevelT w="127000" prst="artDeco"/>
          </a:sp3d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fr-FR" sz="2000" b="1" dirty="0" err="1" smtClean="0">
                <a:latin typeface="Arial" pitchFamily="34" charset="0"/>
                <a:cs typeface="Arial" pitchFamily="34" charset="0"/>
              </a:rPr>
              <a:t>Multicibles</a:t>
            </a:r>
            <a:r>
              <a:rPr lang="fr-FR" sz="2000" b="1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fr-FR" sz="2000" b="1" dirty="0" err="1" smtClean="0">
                <a:latin typeface="Arial" pitchFamily="34" charset="0"/>
                <a:cs typeface="Arial" pitchFamily="34" charset="0"/>
              </a:rPr>
              <a:t>Tyrosin</a:t>
            </a:r>
            <a:r>
              <a:rPr lang="fr-FR" sz="2000" b="1" dirty="0" smtClean="0">
                <a:latin typeface="Arial" pitchFamily="34" charset="0"/>
                <a:cs typeface="Arial" pitchFamily="34" charset="0"/>
              </a:rPr>
              <a:t> kinase </a:t>
            </a:r>
            <a:r>
              <a:rPr lang="fr-FR" sz="2000" b="1" dirty="0" err="1" smtClean="0">
                <a:latin typeface="Arial" pitchFamily="34" charset="0"/>
                <a:cs typeface="Arial" pitchFamily="34" charset="0"/>
              </a:rPr>
              <a:t>Inhibitors</a:t>
            </a:r>
            <a:r>
              <a:rPr lang="fr-FR" sz="2000" b="1" dirty="0" smtClean="0">
                <a:latin typeface="Arial" pitchFamily="34" charset="0"/>
                <a:cs typeface="Arial" pitchFamily="34" charset="0"/>
              </a:rPr>
              <a:t> </a:t>
            </a:r>
            <a:endParaRPr lang="fr-FR" sz="2000" b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32" name="Rectangle 31"/>
          <p:cNvSpPr/>
          <p:nvPr/>
        </p:nvSpPr>
        <p:spPr>
          <a:xfrm>
            <a:off x="6480369" y="5614658"/>
            <a:ext cx="4579695" cy="445584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marL="0" lvl="1" defTabSz="800100">
              <a:lnSpc>
                <a:spcPct val="90000"/>
              </a:lnSpc>
              <a:spcBef>
                <a:spcPct val="0"/>
              </a:spcBef>
              <a:spcAft>
                <a:spcPct val="15000"/>
              </a:spcAft>
            </a:pPr>
            <a:r>
              <a:rPr lang="en-US" sz="2400" dirty="0" err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Imatinib</a:t>
            </a:r>
            <a:r>
              <a:rPr lang="en-US" sz="24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en-US" sz="2400" dirty="0" err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Dasatinib</a:t>
            </a:r>
            <a:r>
              <a:rPr lang="en-US" sz="24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en-US" sz="2400" dirty="0" err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Nilotinib</a:t>
            </a:r>
            <a:r>
              <a:rPr lang="en-US" sz="24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,,,</a:t>
            </a:r>
            <a:endParaRPr lang="en-US" sz="240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9" name="Rectangle 38"/>
          <p:cNvSpPr/>
          <p:nvPr/>
        </p:nvSpPr>
        <p:spPr>
          <a:xfrm>
            <a:off x="1687049" y="5534394"/>
            <a:ext cx="4031414" cy="323336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marL="0" lvl="1" defTabSz="800100">
              <a:lnSpc>
                <a:spcPct val="90000"/>
              </a:lnSpc>
              <a:spcBef>
                <a:spcPct val="0"/>
              </a:spcBef>
              <a:spcAft>
                <a:spcPct val="15000"/>
              </a:spcAft>
            </a:pPr>
            <a:r>
              <a:rPr lang="en-US" sz="2400" dirty="0" err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Gefitinib</a:t>
            </a:r>
            <a:r>
              <a:rPr lang="en-US" sz="24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en-US" sz="2400" dirty="0" err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Erlotinib</a:t>
            </a:r>
            <a:r>
              <a:rPr lang="en-US" sz="24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,,,</a:t>
            </a:r>
            <a:endParaRPr lang="en-US" sz="240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Flèche vers le bas 3"/>
          <p:cNvSpPr/>
          <p:nvPr/>
        </p:nvSpPr>
        <p:spPr>
          <a:xfrm>
            <a:off x="3109781" y="4648199"/>
            <a:ext cx="1005840" cy="619339"/>
          </a:xfrm>
          <a:prstGeom prst="downArrow">
            <a:avLst/>
          </a:prstGeom>
          <a:ln>
            <a:noFill/>
          </a:ln>
          <a:effectLst>
            <a:outerShdw blurRad="184150" dist="241300" dir="11520000" sx="110000" sy="110000" algn="ctr">
              <a:srgbClr val="000000">
                <a:alpha val="18000"/>
              </a:srgbClr>
            </a:outerShdw>
          </a:effectLst>
          <a:scene3d>
            <a:camera prst="perspectiveFront" fov="5100000">
              <a:rot lat="0" lon="2100000" rev="0"/>
            </a:camera>
            <a:lightRig rig="flood" dir="t">
              <a:rot lat="0" lon="0" rev="13800000"/>
            </a:lightRig>
          </a:scene3d>
          <a:sp3d extrusionH="107950" prstMaterial="plastic">
            <a:bevelT w="82550" h="63500" prst="divot"/>
            <a:bevelB/>
          </a:sp3d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48" name="Flèche vers le bas 47"/>
          <p:cNvSpPr/>
          <p:nvPr/>
        </p:nvSpPr>
        <p:spPr>
          <a:xfrm>
            <a:off x="8102501" y="4907106"/>
            <a:ext cx="1005840" cy="619339"/>
          </a:xfrm>
          <a:prstGeom prst="downArrow">
            <a:avLst/>
          </a:prstGeom>
          <a:ln>
            <a:noFill/>
          </a:ln>
          <a:effectLst>
            <a:outerShdw blurRad="184150" dist="241300" dir="11520000" sx="110000" sy="110000" algn="ctr">
              <a:srgbClr val="000000">
                <a:alpha val="18000"/>
              </a:srgbClr>
            </a:outerShdw>
          </a:effectLst>
          <a:scene3d>
            <a:camera prst="perspectiveFront" fov="5100000">
              <a:rot lat="0" lon="2100000" rev="0"/>
            </a:camera>
            <a:lightRig rig="flood" dir="t">
              <a:rot lat="0" lon="0" rev="13800000"/>
            </a:lightRig>
          </a:scene3d>
          <a:sp3d extrusionH="107950" prstMaterial="plastic">
            <a:bevelT w="82550" h="63500" prst="divot"/>
            <a:bevelB/>
          </a:sp3d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50242467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1" grpId="0" animBg="1"/>
      <p:bldP spid="42" grpId="0" animBg="1"/>
      <p:bldP spid="43" grpId="0" animBg="1"/>
      <p:bldP spid="44" grpId="0" animBg="1"/>
      <p:bldP spid="45" grpId="0"/>
      <p:bldP spid="46" grpId="0" animBg="1"/>
      <p:bldP spid="24" grpId="0"/>
      <p:bldP spid="25" grpId="0" animBg="1"/>
      <p:bldP spid="26" grpId="0" animBg="1"/>
      <p:bldP spid="2" grpId="0" animBg="1"/>
      <p:bldP spid="27" grpId="0" animBg="1"/>
      <p:bldP spid="32" grpId="0" animBg="1"/>
      <p:bldP spid="39" grpId="0" animBg="1"/>
      <p:bldP spid="4" grpId="0" animBg="1"/>
      <p:bldP spid="48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3341937" y="1247830"/>
            <a:ext cx="198000" cy="196636"/>
          </a:xfrm>
          <a:prstGeom prst="rect">
            <a:avLst/>
          </a:prstGeom>
          <a:solidFill>
            <a:schemeClr val="bg1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algn="ctr">
              <a:defRPr/>
            </a:pPr>
            <a:endParaRPr lang="fr-FR" kern="0" smtClean="0">
              <a:solidFill>
                <a:prstClr val="white"/>
              </a:solidFill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3943564" y="1488483"/>
            <a:ext cx="6096000" cy="646331"/>
          </a:xfrm>
          <a:prstGeom prst="rect">
            <a:avLst/>
          </a:prstGeom>
        </p:spPr>
        <p:txBody>
          <a:bodyPr>
            <a:spAutoFit/>
          </a:bodyPr>
          <a:lstStyle/>
          <a:p>
            <a:pPr lvl="0">
              <a:defRPr/>
            </a:pPr>
            <a:r>
              <a:rPr lang="fr-FR" kern="0" dirty="0" smtClean="0">
                <a:solidFill>
                  <a:srgbClr val="000000"/>
                </a:solidFill>
                <a:latin typeface="Trebuchet MS" panose="020B0603020202020204" pitchFamily="34" charset="0"/>
              </a:rPr>
              <a:t> </a:t>
            </a:r>
            <a:r>
              <a:rPr lang="fr-FR" b="1" dirty="0" smtClean="0"/>
              <a:t> </a:t>
            </a:r>
            <a:endParaRPr lang="en-US" dirty="0"/>
          </a:p>
          <a:p>
            <a:pPr>
              <a:defRPr/>
            </a:pPr>
            <a:endParaRPr lang="fr-FR" kern="0" dirty="0">
              <a:solidFill>
                <a:srgbClr val="000000"/>
              </a:solidFill>
              <a:latin typeface="Trebuchet MS" panose="020B0603020202020204" pitchFamily="34" charset="0"/>
            </a:endParaRPr>
          </a:p>
        </p:txBody>
      </p:sp>
      <p:sp>
        <p:nvSpPr>
          <p:cNvPr id="10" name="Rectangle 7"/>
          <p:cNvSpPr/>
          <p:nvPr/>
        </p:nvSpPr>
        <p:spPr>
          <a:xfrm>
            <a:off x="0" y="1532566"/>
            <a:ext cx="12192000" cy="709712"/>
          </a:xfrm>
          <a:custGeom>
            <a:avLst/>
            <a:gdLst>
              <a:gd name="connsiteX0" fmla="*/ 0 w 4198882"/>
              <a:gd name="connsiteY0" fmla="*/ 0 h 648000"/>
              <a:gd name="connsiteX1" fmla="*/ 4198882 w 4198882"/>
              <a:gd name="connsiteY1" fmla="*/ 0 h 648000"/>
              <a:gd name="connsiteX2" fmla="*/ 4198882 w 4198882"/>
              <a:gd name="connsiteY2" fmla="*/ 648000 h 648000"/>
              <a:gd name="connsiteX3" fmla="*/ 0 w 4198882"/>
              <a:gd name="connsiteY3" fmla="*/ 648000 h 648000"/>
              <a:gd name="connsiteX4" fmla="*/ 0 w 4198882"/>
              <a:gd name="connsiteY4" fmla="*/ 0 h 648000"/>
              <a:gd name="connsiteX0" fmla="*/ 0 w 4214924"/>
              <a:gd name="connsiteY0" fmla="*/ 0 h 2139916"/>
              <a:gd name="connsiteX1" fmla="*/ 4198882 w 4214924"/>
              <a:gd name="connsiteY1" fmla="*/ 0 h 2139916"/>
              <a:gd name="connsiteX2" fmla="*/ 4214924 w 4214924"/>
              <a:gd name="connsiteY2" fmla="*/ 2139916 h 2139916"/>
              <a:gd name="connsiteX3" fmla="*/ 0 w 4214924"/>
              <a:gd name="connsiteY3" fmla="*/ 648000 h 2139916"/>
              <a:gd name="connsiteX4" fmla="*/ 0 w 4214924"/>
              <a:gd name="connsiteY4" fmla="*/ 0 h 2139916"/>
              <a:gd name="connsiteX0" fmla="*/ 0 w 4214924"/>
              <a:gd name="connsiteY0" fmla="*/ 128337 h 2268253"/>
              <a:gd name="connsiteX1" fmla="*/ 4198882 w 4214924"/>
              <a:gd name="connsiteY1" fmla="*/ 0 h 2268253"/>
              <a:gd name="connsiteX2" fmla="*/ 4214924 w 4214924"/>
              <a:gd name="connsiteY2" fmla="*/ 2268253 h 2268253"/>
              <a:gd name="connsiteX3" fmla="*/ 0 w 4214924"/>
              <a:gd name="connsiteY3" fmla="*/ 776337 h 2268253"/>
              <a:gd name="connsiteX4" fmla="*/ 0 w 4214924"/>
              <a:gd name="connsiteY4" fmla="*/ 128337 h 2268253"/>
              <a:gd name="connsiteX0" fmla="*/ 0 w 4214924"/>
              <a:gd name="connsiteY0" fmla="*/ 128337 h 2268253"/>
              <a:gd name="connsiteX1" fmla="*/ 4198882 w 4214924"/>
              <a:gd name="connsiteY1" fmla="*/ 0 h 2268253"/>
              <a:gd name="connsiteX2" fmla="*/ 4214924 w 4214924"/>
              <a:gd name="connsiteY2" fmla="*/ 2268253 h 2268253"/>
              <a:gd name="connsiteX3" fmla="*/ 0 w 4214924"/>
              <a:gd name="connsiteY3" fmla="*/ 776337 h 2268253"/>
              <a:gd name="connsiteX4" fmla="*/ 0 w 4214924"/>
              <a:gd name="connsiteY4" fmla="*/ 128337 h 2268253"/>
              <a:gd name="connsiteX0" fmla="*/ 0 w 4214924"/>
              <a:gd name="connsiteY0" fmla="*/ 128337 h 2268253"/>
              <a:gd name="connsiteX1" fmla="*/ 4198882 w 4214924"/>
              <a:gd name="connsiteY1" fmla="*/ 0 h 2268253"/>
              <a:gd name="connsiteX2" fmla="*/ 4214924 w 4214924"/>
              <a:gd name="connsiteY2" fmla="*/ 2268253 h 2268253"/>
              <a:gd name="connsiteX3" fmla="*/ 0 w 4214924"/>
              <a:gd name="connsiteY3" fmla="*/ 776337 h 2268253"/>
              <a:gd name="connsiteX4" fmla="*/ 0 w 4214924"/>
              <a:gd name="connsiteY4" fmla="*/ 128337 h 2268253"/>
              <a:gd name="connsiteX0" fmla="*/ 0 w 4214924"/>
              <a:gd name="connsiteY0" fmla="*/ 128337 h 2268253"/>
              <a:gd name="connsiteX1" fmla="*/ 4198882 w 4214924"/>
              <a:gd name="connsiteY1" fmla="*/ 0 h 2268253"/>
              <a:gd name="connsiteX2" fmla="*/ 4214924 w 4214924"/>
              <a:gd name="connsiteY2" fmla="*/ 2268253 h 2268253"/>
              <a:gd name="connsiteX3" fmla="*/ 0 w 4214924"/>
              <a:gd name="connsiteY3" fmla="*/ 776337 h 2268253"/>
              <a:gd name="connsiteX4" fmla="*/ 0 w 4214924"/>
              <a:gd name="connsiteY4" fmla="*/ 128337 h 2268253"/>
              <a:gd name="connsiteX0" fmla="*/ 0 w 4214924"/>
              <a:gd name="connsiteY0" fmla="*/ 1560 h 2141476"/>
              <a:gd name="connsiteX1" fmla="*/ 4198882 w 4214924"/>
              <a:gd name="connsiteY1" fmla="*/ 306360 h 2141476"/>
              <a:gd name="connsiteX2" fmla="*/ 4214924 w 4214924"/>
              <a:gd name="connsiteY2" fmla="*/ 2141476 h 2141476"/>
              <a:gd name="connsiteX3" fmla="*/ 0 w 4214924"/>
              <a:gd name="connsiteY3" fmla="*/ 649560 h 2141476"/>
              <a:gd name="connsiteX4" fmla="*/ 0 w 4214924"/>
              <a:gd name="connsiteY4" fmla="*/ 1560 h 2141476"/>
              <a:gd name="connsiteX0" fmla="*/ 0 w 4214924"/>
              <a:gd name="connsiteY0" fmla="*/ 11627 h 2151543"/>
              <a:gd name="connsiteX1" fmla="*/ 4198882 w 4214924"/>
              <a:gd name="connsiteY1" fmla="*/ 316427 h 2151543"/>
              <a:gd name="connsiteX2" fmla="*/ 4214924 w 4214924"/>
              <a:gd name="connsiteY2" fmla="*/ 2151543 h 2151543"/>
              <a:gd name="connsiteX3" fmla="*/ 0 w 4214924"/>
              <a:gd name="connsiteY3" fmla="*/ 659627 h 2151543"/>
              <a:gd name="connsiteX4" fmla="*/ 0 w 4214924"/>
              <a:gd name="connsiteY4" fmla="*/ 11627 h 2151543"/>
              <a:gd name="connsiteX0" fmla="*/ 0 w 4214924"/>
              <a:gd name="connsiteY0" fmla="*/ 84094 h 2224010"/>
              <a:gd name="connsiteX1" fmla="*/ 4208020 w 4214924"/>
              <a:gd name="connsiteY1" fmla="*/ 160294 h 2224010"/>
              <a:gd name="connsiteX2" fmla="*/ 4214924 w 4214924"/>
              <a:gd name="connsiteY2" fmla="*/ 2224010 h 2224010"/>
              <a:gd name="connsiteX3" fmla="*/ 0 w 4214924"/>
              <a:gd name="connsiteY3" fmla="*/ 732094 h 2224010"/>
              <a:gd name="connsiteX4" fmla="*/ 0 w 4214924"/>
              <a:gd name="connsiteY4" fmla="*/ 84094 h 2224010"/>
              <a:gd name="connsiteX0" fmla="*/ 0 w 4214924"/>
              <a:gd name="connsiteY0" fmla="*/ 5549 h 2145465"/>
              <a:gd name="connsiteX1" fmla="*/ 4208020 w 4214924"/>
              <a:gd name="connsiteY1" fmla="*/ 81749 h 2145465"/>
              <a:gd name="connsiteX2" fmla="*/ 4214924 w 4214924"/>
              <a:gd name="connsiteY2" fmla="*/ 2145465 h 2145465"/>
              <a:gd name="connsiteX3" fmla="*/ 0 w 4214924"/>
              <a:gd name="connsiteY3" fmla="*/ 653549 h 2145465"/>
              <a:gd name="connsiteX4" fmla="*/ 0 w 4214924"/>
              <a:gd name="connsiteY4" fmla="*/ 5549 h 2145465"/>
              <a:gd name="connsiteX0" fmla="*/ 0 w 4214924"/>
              <a:gd name="connsiteY0" fmla="*/ 5549 h 2145465"/>
              <a:gd name="connsiteX1" fmla="*/ 4208020 w 4214924"/>
              <a:gd name="connsiteY1" fmla="*/ 81749 h 2145465"/>
              <a:gd name="connsiteX2" fmla="*/ 4214924 w 4214924"/>
              <a:gd name="connsiteY2" fmla="*/ 2145465 h 2145465"/>
              <a:gd name="connsiteX3" fmla="*/ 0 w 4214924"/>
              <a:gd name="connsiteY3" fmla="*/ 653549 h 2145465"/>
              <a:gd name="connsiteX4" fmla="*/ 0 w 4214924"/>
              <a:gd name="connsiteY4" fmla="*/ 5549 h 2145465"/>
              <a:gd name="connsiteX0" fmla="*/ 0 w 4214924"/>
              <a:gd name="connsiteY0" fmla="*/ 61014 h 2200930"/>
              <a:gd name="connsiteX1" fmla="*/ 4208020 w 4214924"/>
              <a:gd name="connsiteY1" fmla="*/ 137214 h 2200930"/>
              <a:gd name="connsiteX2" fmla="*/ 4214924 w 4214924"/>
              <a:gd name="connsiteY2" fmla="*/ 2200930 h 2200930"/>
              <a:gd name="connsiteX3" fmla="*/ 0 w 4214924"/>
              <a:gd name="connsiteY3" fmla="*/ 709014 h 2200930"/>
              <a:gd name="connsiteX4" fmla="*/ 0 w 4214924"/>
              <a:gd name="connsiteY4" fmla="*/ 61014 h 2200930"/>
              <a:gd name="connsiteX0" fmla="*/ 0 w 4217638"/>
              <a:gd name="connsiteY0" fmla="*/ 485813 h 2625729"/>
              <a:gd name="connsiteX1" fmla="*/ 4217158 w 4217638"/>
              <a:gd name="connsiteY1" fmla="*/ 47663 h 2625729"/>
              <a:gd name="connsiteX2" fmla="*/ 4214924 w 4217638"/>
              <a:gd name="connsiteY2" fmla="*/ 2625729 h 2625729"/>
              <a:gd name="connsiteX3" fmla="*/ 0 w 4217638"/>
              <a:gd name="connsiteY3" fmla="*/ 1133813 h 2625729"/>
              <a:gd name="connsiteX4" fmla="*/ 0 w 4217638"/>
              <a:gd name="connsiteY4" fmla="*/ 485813 h 2625729"/>
              <a:gd name="connsiteX0" fmla="*/ 0 w 4217638"/>
              <a:gd name="connsiteY0" fmla="*/ 438150 h 2578066"/>
              <a:gd name="connsiteX1" fmla="*/ 4217158 w 4217638"/>
              <a:gd name="connsiteY1" fmla="*/ 0 h 2578066"/>
              <a:gd name="connsiteX2" fmla="*/ 4214924 w 4217638"/>
              <a:gd name="connsiteY2" fmla="*/ 2578066 h 2578066"/>
              <a:gd name="connsiteX3" fmla="*/ 0 w 4217638"/>
              <a:gd name="connsiteY3" fmla="*/ 1086150 h 2578066"/>
              <a:gd name="connsiteX4" fmla="*/ 0 w 4217638"/>
              <a:gd name="connsiteY4" fmla="*/ 438150 h 2578066"/>
              <a:gd name="connsiteX0" fmla="*/ 0 w 4217638"/>
              <a:gd name="connsiteY0" fmla="*/ 476250 h 2616166"/>
              <a:gd name="connsiteX1" fmla="*/ 4217158 w 4217638"/>
              <a:gd name="connsiteY1" fmla="*/ 0 h 2616166"/>
              <a:gd name="connsiteX2" fmla="*/ 4214924 w 4217638"/>
              <a:gd name="connsiteY2" fmla="*/ 2616166 h 2616166"/>
              <a:gd name="connsiteX3" fmla="*/ 0 w 4217638"/>
              <a:gd name="connsiteY3" fmla="*/ 1124250 h 2616166"/>
              <a:gd name="connsiteX4" fmla="*/ 0 w 4217638"/>
              <a:gd name="connsiteY4" fmla="*/ 476250 h 2616166"/>
              <a:gd name="connsiteX0" fmla="*/ 0 w 4243632"/>
              <a:gd name="connsiteY0" fmla="*/ 258089 h 2398005"/>
              <a:gd name="connsiteX1" fmla="*/ 4243518 w 4243632"/>
              <a:gd name="connsiteY1" fmla="*/ 0 h 2398005"/>
              <a:gd name="connsiteX2" fmla="*/ 4214924 w 4243632"/>
              <a:gd name="connsiteY2" fmla="*/ 2398005 h 2398005"/>
              <a:gd name="connsiteX3" fmla="*/ 0 w 4243632"/>
              <a:gd name="connsiteY3" fmla="*/ 906089 h 2398005"/>
              <a:gd name="connsiteX4" fmla="*/ 0 w 4243632"/>
              <a:gd name="connsiteY4" fmla="*/ 258089 h 2398005"/>
              <a:gd name="connsiteX0" fmla="*/ 0 w 4243632"/>
              <a:gd name="connsiteY0" fmla="*/ 258089 h 2398005"/>
              <a:gd name="connsiteX1" fmla="*/ 4243518 w 4243632"/>
              <a:gd name="connsiteY1" fmla="*/ 0 h 2398005"/>
              <a:gd name="connsiteX2" fmla="*/ 4214924 w 4243632"/>
              <a:gd name="connsiteY2" fmla="*/ 2398005 h 2398005"/>
              <a:gd name="connsiteX3" fmla="*/ 0 w 4243632"/>
              <a:gd name="connsiteY3" fmla="*/ 906089 h 2398005"/>
              <a:gd name="connsiteX4" fmla="*/ 0 w 4243632"/>
              <a:gd name="connsiteY4" fmla="*/ 258089 h 2398005"/>
              <a:gd name="connsiteX0" fmla="*/ 0 w 4243632"/>
              <a:gd name="connsiteY0" fmla="*/ 258089 h 2398005"/>
              <a:gd name="connsiteX1" fmla="*/ 4243518 w 4243632"/>
              <a:gd name="connsiteY1" fmla="*/ 0 h 2398005"/>
              <a:gd name="connsiteX2" fmla="*/ 4214924 w 4243632"/>
              <a:gd name="connsiteY2" fmla="*/ 2398005 h 2398005"/>
              <a:gd name="connsiteX3" fmla="*/ 0 w 4243632"/>
              <a:gd name="connsiteY3" fmla="*/ 906089 h 2398005"/>
              <a:gd name="connsiteX4" fmla="*/ 0 w 4243632"/>
              <a:gd name="connsiteY4" fmla="*/ 258089 h 2398005"/>
              <a:gd name="connsiteX0" fmla="*/ 0 w 4234534"/>
              <a:gd name="connsiteY0" fmla="*/ 295501 h 2435417"/>
              <a:gd name="connsiteX1" fmla="*/ 4234379 w 4234534"/>
              <a:gd name="connsiteY1" fmla="*/ 0 h 2435417"/>
              <a:gd name="connsiteX2" fmla="*/ 4214924 w 4234534"/>
              <a:gd name="connsiteY2" fmla="*/ 2435417 h 2435417"/>
              <a:gd name="connsiteX3" fmla="*/ 0 w 4234534"/>
              <a:gd name="connsiteY3" fmla="*/ 943501 h 2435417"/>
              <a:gd name="connsiteX4" fmla="*/ 0 w 4234534"/>
              <a:gd name="connsiteY4" fmla="*/ 295501 h 2435417"/>
              <a:gd name="connsiteX0" fmla="*/ 0 w 4216654"/>
              <a:gd name="connsiteY0" fmla="*/ 295501 h 2435417"/>
              <a:gd name="connsiteX1" fmla="*/ 4216102 w 4216654"/>
              <a:gd name="connsiteY1" fmla="*/ 0 h 2435417"/>
              <a:gd name="connsiteX2" fmla="*/ 4214924 w 4216654"/>
              <a:gd name="connsiteY2" fmla="*/ 2435417 h 2435417"/>
              <a:gd name="connsiteX3" fmla="*/ 0 w 4216654"/>
              <a:gd name="connsiteY3" fmla="*/ 943501 h 2435417"/>
              <a:gd name="connsiteX4" fmla="*/ 0 w 4216654"/>
              <a:gd name="connsiteY4" fmla="*/ 295501 h 2435417"/>
              <a:gd name="connsiteX0" fmla="*/ 0 w 4216654"/>
              <a:gd name="connsiteY0" fmla="*/ 763149 h 2903065"/>
              <a:gd name="connsiteX1" fmla="*/ 4216102 w 4216654"/>
              <a:gd name="connsiteY1" fmla="*/ 0 h 2903065"/>
              <a:gd name="connsiteX2" fmla="*/ 4214924 w 4216654"/>
              <a:gd name="connsiteY2" fmla="*/ 2903065 h 2903065"/>
              <a:gd name="connsiteX3" fmla="*/ 0 w 4216654"/>
              <a:gd name="connsiteY3" fmla="*/ 1411149 h 2903065"/>
              <a:gd name="connsiteX4" fmla="*/ 0 w 4216654"/>
              <a:gd name="connsiteY4" fmla="*/ 763149 h 2903065"/>
              <a:gd name="connsiteX0" fmla="*/ 0 w 4216654"/>
              <a:gd name="connsiteY0" fmla="*/ 763149 h 2903065"/>
              <a:gd name="connsiteX1" fmla="*/ 4216102 w 4216654"/>
              <a:gd name="connsiteY1" fmla="*/ 0 h 2903065"/>
              <a:gd name="connsiteX2" fmla="*/ 4214924 w 4216654"/>
              <a:gd name="connsiteY2" fmla="*/ 2903065 h 2903065"/>
              <a:gd name="connsiteX3" fmla="*/ 0 w 4216654"/>
              <a:gd name="connsiteY3" fmla="*/ 1411149 h 2903065"/>
              <a:gd name="connsiteX4" fmla="*/ 0 w 4216654"/>
              <a:gd name="connsiteY4" fmla="*/ 763149 h 29030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216654" h="2903065">
                <a:moveTo>
                  <a:pt x="0" y="763149"/>
                </a:moveTo>
                <a:cubicBezTo>
                  <a:pt x="1412807" y="772729"/>
                  <a:pt x="3514415" y="626358"/>
                  <a:pt x="4216102" y="0"/>
                </a:cubicBezTo>
                <a:cubicBezTo>
                  <a:pt x="4218403" y="687905"/>
                  <a:pt x="4212623" y="2215160"/>
                  <a:pt x="4214924" y="2903065"/>
                </a:cubicBezTo>
                <a:cubicBezTo>
                  <a:pt x="3022760" y="1488352"/>
                  <a:pt x="1533311" y="1459275"/>
                  <a:pt x="0" y="1411149"/>
                </a:cubicBezTo>
                <a:lnTo>
                  <a:pt x="0" y="763149"/>
                </a:lnTo>
                <a:close/>
              </a:path>
            </a:pathLst>
          </a:custGeom>
          <a:solidFill>
            <a:srgbClr val="F3F7F8"/>
          </a:solidFill>
          <a:ln>
            <a:noFill/>
          </a:ln>
        </p:spPr>
        <p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>
              <a:solidFill>
                <a:prstClr val="white"/>
              </a:solidFill>
            </a:endParaRPr>
          </a:p>
        </p:txBody>
      </p:sp>
      <p:sp>
        <p:nvSpPr>
          <p:cNvPr id="13" name="Rectangle 4"/>
          <p:cNvSpPr>
            <a:spLocks noChangeArrowheads="1"/>
          </p:cNvSpPr>
          <p:nvPr/>
        </p:nvSpPr>
        <p:spPr bwMode="auto">
          <a:xfrm>
            <a:off x="1035906" y="2229402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fr-FR" dirty="0"/>
          </a:p>
        </p:txBody>
      </p:sp>
      <p:sp>
        <p:nvSpPr>
          <p:cNvPr id="14" name="Rectangle 5"/>
          <p:cNvSpPr>
            <a:spLocks noChangeArrowheads="1"/>
          </p:cNvSpPr>
          <p:nvPr/>
        </p:nvSpPr>
        <p:spPr bwMode="auto">
          <a:xfrm>
            <a:off x="1035906" y="2229402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fr-FR" dirty="0"/>
          </a:p>
        </p:txBody>
      </p:sp>
      <p:sp>
        <p:nvSpPr>
          <p:cNvPr id="15" name="Rectangle 4"/>
          <p:cNvSpPr>
            <a:spLocks noChangeArrowheads="1"/>
          </p:cNvSpPr>
          <p:nvPr/>
        </p:nvSpPr>
        <p:spPr bwMode="auto">
          <a:xfrm>
            <a:off x="1035906" y="2229402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fr-FR" dirty="0"/>
          </a:p>
        </p:txBody>
      </p:sp>
      <p:graphicFrame>
        <p:nvGraphicFramePr>
          <p:cNvPr id="16" name="Diagramme 15"/>
          <p:cNvGraphicFramePr/>
          <p:nvPr>
            <p:extLst>
              <p:ext uri="{D42A27DB-BD31-4B8C-83A1-F6EECF244321}">
                <p14:modId xmlns:p14="http://schemas.microsoft.com/office/powerpoint/2010/main" val="1024708563"/>
              </p:ext>
            </p:extLst>
          </p:nvPr>
        </p:nvGraphicFramePr>
        <p:xfrm>
          <a:off x="2387542" y="5778000"/>
          <a:ext cx="2041136" cy="1080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graphicFrame>
        <p:nvGraphicFramePr>
          <p:cNvPr id="17" name="Diagramme 16"/>
          <p:cNvGraphicFramePr/>
          <p:nvPr>
            <p:extLst>
              <p:ext uri="{D42A27DB-BD31-4B8C-83A1-F6EECF244321}">
                <p14:modId xmlns:p14="http://schemas.microsoft.com/office/powerpoint/2010/main" val="2906080039"/>
              </p:ext>
            </p:extLst>
          </p:nvPr>
        </p:nvGraphicFramePr>
        <p:xfrm>
          <a:off x="5455081" y="5778000"/>
          <a:ext cx="2189762" cy="1080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7" r:lo="rId8" r:qs="rId9" r:cs="rId10"/>
          </a:graphicData>
        </a:graphic>
      </p:graphicFrame>
      <p:graphicFrame>
        <p:nvGraphicFramePr>
          <p:cNvPr id="18" name="Diagramme 17"/>
          <p:cNvGraphicFramePr/>
          <p:nvPr>
            <p:extLst>
              <p:ext uri="{D42A27DB-BD31-4B8C-83A1-F6EECF244321}">
                <p14:modId xmlns:p14="http://schemas.microsoft.com/office/powerpoint/2010/main" val="1298730167"/>
              </p:ext>
            </p:extLst>
          </p:nvPr>
        </p:nvGraphicFramePr>
        <p:xfrm>
          <a:off x="8622305" y="5778000"/>
          <a:ext cx="2160000" cy="1080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12" r:lo="rId13" r:qs="rId14" r:cs="rId15"/>
          </a:graphicData>
        </a:graphic>
      </p:graphicFrame>
      <p:sp>
        <p:nvSpPr>
          <p:cNvPr id="25" name="Légende encadrée 3 24"/>
          <p:cNvSpPr/>
          <p:nvPr/>
        </p:nvSpPr>
        <p:spPr>
          <a:xfrm>
            <a:off x="2268678" y="2598912"/>
            <a:ext cx="2160000" cy="923310"/>
          </a:xfrm>
          <a:prstGeom prst="borderCallout3">
            <a:avLst>
              <a:gd name="adj1" fmla="val 18750"/>
              <a:gd name="adj2" fmla="val -8333"/>
              <a:gd name="adj3" fmla="val 18750"/>
              <a:gd name="adj4" fmla="val -15580"/>
              <a:gd name="adj5" fmla="val 100000"/>
              <a:gd name="adj6" fmla="val -16667"/>
              <a:gd name="adj7" fmla="val 122905"/>
              <a:gd name="adj8" fmla="val 43919"/>
            </a:avLst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lvl="0"/>
            <a:r>
              <a:rPr lang="fr-FR" sz="2800" b="1" dirty="0" smtClean="0"/>
              <a:t>    </a:t>
            </a:r>
            <a:r>
              <a:rPr lang="fr-FR" sz="2800" dirty="0" err="1" smtClean="0">
                <a:latin typeface="Times New Roman" pitchFamily="18" charset="0"/>
                <a:cs typeface="Times New Roman" pitchFamily="18" charset="0"/>
              </a:rPr>
              <a:t>Imatinib</a:t>
            </a:r>
            <a:endParaRPr lang="fr-FR" sz="28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6" name="Légende encadrée 3 25"/>
          <p:cNvSpPr/>
          <p:nvPr/>
        </p:nvSpPr>
        <p:spPr>
          <a:xfrm>
            <a:off x="5450570" y="2598912"/>
            <a:ext cx="2160000" cy="923310"/>
          </a:xfrm>
          <a:prstGeom prst="borderCallout3">
            <a:avLst>
              <a:gd name="adj1" fmla="val 18750"/>
              <a:gd name="adj2" fmla="val -8333"/>
              <a:gd name="adj3" fmla="val 18750"/>
              <a:gd name="adj4" fmla="val -15580"/>
              <a:gd name="adj5" fmla="val 100000"/>
              <a:gd name="adj6" fmla="val -16667"/>
              <a:gd name="adj7" fmla="val 121785"/>
              <a:gd name="adj8" fmla="val 43452"/>
            </a:avLst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fr-FR" sz="2400" dirty="0" err="1" smtClean="0">
                <a:latin typeface="Times New Roman" pitchFamily="18" charset="0"/>
                <a:cs typeface="Times New Roman" pitchFamily="18" charset="0"/>
              </a:rPr>
              <a:t>Nilotinib</a:t>
            </a:r>
            <a:endParaRPr lang="fr-FR" sz="24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7" name="Légende encadrée 3 26"/>
          <p:cNvSpPr/>
          <p:nvPr/>
        </p:nvSpPr>
        <p:spPr>
          <a:xfrm>
            <a:off x="8511822" y="2598912"/>
            <a:ext cx="2160000" cy="923310"/>
          </a:xfrm>
          <a:prstGeom prst="borderCallout3">
            <a:avLst>
              <a:gd name="adj1" fmla="val 18750"/>
              <a:gd name="adj2" fmla="val -8333"/>
              <a:gd name="adj3" fmla="val 18750"/>
              <a:gd name="adj4" fmla="val -15580"/>
              <a:gd name="adj5" fmla="val 100000"/>
              <a:gd name="adj6" fmla="val -16667"/>
              <a:gd name="adj7" fmla="val 112670"/>
              <a:gd name="adj8" fmla="val 44053"/>
            </a:avLst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fr-FR" sz="2400" dirty="0" err="1" smtClean="0">
                <a:latin typeface="Times New Roman" pitchFamily="18" charset="0"/>
                <a:cs typeface="Times New Roman" pitchFamily="18" charset="0"/>
              </a:rPr>
              <a:t>Dasatinib</a:t>
            </a:r>
            <a:endParaRPr lang="fr-FR" sz="2400" dirty="0">
              <a:latin typeface="Times New Roman" pitchFamily="18" charset="0"/>
              <a:cs typeface="Times New Roman" pitchFamily="18" charset="0"/>
            </a:endParaRPr>
          </a:p>
        </p:txBody>
      </p:sp>
      <p:grpSp>
        <p:nvGrpSpPr>
          <p:cNvPr id="34" name="Groupe 33"/>
          <p:cNvGrpSpPr/>
          <p:nvPr/>
        </p:nvGrpSpPr>
        <p:grpSpPr>
          <a:xfrm>
            <a:off x="2387542" y="3778817"/>
            <a:ext cx="2041136" cy="2038659"/>
            <a:chOff x="1458809" y="3778817"/>
            <a:chExt cx="2041136" cy="2038659"/>
          </a:xfrm>
        </p:grpSpPr>
        <p:sp>
          <p:nvSpPr>
            <p:cNvPr id="20" name="Rectangle à coins arrondis 19"/>
            <p:cNvSpPr/>
            <p:nvPr/>
          </p:nvSpPr>
          <p:spPr>
            <a:xfrm>
              <a:off x="1458809" y="3778817"/>
              <a:ext cx="2041136" cy="2038659"/>
            </a:xfrm>
            <a:prstGeom prst="roundRect">
              <a:avLst/>
            </a:prstGeom>
            <a:solidFill>
              <a:schemeClr val="bg1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>
                <a:solidFill>
                  <a:srgbClr val="F3F7F8"/>
                </a:solidFill>
              </a:endParaRPr>
            </a:p>
          </p:txBody>
        </p:sp>
        <p:pic>
          <p:nvPicPr>
            <p:cNvPr id="188421" name="Picture 5" descr="C:\Documents and Settings\micro\Mes documents\Nouvelle image.png"/>
            <p:cNvPicPr>
              <a:picLocks noChangeAspect="1" noChangeArrowheads="1"/>
            </p:cNvPicPr>
            <p:nvPr/>
          </p:nvPicPr>
          <p:blipFill>
            <a:blip r:embed="rId17" cstate="print"/>
            <a:srcRect/>
            <a:stretch>
              <a:fillRect/>
            </a:stretch>
          </p:blipFill>
          <p:spPr bwMode="auto">
            <a:xfrm>
              <a:off x="1524702" y="3927764"/>
              <a:ext cx="1949409" cy="1766454"/>
            </a:xfrm>
            <a:prstGeom prst="rect">
              <a:avLst/>
            </a:prstGeom>
            <a:noFill/>
          </p:spPr>
        </p:pic>
      </p:grpSp>
      <p:grpSp>
        <p:nvGrpSpPr>
          <p:cNvPr id="35" name="Groupe 34"/>
          <p:cNvGrpSpPr/>
          <p:nvPr/>
        </p:nvGrpSpPr>
        <p:grpSpPr>
          <a:xfrm>
            <a:off x="5440797" y="3783086"/>
            <a:ext cx="2204046" cy="2059680"/>
            <a:chOff x="4512064" y="3773561"/>
            <a:chExt cx="2204046" cy="2059680"/>
          </a:xfrm>
        </p:grpSpPr>
        <p:sp>
          <p:nvSpPr>
            <p:cNvPr id="21" name="Rectangle à coins arrondis 20"/>
            <p:cNvSpPr/>
            <p:nvPr/>
          </p:nvSpPr>
          <p:spPr>
            <a:xfrm>
              <a:off x="4512064" y="3773561"/>
              <a:ext cx="2204046" cy="2059680"/>
            </a:xfrm>
            <a:prstGeom prst="roundRect">
              <a:avLst/>
            </a:prstGeom>
            <a:solidFill>
              <a:schemeClr val="bg1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>
                <a:solidFill>
                  <a:srgbClr val="F3F7F8"/>
                </a:solidFill>
              </a:endParaRPr>
            </a:p>
          </p:txBody>
        </p:sp>
        <p:pic>
          <p:nvPicPr>
            <p:cNvPr id="188422" name="Picture 6" descr="C:\Documents and Settings\micro\Mes documents\Nouvelle image (1).png"/>
            <p:cNvPicPr>
              <a:picLocks noChangeAspect="1" noChangeArrowheads="1"/>
            </p:cNvPicPr>
            <p:nvPr/>
          </p:nvPicPr>
          <p:blipFill>
            <a:blip r:embed="rId18" cstate="print"/>
            <a:srcRect/>
            <a:stretch>
              <a:fillRect/>
            </a:stretch>
          </p:blipFill>
          <p:spPr bwMode="auto">
            <a:xfrm>
              <a:off x="4592782" y="3957349"/>
              <a:ext cx="1932710" cy="1736869"/>
            </a:xfrm>
            <a:prstGeom prst="rect">
              <a:avLst/>
            </a:prstGeom>
            <a:noFill/>
          </p:spPr>
        </p:pic>
      </p:grpSp>
      <p:grpSp>
        <p:nvGrpSpPr>
          <p:cNvPr id="37" name="Groupe 36"/>
          <p:cNvGrpSpPr/>
          <p:nvPr/>
        </p:nvGrpSpPr>
        <p:grpSpPr>
          <a:xfrm>
            <a:off x="8649058" y="3698657"/>
            <a:ext cx="2022764" cy="2171468"/>
            <a:chOff x="7720325" y="3689132"/>
            <a:chExt cx="2022764" cy="2171468"/>
          </a:xfrm>
        </p:grpSpPr>
        <p:sp>
          <p:nvSpPr>
            <p:cNvPr id="19" name="Rectangle à coins arrondis 18"/>
            <p:cNvSpPr/>
            <p:nvPr/>
          </p:nvSpPr>
          <p:spPr>
            <a:xfrm>
              <a:off x="7720325" y="3689132"/>
              <a:ext cx="2022764" cy="2171468"/>
            </a:xfrm>
            <a:prstGeom prst="roundRect">
              <a:avLst/>
            </a:prstGeom>
            <a:solidFill>
              <a:schemeClr val="bg1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>
                <a:solidFill>
                  <a:srgbClr val="F3F7F8"/>
                </a:solidFill>
              </a:endParaRPr>
            </a:p>
          </p:txBody>
        </p:sp>
        <p:pic>
          <p:nvPicPr>
            <p:cNvPr id="188423" name="Picture 7" descr="C:\Documents and Settings\micro\Mes documents\Nouvelle image (2).png"/>
            <p:cNvPicPr>
              <a:picLocks noChangeAspect="1" noChangeArrowheads="1"/>
            </p:cNvPicPr>
            <p:nvPr/>
          </p:nvPicPr>
          <p:blipFill>
            <a:blip r:embed="rId19" cstate="print"/>
            <a:srcRect/>
            <a:stretch>
              <a:fillRect/>
            </a:stretch>
          </p:blipFill>
          <p:spPr bwMode="auto">
            <a:xfrm>
              <a:off x="7757102" y="4025756"/>
              <a:ext cx="1906443" cy="1506537"/>
            </a:xfrm>
            <a:prstGeom prst="rect">
              <a:avLst/>
            </a:prstGeom>
            <a:noFill/>
          </p:spPr>
        </p:pic>
      </p:grpSp>
      <p:sp>
        <p:nvSpPr>
          <p:cNvPr id="38" name="Ellipse 37"/>
          <p:cNvSpPr/>
          <p:nvPr/>
        </p:nvSpPr>
        <p:spPr>
          <a:xfrm rot="13754919">
            <a:off x="3558932" y="3849420"/>
            <a:ext cx="799013" cy="1037214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39" name="Ellipse 38"/>
          <p:cNvSpPr/>
          <p:nvPr/>
        </p:nvSpPr>
        <p:spPr>
          <a:xfrm rot="389212">
            <a:off x="6869945" y="4234378"/>
            <a:ext cx="657322" cy="1421260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40" name="Ellipse 39"/>
          <p:cNvSpPr/>
          <p:nvPr/>
        </p:nvSpPr>
        <p:spPr>
          <a:xfrm>
            <a:off x="9251435" y="4448175"/>
            <a:ext cx="706998" cy="523875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41" name="Ellipse 40"/>
          <p:cNvSpPr/>
          <p:nvPr/>
        </p:nvSpPr>
        <p:spPr>
          <a:xfrm>
            <a:off x="6291308" y="4495800"/>
            <a:ext cx="257174" cy="781050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42" name="Ellipse 41"/>
          <p:cNvSpPr/>
          <p:nvPr/>
        </p:nvSpPr>
        <p:spPr>
          <a:xfrm>
            <a:off x="2414633" y="4095750"/>
            <a:ext cx="581025" cy="390525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48" name="Ellipse 47"/>
          <p:cNvSpPr/>
          <p:nvPr/>
        </p:nvSpPr>
        <p:spPr>
          <a:xfrm>
            <a:off x="9537185" y="4953000"/>
            <a:ext cx="706998" cy="523875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49" name="Ellipse 48"/>
          <p:cNvSpPr/>
          <p:nvPr/>
        </p:nvSpPr>
        <p:spPr>
          <a:xfrm>
            <a:off x="8710658" y="4552950"/>
            <a:ext cx="304800" cy="457200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50" name="Ellipse 49"/>
          <p:cNvSpPr/>
          <p:nvPr/>
        </p:nvSpPr>
        <p:spPr>
          <a:xfrm>
            <a:off x="5996033" y="3876675"/>
            <a:ext cx="304800" cy="457200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pSp>
        <p:nvGrpSpPr>
          <p:cNvPr id="43" name="Groupe 42"/>
          <p:cNvGrpSpPr/>
          <p:nvPr/>
        </p:nvGrpSpPr>
        <p:grpSpPr>
          <a:xfrm>
            <a:off x="3030433" y="476389"/>
            <a:ext cx="2431854" cy="1439709"/>
            <a:chOff x="3030433" y="476389"/>
            <a:chExt cx="2431854" cy="1439709"/>
          </a:xfrm>
        </p:grpSpPr>
        <p:sp>
          <p:nvSpPr>
            <p:cNvPr id="44" name="Rectangle 43"/>
            <p:cNvSpPr/>
            <p:nvPr/>
          </p:nvSpPr>
          <p:spPr>
            <a:xfrm>
              <a:off x="3030433" y="638525"/>
              <a:ext cx="1005840" cy="1005840"/>
            </a:xfrm>
            <a:prstGeom prst="rect">
              <a:avLst/>
            </a:prstGeom>
            <a:solidFill>
              <a:sysClr val="window" lastClr="FFFFFF">
                <a:lumMod val="95000"/>
              </a:sysClr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algn="ctr"/>
              <a:endParaRPr lang="fr-FR" kern="0" smtClean="0">
                <a:solidFill>
                  <a:prstClr val="white"/>
                </a:solidFill>
              </a:endParaRPr>
            </a:p>
          </p:txBody>
        </p:sp>
        <p:sp>
          <p:nvSpPr>
            <p:cNvPr id="45" name="Rectangle 44"/>
            <p:cNvSpPr/>
            <p:nvPr/>
          </p:nvSpPr>
          <p:spPr>
            <a:xfrm>
              <a:off x="3612701" y="476389"/>
              <a:ext cx="755703" cy="755703"/>
            </a:xfrm>
            <a:prstGeom prst="rect">
              <a:avLst/>
            </a:prstGeom>
            <a:solidFill>
              <a:srgbClr val="5B9BD5">
                <a:lumMod val="60000"/>
                <a:lumOff val="40000"/>
              </a:srgbClr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algn="ctr"/>
              <a:endParaRPr lang="fr-FR" kern="0" smtClean="0">
                <a:solidFill>
                  <a:prstClr val="white"/>
                </a:solidFill>
              </a:endParaRPr>
            </a:p>
          </p:txBody>
        </p:sp>
        <p:sp>
          <p:nvSpPr>
            <p:cNvPr id="46" name="Rectangle 45"/>
            <p:cNvSpPr/>
            <p:nvPr/>
          </p:nvSpPr>
          <p:spPr>
            <a:xfrm>
              <a:off x="3341937" y="1247830"/>
              <a:ext cx="198000" cy="196636"/>
            </a:xfrm>
            <a:prstGeom prst="rect">
              <a:avLst/>
            </a:prstGeom>
            <a:solidFill>
              <a:schemeClr val="bg1"/>
            </a:solidFill>
            <a:ln w="12700" cap="flat" cmpd="sng" algn="ctr">
              <a:solidFill>
                <a:schemeClr val="bg1"/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algn="ctr"/>
              <a:endParaRPr lang="fr-FR" kern="0" smtClean="0">
                <a:solidFill>
                  <a:prstClr val="white"/>
                </a:solidFill>
              </a:endParaRPr>
            </a:p>
          </p:txBody>
        </p:sp>
        <p:sp>
          <p:nvSpPr>
            <p:cNvPr id="47" name="Rectangle 46"/>
            <p:cNvSpPr/>
            <p:nvPr/>
          </p:nvSpPr>
          <p:spPr>
            <a:xfrm>
              <a:off x="3519222" y="1628203"/>
              <a:ext cx="289892" cy="287895"/>
            </a:xfrm>
            <a:prstGeom prst="rect">
              <a:avLst/>
            </a:prstGeom>
            <a:solidFill>
              <a:srgbClr val="70AD47">
                <a:lumMod val="60000"/>
                <a:lumOff val="40000"/>
              </a:srgbClr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algn="ctr"/>
              <a:endParaRPr lang="fr-FR" kern="0" smtClean="0">
                <a:solidFill>
                  <a:prstClr val="white"/>
                </a:solidFill>
              </a:endParaRPr>
            </a:p>
          </p:txBody>
        </p:sp>
        <p:sp>
          <p:nvSpPr>
            <p:cNvPr id="51" name="Rectangle 50"/>
            <p:cNvSpPr/>
            <p:nvPr/>
          </p:nvSpPr>
          <p:spPr>
            <a:xfrm>
              <a:off x="4276716" y="476862"/>
              <a:ext cx="1185571" cy="150046"/>
            </a:xfrm>
            <a:prstGeom prst="rect">
              <a:avLst/>
            </a:prstGeom>
            <a:solidFill>
              <a:srgbClr val="5B9BD5">
                <a:lumMod val="60000"/>
                <a:lumOff val="40000"/>
              </a:srgbClr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algn="ctr"/>
              <a:endParaRPr lang="fr-FR" kern="0" smtClean="0">
                <a:solidFill>
                  <a:prstClr val="white"/>
                </a:solidFill>
              </a:endParaRPr>
            </a:p>
          </p:txBody>
        </p:sp>
      </p:grpSp>
      <p:sp>
        <p:nvSpPr>
          <p:cNvPr id="52" name="Rectangle 51"/>
          <p:cNvSpPr/>
          <p:nvPr/>
        </p:nvSpPr>
        <p:spPr>
          <a:xfrm>
            <a:off x="4402844" y="656087"/>
            <a:ext cx="6680034" cy="76944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fr-FR" sz="4400" kern="0" dirty="0" err="1" smtClean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Tyrosin</a:t>
            </a:r>
            <a:r>
              <a:rPr lang="fr-FR" sz="4400" kern="0" dirty="0" smtClean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 Kinase </a:t>
            </a:r>
            <a:r>
              <a:rPr lang="fr-FR" sz="4400" kern="0" dirty="0" err="1" smtClean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Inhibitors</a:t>
            </a:r>
            <a:r>
              <a:rPr lang="fr-FR" sz="4400" kern="0" dirty="0" smtClean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  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0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3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8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1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4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9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2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8" grpId="0" animBg="1"/>
      <p:bldP spid="39" grpId="0" animBg="1"/>
      <p:bldP spid="40" grpId="0" animBg="1"/>
      <p:bldP spid="41" grpId="0" animBg="1"/>
      <p:bldP spid="42" grpId="0" animBg="1"/>
      <p:bldP spid="48" grpId="0" animBg="1"/>
      <p:bldP spid="49" grpId="0" animBg="1"/>
      <p:bldP spid="50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3341937" y="1247830"/>
            <a:ext cx="198000" cy="196636"/>
          </a:xfrm>
          <a:prstGeom prst="rect">
            <a:avLst/>
          </a:prstGeom>
          <a:solidFill>
            <a:schemeClr val="bg1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algn="ctr">
              <a:defRPr/>
            </a:pPr>
            <a:endParaRPr lang="fr-FR" kern="0" smtClean="0">
              <a:solidFill>
                <a:prstClr val="white"/>
              </a:solidFill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3943564" y="1488483"/>
            <a:ext cx="6096000" cy="646331"/>
          </a:xfrm>
          <a:prstGeom prst="rect">
            <a:avLst/>
          </a:prstGeom>
        </p:spPr>
        <p:txBody>
          <a:bodyPr>
            <a:spAutoFit/>
          </a:bodyPr>
          <a:lstStyle/>
          <a:p>
            <a:pPr lvl="0">
              <a:defRPr/>
            </a:pPr>
            <a:r>
              <a:rPr lang="fr-FR" kern="0" dirty="0" smtClean="0">
                <a:solidFill>
                  <a:srgbClr val="000000"/>
                </a:solidFill>
                <a:latin typeface="Trebuchet MS" panose="020B0603020202020204" pitchFamily="34" charset="0"/>
              </a:rPr>
              <a:t> </a:t>
            </a:r>
            <a:r>
              <a:rPr lang="fr-FR" b="1" dirty="0" smtClean="0"/>
              <a:t> </a:t>
            </a:r>
            <a:endParaRPr lang="en-US" dirty="0"/>
          </a:p>
          <a:p>
            <a:pPr>
              <a:defRPr/>
            </a:pPr>
            <a:endParaRPr lang="fr-FR" kern="0" dirty="0">
              <a:solidFill>
                <a:srgbClr val="000000"/>
              </a:solidFill>
              <a:latin typeface="Trebuchet MS" panose="020B0603020202020204" pitchFamily="34" charset="0"/>
            </a:endParaRPr>
          </a:p>
        </p:txBody>
      </p:sp>
      <p:sp>
        <p:nvSpPr>
          <p:cNvPr id="10" name="Rectangle 7"/>
          <p:cNvSpPr/>
          <p:nvPr/>
        </p:nvSpPr>
        <p:spPr>
          <a:xfrm>
            <a:off x="23184" y="1563046"/>
            <a:ext cx="12192000" cy="709712"/>
          </a:xfrm>
          <a:custGeom>
            <a:avLst/>
            <a:gdLst>
              <a:gd name="connsiteX0" fmla="*/ 0 w 4198882"/>
              <a:gd name="connsiteY0" fmla="*/ 0 h 648000"/>
              <a:gd name="connsiteX1" fmla="*/ 4198882 w 4198882"/>
              <a:gd name="connsiteY1" fmla="*/ 0 h 648000"/>
              <a:gd name="connsiteX2" fmla="*/ 4198882 w 4198882"/>
              <a:gd name="connsiteY2" fmla="*/ 648000 h 648000"/>
              <a:gd name="connsiteX3" fmla="*/ 0 w 4198882"/>
              <a:gd name="connsiteY3" fmla="*/ 648000 h 648000"/>
              <a:gd name="connsiteX4" fmla="*/ 0 w 4198882"/>
              <a:gd name="connsiteY4" fmla="*/ 0 h 648000"/>
              <a:gd name="connsiteX0" fmla="*/ 0 w 4214924"/>
              <a:gd name="connsiteY0" fmla="*/ 0 h 2139916"/>
              <a:gd name="connsiteX1" fmla="*/ 4198882 w 4214924"/>
              <a:gd name="connsiteY1" fmla="*/ 0 h 2139916"/>
              <a:gd name="connsiteX2" fmla="*/ 4214924 w 4214924"/>
              <a:gd name="connsiteY2" fmla="*/ 2139916 h 2139916"/>
              <a:gd name="connsiteX3" fmla="*/ 0 w 4214924"/>
              <a:gd name="connsiteY3" fmla="*/ 648000 h 2139916"/>
              <a:gd name="connsiteX4" fmla="*/ 0 w 4214924"/>
              <a:gd name="connsiteY4" fmla="*/ 0 h 2139916"/>
              <a:gd name="connsiteX0" fmla="*/ 0 w 4214924"/>
              <a:gd name="connsiteY0" fmla="*/ 128337 h 2268253"/>
              <a:gd name="connsiteX1" fmla="*/ 4198882 w 4214924"/>
              <a:gd name="connsiteY1" fmla="*/ 0 h 2268253"/>
              <a:gd name="connsiteX2" fmla="*/ 4214924 w 4214924"/>
              <a:gd name="connsiteY2" fmla="*/ 2268253 h 2268253"/>
              <a:gd name="connsiteX3" fmla="*/ 0 w 4214924"/>
              <a:gd name="connsiteY3" fmla="*/ 776337 h 2268253"/>
              <a:gd name="connsiteX4" fmla="*/ 0 w 4214924"/>
              <a:gd name="connsiteY4" fmla="*/ 128337 h 2268253"/>
              <a:gd name="connsiteX0" fmla="*/ 0 w 4214924"/>
              <a:gd name="connsiteY0" fmla="*/ 128337 h 2268253"/>
              <a:gd name="connsiteX1" fmla="*/ 4198882 w 4214924"/>
              <a:gd name="connsiteY1" fmla="*/ 0 h 2268253"/>
              <a:gd name="connsiteX2" fmla="*/ 4214924 w 4214924"/>
              <a:gd name="connsiteY2" fmla="*/ 2268253 h 2268253"/>
              <a:gd name="connsiteX3" fmla="*/ 0 w 4214924"/>
              <a:gd name="connsiteY3" fmla="*/ 776337 h 2268253"/>
              <a:gd name="connsiteX4" fmla="*/ 0 w 4214924"/>
              <a:gd name="connsiteY4" fmla="*/ 128337 h 2268253"/>
              <a:gd name="connsiteX0" fmla="*/ 0 w 4214924"/>
              <a:gd name="connsiteY0" fmla="*/ 128337 h 2268253"/>
              <a:gd name="connsiteX1" fmla="*/ 4198882 w 4214924"/>
              <a:gd name="connsiteY1" fmla="*/ 0 h 2268253"/>
              <a:gd name="connsiteX2" fmla="*/ 4214924 w 4214924"/>
              <a:gd name="connsiteY2" fmla="*/ 2268253 h 2268253"/>
              <a:gd name="connsiteX3" fmla="*/ 0 w 4214924"/>
              <a:gd name="connsiteY3" fmla="*/ 776337 h 2268253"/>
              <a:gd name="connsiteX4" fmla="*/ 0 w 4214924"/>
              <a:gd name="connsiteY4" fmla="*/ 128337 h 2268253"/>
              <a:gd name="connsiteX0" fmla="*/ 0 w 4214924"/>
              <a:gd name="connsiteY0" fmla="*/ 128337 h 2268253"/>
              <a:gd name="connsiteX1" fmla="*/ 4198882 w 4214924"/>
              <a:gd name="connsiteY1" fmla="*/ 0 h 2268253"/>
              <a:gd name="connsiteX2" fmla="*/ 4214924 w 4214924"/>
              <a:gd name="connsiteY2" fmla="*/ 2268253 h 2268253"/>
              <a:gd name="connsiteX3" fmla="*/ 0 w 4214924"/>
              <a:gd name="connsiteY3" fmla="*/ 776337 h 2268253"/>
              <a:gd name="connsiteX4" fmla="*/ 0 w 4214924"/>
              <a:gd name="connsiteY4" fmla="*/ 128337 h 2268253"/>
              <a:gd name="connsiteX0" fmla="*/ 0 w 4214924"/>
              <a:gd name="connsiteY0" fmla="*/ 1560 h 2141476"/>
              <a:gd name="connsiteX1" fmla="*/ 4198882 w 4214924"/>
              <a:gd name="connsiteY1" fmla="*/ 306360 h 2141476"/>
              <a:gd name="connsiteX2" fmla="*/ 4214924 w 4214924"/>
              <a:gd name="connsiteY2" fmla="*/ 2141476 h 2141476"/>
              <a:gd name="connsiteX3" fmla="*/ 0 w 4214924"/>
              <a:gd name="connsiteY3" fmla="*/ 649560 h 2141476"/>
              <a:gd name="connsiteX4" fmla="*/ 0 w 4214924"/>
              <a:gd name="connsiteY4" fmla="*/ 1560 h 2141476"/>
              <a:gd name="connsiteX0" fmla="*/ 0 w 4214924"/>
              <a:gd name="connsiteY0" fmla="*/ 11627 h 2151543"/>
              <a:gd name="connsiteX1" fmla="*/ 4198882 w 4214924"/>
              <a:gd name="connsiteY1" fmla="*/ 316427 h 2151543"/>
              <a:gd name="connsiteX2" fmla="*/ 4214924 w 4214924"/>
              <a:gd name="connsiteY2" fmla="*/ 2151543 h 2151543"/>
              <a:gd name="connsiteX3" fmla="*/ 0 w 4214924"/>
              <a:gd name="connsiteY3" fmla="*/ 659627 h 2151543"/>
              <a:gd name="connsiteX4" fmla="*/ 0 w 4214924"/>
              <a:gd name="connsiteY4" fmla="*/ 11627 h 2151543"/>
              <a:gd name="connsiteX0" fmla="*/ 0 w 4214924"/>
              <a:gd name="connsiteY0" fmla="*/ 84094 h 2224010"/>
              <a:gd name="connsiteX1" fmla="*/ 4208020 w 4214924"/>
              <a:gd name="connsiteY1" fmla="*/ 160294 h 2224010"/>
              <a:gd name="connsiteX2" fmla="*/ 4214924 w 4214924"/>
              <a:gd name="connsiteY2" fmla="*/ 2224010 h 2224010"/>
              <a:gd name="connsiteX3" fmla="*/ 0 w 4214924"/>
              <a:gd name="connsiteY3" fmla="*/ 732094 h 2224010"/>
              <a:gd name="connsiteX4" fmla="*/ 0 w 4214924"/>
              <a:gd name="connsiteY4" fmla="*/ 84094 h 2224010"/>
              <a:gd name="connsiteX0" fmla="*/ 0 w 4214924"/>
              <a:gd name="connsiteY0" fmla="*/ 5549 h 2145465"/>
              <a:gd name="connsiteX1" fmla="*/ 4208020 w 4214924"/>
              <a:gd name="connsiteY1" fmla="*/ 81749 h 2145465"/>
              <a:gd name="connsiteX2" fmla="*/ 4214924 w 4214924"/>
              <a:gd name="connsiteY2" fmla="*/ 2145465 h 2145465"/>
              <a:gd name="connsiteX3" fmla="*/ 0 w 4214924"/>
              <a:gd name="connsiteY3" fmla="*/ 653549 h 2145465"/>
              <a:gd name="connsiteX4" fmla="*/ 0 w 4214924"/>
              <a:gd name="connsiteY4" fmla="*/ 5549 h 2145465"/>
              <a:gd name="connsiteX0" fmla="*/ 0 w 4214924"/>
              <a:gd name="connsiteY0" fmla="*/ 5549 h 2145465"/>
              <a:gd name="connsiteX1" fmla="*/ 4208020 w 4214924"/>
              <a:gd name="connsiteY1" fmla="*/ 81749 h 2145465"/>
              <a:gd name="connsiteX2" fmla="*/ 4214924 w 4214924"/>
              <a:gd name="connsiteY2" fmla="*/ 2145465 h 2145465"/>
              <a:gd name="connsiteX3" fmla="*/ 0 w 4214924"/>
              <a:gd name="connsiteY3" fmla="*/ 653549 h 2145465"/>
              <a:gd name="connsiteX4" fmla="*/ 0 w 4214924"/>
              <a:gd name="connsiteY4" fmla="*/ 5549 h 2145465"/>
              <a:gd name="connsiteX0" fmla="*/ 0 w 4214924"/>
              <a:gd name="connsiteY0" fmla="*/ 61014 h 2200930"/>
              <a:gd name="connsiteX1" fmla="*/ 4208020 w 4214924"/>
              <a:gd name="connsiteY1" fmla="*/ 137214 h 2200930"/>
              <a:gd name="connsiteX2" fmla="*/ 4214924 w 4214924"/>
              <a:gd name="connsiteY2" fmla="*/ 2200930 h 2200930"/>
              <a:gd name="connsiteX3" fmla="*/ 0 w 4214924"/>
              <a:gd name="connsiteY3" fmla="*/ 709014 h 2200930"/>
              <a:gd name="connsiteX4" fmla="*/ 0 w 4214924"/>
              <a:gd name="connsiteY4" fmla="*/ 61014 h 2200930"/>
              <a:gd name="connsiteX0" fmla="*/ 0 w 4217638"/>
              <a:gd name="connsiteY0" fmla="*/ 485813 h 2625729"/>
              <a:gd name="connsiteX1" fmla="*/ 4217158 w 4217638"/>
              <a:gd name="connsiteY1" fmla="*/ 47663 h 2625729"/>
              <a:gd name="connsiteX2" fmla="*/ 4214924 w 4217638"/>
              <a:gd name="connsiteY2" fmla="*/ 2625729 h 2625729"/>
              <a:gd name="connsiteX3" fmla="*/ 0 w 4217638"/>
              <a:gd name="connsiteY3" fmla="*/ 1133813 h 2625729"/>
              <a:gd name="connsiteX4" fmla="*/ 0 w 4217638"/>
              <a:gd name="connsiteY4" fmla="*/ 485813 h 2625729"/>
              <a:gd name="connsiteX0" fmla="*/ 0 w 4217638"/>
              <a:gd name="connsiteY0" fmla="*/ 438150 h 2578066"/>
              <a:gd name="connsiteX1" fmla="*/ 4217158 w 4217638"/>
              <a:gd name="connsiteY1" fmla="*/ 0 h 2578066"/>
              <a:gd name="connsiteX2" fmla="*/ 4214924 w 4217638"/>
              <a:gd name="connsiteY2" fmla="*/ 2578066 h 2578066"/>
              <a:gd name="connsiteX3" fmla="*/ 0 w 4217638"/>
              <a:gd name="connsiteY3" fmla="*/ 1086150 h 2578066"/>
              <a:gd name="connsiteX4" fmla="*/ 0 w 4217638"/>
              <a:gd name="connsiteY4" fmla="*/ 438150 h 2578066"/>
              <a:gd name="connsiteX0" fmla="*/ 0 w 4217638"/>
              <a:gd name="connsiteY0" fmla="*/ 476250 h 2616166"/>
              <a:gd name="connsiteX1" fmla="*/ 4217158 w 4217638"/>
              <a:gd name="connsiteY1" fmla="*/ 0 h 2616166"/>
              <a:gd name="connsiteX2" fmla="*/ 4214924 w 4217638"/>
              <a:gd name="connsiteY2" fmla="*/ 2616166 h 2616166"/>
              <a:gd name="connsiteX3" fmla="*/ 0 w 4217638"/>
              <a:gd name="connsiteY3" fmla="*/ 1124250 h 2616166"/>
              <a:gd name="connsiteX4" fmla="*/ 0 w 4217638"/>
              <a:gd name="connsiteY4" fmla="*/ 476250 h 2616166"/>
              <a:gd name="connsiteX0" fmla="*/ 0 w 4243632"/>
              <a:gd name="connsiteY0" fmla="*/ 258089 h 2398005"/>
              <a:gd name="connsiteX1" fmla="*/ 4243518 w 4243632"/>
              <a:gd name="connsiteY1" fmla="*/ 0 h 2398005"/>
              <a:gd name="connsiteX2" fmla="*/ 4214924 w 4243632"/>
              <a:gd name="connsiteY2" fmla="*/ 2398005 h 2398005"/>
              <a:gd name="connsiteX3" fmla="*/ 0 w 4243632"/>
              <a:gd name="connsiteY3" fmla="*/ 906089 h 2398005"/>
              <a:gd name="connsiteX4" fmla="*/ 0 w 4243632"/>
              <a:gd name="connsiteY4" fmla="*/ 258089 h 2398005"/>
              <a:gd name="connsiteX0" fmla="*/ 0 w 4243632"/>
              <a:gd name="connsiteY0" fmla="*/ 258089 h 2398005"/>
              <a:gd name="connsiteX1" fmla="*/ 4243518 w 4243632"/>
              <a:gd name="connsiteY1" fmla="*/ 0 h 2398005"/>
              <a:gd name="connsiteX2" fmla="*/ 4214924 w 4243632"/>
              <a:gd name="connsiteY2" fmla="*/ 2398005 h 2398005"/>
              <a:gd name="connsiteX3" fmla="*/ 0 w 4243632"/>
              <a:gd name="connsiteY3" fmla="*/ 906089 h 2398005"/>
              <a:gd name="connsiteX4" fmla="*/ 0 w 4243632"/>
              <a:gd name="connsiteY4" fmla="*/ 258089 h 2398005"/>
              <a:gd name="connsiteX0" fmla="*/ 0 w 4243632"/>
              <a:gd name="connsiteY0" fmla="*/ 258089 h 2398005"/>
              <a:gd name="connsiteX1" fmla="*/ 4243518 w 4243632"/>
              <a:gd name="connsiteY1" fmla="*/ 0 h 2398005"/>
              <a:gd name="connsiteX2" fmla="*/ 4214924 w 4243632"/>
              <a:gd name="connsiteY2" fmla="*/ 2398005 h 2398005"/>
              <a:gd name="connsiteX3" fmla="*/ 0 w 4243632"/>
              <a:gd name="connsiteY3" fmla="*/ 906089 h 2398005"/>
              <a:gd name="connsiteX4" fmla="*/ 0 w 4243632"/>
              <a:gd name="connsiteY4" fmla="*/ 258089 h 2398005"/>
              <a:gd name="connsiteX0" fmla="*/ 0 w 4234534"/>
              <a:gd name="connsiteY0" fmla="*/ 295501 h 2435417"/>
              <a:gd name="connsiteX1" fmla="*/ 4234379 w 4234534"/>
              <a:gd name="connsiteY1" fmla="*/ 0 h 2435417"/>
              <a:gd name="connsiteX2" fmla="*/ 4214924 w 4234534"/>
              <a:gd name="connsiteY2" fmla="*/ 2435417 h 2435417"/>
              <a:gd name="connsiteX3" fmla="*/ 0 w 4234534"/>
              <a:gd name="connsiteY3" fmla="*/ 943501 h 2435417"/>
              <a:gd name="connsiteX4" fmla="*/ 0 w 4234534"/>
              <a:gd name="connsiteY4" fmla="*/ 295501 h 2435417"/>
              <a:gd name="connsiteX0" fmla="*/ 0 w 4216654"/>
              <a:gd name="connsiteY0" fmla="*/ 295501 h 2435417"/>
              <a:gd name="connsiteX1" fmla="*/ 4216102 w 4216654"/>
              <a:gd name="connsiteY1" fmla="*/ 0 h 2435417"/>
              <a:gd name="connsiteX2" fmla="*/ 4214924 w 4216654"/>
              <a:gd name="connsiteY2" fmla="*/ 2435417 h 2435417"/>
              <a:gd name="connsiteX3" fmla="*/ 0 w 4216654"/>
              <a:gd name="connsiteY3" fmla="*/ 943501 h 2435417"/>
              <a:gd name="connsiteX4" fmla="*/ 0 w 4216654"/>
              <a:gd name="connsiteY4" fmla="*/ 295501 h 2435417"/>
              <a:gd name="connsiteX0" fmla="*/ 0 w 4216654"/>
              <a:gd name="connsiteY0" fmla="*/ 763149 h 2903065"/>
              <a:gd name="connsiteX1" fmla="*/ 4216102 w 4216654"/>
              <a:gd name="connsiteY1" fmla="*/ 0 h 2903065"/>
              <a:gd name="connsiteX2" fmla="*/ 4214924 w 4216654"/>
              <a:gd name="connsiteY2" fmla="*/ 2903065 h 2903065"/>
              <a:gd name="connsiteX3" fmla="*/ 0 w 4216654"/>
              <a:gd name="connsiteY3" fmla="*/ 1411149 h 2903065"/>
              <a:gd name="connsiteX4" fmla="*/ 0 w 4216654"/>
              <a:gd name="connsiteY4" fmla="*/ 763149 h 2903065"/>
              <a:gd name="connsiteX0" fmla="*/ 0 w 4216654"/>
              <a:gd name="connsiteY0" fmla="*/ 763149 h 2903065"/>
              <a:gd name="connsiteX1" fmla="*/ 4216102 w 4216654"/>
              <a:gd name="connsiteY1" fmla="*/ 0 h 2903065"/>
              <a:gd name="connsiteX2" fmla="*/ 4214924 w 4216654"/>
              <a:gd name="connsiteY2" fmla="*/ 2903065 h 2903065"/>
              <a:gd name="connsiteX3" fmla="*/ 0 w 4216654"/>
              <a:gd name="connsiteY3" fmla="*/ 1411149 h 2903065"/>
              <a:gd name="connsiteX4" fmla="*/ 0 w 4216654"/>
              <a:gd name="connsiteY4" fmla="*/ 763149 h 29030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216654" h="2903065">
                <a:moveTo>
                  <a:pt x="0" y="763149"/>
                </a:moveTo>
                <a:cubicBezTo>
                  <a:pt x="1412807" y="772729"/>
                  <a:pt x="3514415" y="626358"/>
                  <a:pt x="4216102" y="0"/>
                </a:cubicBezTo>
                <a:cubicBezTo>
                  <a:pt x="4218403" y="687905"/>
                  <a:pt x="4212623" y="2215160"/>
                  <a:pt x="4214924" y="2903065"/>
                </a:cubicBezTo>
                <a:cubicBezTo>
                  <a:pt x="3022760" y="1488352"/>
                  <a:pt x="1533311" y="1459275"/>
                  <a:pt x="0" y="1411149"/>
                </a:cubicBezTo>
                <a:lnTo>
                  <a:pt x="0" y="763149"/>
                </a:lnTo>
                <a:close/>
              </a:path>
            </a:pathLst>
          </a:custGeom>
          <a:solidFill>
            <a:srgbClr val="F3F7F8"/>
          </a:solidFill>
          <a:ln>
            <a:noFill/>
          </a:ln>
        </p:spPr>
        <p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>
              <a:solidFill>
                <a:prstClr val="white"/>
              </a:solidFill>
            </a:endParaRPr>
          </a:p>
        </p:txBody>
      </p:sp>
      <p:sp>
        <p:nvSpPr>
          <p:cNvPr id="43" name="ZoneTexte 42"/>
          <p:cNvSpPr txBox="1"/>
          <p:nvPr/>
        </p:nvSpPr>
        <p:spPr>
          <a:xfrm>
            <a:off x="3277488" y="6210300"/>
            <a:ext cx="612045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Mode of action of </a:t>
            </a:r>
            <a:r>
              <a:rPr lang="en-US" sz="2400" b="1" dirty="0" err="1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Tyrosin</a:t>
            </a:r>
            <a:r>
              <a:rPr lang="en-US" sz="24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kinase inhibitors</a:t>
            </a:r>
            <a:endParaRPr lang="fr-FR" sz="2400" b="1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026" name="Picture 2" descr="H:\Téléchargements\hou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028987" y="2272758"/>
            <a:ext cx="10746350" cy="3816048"/>
          </a:xfrm>
          <a:prstGeom prst="rect">
            <a:avLst/>
          </a:prstGeom>
          <a:noFill/>
        </p:spPr>
      </p:pic>
      <p:grpSp>
        <p:nvGrpSpPr>
          <p:cNvPr id="14" name="Groupe 13"/>
          <p:cNvGrpSpPr/>
          <p:nvPr/>
        </p:nvGrpSpPr>
        <p:grpSpPr>
          <a:xfrm>
            <a:off x="3030433" y="476389"/>
            <a:ext cx="2431854" cy="1439709"/>
            <a:chOff x="3030433" y="476389"/>
            <a:chExt cx="2431854" cy="1439709"/>
          </a:xfrm>
        </p:grpSpPr>
        <p:sp>
          <p:nvSpPr>
            <p:cNvPr id="15" name="Rectangle 14"/>
            <p:cNvSpPr/>
            <p:nvPr/>
          </p:nvSpPr>
          <p:spPr>
            <a:xfrm>
              <a:off x="3030433" y="638525"/>
              <a:ext cx="1005840" cy="1005840"/>
            </a:xfrm>
            <a:prstGeom prst="rect">
              <a:avLst/>
            </a:prstGeom>
            <a:solidFill>
              <a:sysClr val="window" lastClr="FFFFFF">
                <a:lumMod val="95000"/>
              </a:sysClr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algn="ctr"/>
              <a:endParaRPr lang="fr-FR" kern="0" smtClean="0">
                <a:solidFill>
                  <a:prstClr val="white"/>
                </a:solidFill>
              </a:endParaRPr>
            </a:p>
          </p:txBody>
        </p:sp>
        <p:sp>
          <p:nvSpPr>
            <p:cNvPr id="16" name="Rectangle 15"/>
            <p:cNvSpPr/>
            <p:nvPr/>
          </p:nvSpPr>
          <p:spPr>
            <a:xfrm>
              <a:off x="3612701" y="476389"/>
              <a:ext cx="755703" cy="755703"/>
            </a:xfrm>
            <a:prstGeom prst="rect">
              <a:avLst/>
            </a:prstGeom>
            <a:solidFill>
              <a:srgbClr val="5B9BD5">
                <a:lumMod val="60000"/>
                <a:lumOff val="40000"/>
              </a:srgbClr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algn="ctr"/>
              <a:endParaRPr lang="fr-FR" kern="0" smtClean="0">
                <a:solidFill>
                  <a:prstClr val="white"/>
                </a:solidFill>
              </a:endParaRPr>
            </a:p>
          </p:txBody>
        </p:sp>
        <p:sp>
          <p:nvSpPr>
            <p:cNvPr id="17" name="Rectangle 16"/>
            <p:cNvSpPr/>
            <p:nvPr/>
          </p:nvSpPr>
          <p:spPr>
            <a:xfrm>
              <a:off x="3341937" y="1247830"/>
              <a:ext cx="198000" cy="196636"/>
            </a:xfrm>
            <a:prstGeom prst="rect">
              <a:avLst/>
            </a:prstGeom>
            <a:solidFill>
              <a:schemeClr val="bg1"/>
            </a:solidFill>
            <a:ln w="12700" cap="flat" cmpd="sng" algn="ctr">
              <a:solidFill>
                <a:schemeClr val="bg1"/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algn="ctr"/>
              <a:endParaRPr lang="fr-FR" kern="0" smtClean="0">
                <a:solidFill>
                  <a:prstClr val="white"/>
                </a:solidFill>
              </a:endParaRPr>
            </a:p>
          </p:txBody>
        </p:sp>
        <p:sp>
          <p:nvSpPr>
            <p:cNvPr id="18" name="Rectangle 17"/>
            <p:cNvSpPr/>
            <p:nvPr/>
          </p:nvSpPr>
          <p:spPr>
            <a:xfrm>
              <a:off x="3519222" y="1628203"/>
              <a:ext cx="289892" cy="287895"/>
            </a:xfrm>
            <a:prstGeom prst="rect">
              <a:avLst/>
            </a:prstGeom>
            <a:solidFill>
              <a:srgbClr val="70AD47">
                <a:lumMod val="60000"/>
                <a:lumOff val="40000"/>
              </a:srgbClr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algn="ctr"/>
              <a:endParaRPr lang="fr-FR" kern="0" smtClean="0">
                <a:solidFill>
                  <a:prstClr val="white"/>
                </a:solidFill>
              </a:endParaRPr>
            </a:p>
          </p:txBody>
        </p:sp>
        <p:sp>
          <p:nvSpPr>
            <p:cNvPr id="19" name="Rectangle 18"/>
            <p:cNvSpPr/>
            <p:nvPr/>
          </p:nvSpPr>
          <p:spPr>
            <a:xfrm>
              <a:off x="4276716" y="476862"/>
              <a:ext cx="1185571" cy="150046"/>
            </a:xfrm>
            <a:prstGeom prst="rect">
              <a:avLst/>
            </a:prstGeom>
            <a:solidFill>
              <a:srgbClr val="5B9BD5">
                <a:lumMod val="60000"/>
                <a:lumOff val="40000"/>
              </a:srgbClr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algn="ctr"/>
              <a:endParaRPr lang="fr-FR" kern="0" smtClean="0">
                <a:solidFill>
                  <a:prstClr val="white"/>
                </a:solidFill>
              </a:endParaRPr>
            </a:p>
          </p:txBody>
        </p:sp>
      </p:grpSp>
      <p:sp>
        <p:nvSpPr>
          <p:cNvPr id="21" name="Rectangle 20"/>
          <p:cNvSpPr/>
          <p:nvPr/>
        </p:nvSpPr>
        <p:spPr>
          <a:xfrm>
            <a:off x="4402844" y="656087"/>
            <a:ext cx="6680034" cy="76944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fr-FR" sz="4400" kern="0" dirty="0" err="1" smtClean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Tyrosin</a:t>
            </a:r>
            <a:r>
              <a:rPr lang="fr-FR" sz="4400" kern="0" dirty="0" smtClean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 Kinase </a:t>
            </a:r>
            <a:r>
              <a:rPr lang="fr-FR" sz="4400" kern="0" dirty="0" err="1" smtClean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Inhibitors</a:t>
            </a:r>
            <a:r>
              <a:rPr lang="fr-FR" sz="4400" kern="0" dirty="0" smtClean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  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0" dur="5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3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6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9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2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/>
      <p:bldP spid="43" grpId="0"/>
      <p:bldP spid="21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rgbClr val="E1E9ED">
                <a:alpha val="30000"/>
                <a:lumMod val="68000"/>
                <a:lumOff val="32000"/>
              </a:srgbClr>
            </a:gs>
            <a:gs pos="34000">
              <a:srgbClr val="F7FCFF"/>
            </a:gs>
            <a:gs pos="68000">
              <a:srgbClr val="FDFFFE"/>
            </a:gs>
            <a:gs pos="100000">
              <a:srgbClr val="F8FCFD">
                <a:alpha val="58000"/>
              </a:srgbClr>
            </a:gs>
          </a:gsLst>
          <a:path path="circle">
            <a:fillToRect l="100000" t="100000"/>
          </a:path>
          <a:tileRect r="-100000" b="-10000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Rectangle 7"/>
          <p:cNvSpPr/>
          <p:nvPr/>
        </p:nvSpPr>
        <p:spPr>
          <a:xfrm>
            <a:off x="23184" y="1506627"/>
            <a:ext cx="12192000" cy="709712"/>
          </a:xfrm>
          <a:custGeom>
            <a:avLst/>
            <a:gdLst>
              <a:gd name="connsiteX0" fmla="*/ 0 w 4198882"/>
              <a:gd name="connsiteY0" fmla="*/ 0 h 648000"/>
              <a:gd name="connsiteX1" fmla="*/ 4198882 w 4198882"/>
              <a:gd name="connsiteY1" fmla="*/ 0 h 648000"/>
              <a:gd name="connsiteX2" fmla="*/ 4198882 w 4198882"/>
              <a:gd name="connsiteY2" fmla="*/ 648000 h 648000"/>
              <a:gd name="connsiteX3" fmla="*/ 0 w 4198882"/>
              <a:gd name="connsiteY3" fmla="*/ 648000 h 648000"/>
              <a:gd name="connsiteX4" fmla="*/ 0 w 4198882"/>
              <a:gd name="connsiteY4" fmla="*/ 0 h 648000"/>
              <a:gd name="connsiteX0" fmla="*/ 0 w 4214924"/>
              <a:gd name="connsiteY0" fmla="*/ 0 h 2139916"/>
              <a:gd name="connsiteX1" fmla="*/ 4198882 w 4214924"/>
              <a:gd name="connsiteY1" fmla="*/ 0 h 2139916"/>
              <a:gd name="connsiteX2" fmla="*/ 4214924 w 4214924"/>
              <a:gd name="connsiteY2" fmla="*/ 2139916 h 2139916"/>
              <a:gd name="connsiteX3" fmla="*/ 0 w 4214924"/>
              <a:gd name="connsiteY3" fmla="*/ 648000 h 2139916"/>
              <a:gd name="connsiteX4" fmla="*/ 0 w 4214924"/>
              <a:gd name="connsiteY4" fmla="*/ 0 h 2139916"/>
              <a:gd name="connsiteX0" fmla="*/ 0 w 4214924"/>
              <a:gd name="connsiteY0" fmla="*/ 128337 h 2268253"/>
              <a:gd name="connsiteX1" fmla="*/ 4198882 w 4214924"/>
              <a:gd name="connsiteY1" fmla="*/ 0 h 2268253"/>
              <a:gd name="connsiteX2" fmla="*/ 4214924 w 4214924"/>
              <a:gd name="connsiteY2" fmla="*/ 2268253 h 2268253"/>
              <a:gd name="connsiteX3" fmla="*/ 0 w 4214924"/>
              <a:gd name="connsiteY3" fmla="*/ 776337 h 2268253"/>
              <a:gd name="connsiteX4" fmla="*/ 0 w 4214924"/>
              <a:gd name="connsiteY4" fmla="*/ 128337 h 2268253"/>
              <a:gd name="connsiteX0" fmla="*/ 0 w 4214924"/>
              <a:gd name="connsiteY0" fmla="*/ 128337 h 2268253"/>
              <a:gd name="connsiteX1" fmla="*/ 4198882 w 4214924"/>
              <a:gd name="connsiteY1" fmla="*/ 0 h 2268253"/>
              <a:gd name="connsiteX2" fmla="*/ 4214924 w 4214924"/>
              <a:gd name="connsiteY2" fmla="*/ 2268253 h 2268253"/>
              <a:gd name="connsiteX3" fmla="*/ 0 w 4214924"/>
              <a:gd name="connsiteY3" fmla="*/ 776337 h 2268253"/>
              <a:gd name="connsiteX4" fmla="*/ 0 w 4214924"/>
              <a:gd name="connsiteY4" fmla="*/ 128337 h 2268253"/>
              <a:gd name="connsiteX0" fmla="*/ 0 w 4214924"/>
              <a:gd name="connsiteY0" fmla="*/ 128337 h 2268253"/>
              <a:gd name="connsiteX1" fmla="*/ 4198882 w 4214924"/>
              <a:gd name="connsiteY1" fmla="*/ 0 h 2268253"/>
              <a:gd name="connsiteX2" fmla="*/ 4214924 w 4214924"/>
              <a:gd name="connsiteY2" fmla="*/ 2268253 h 2268253"/>
              <a:gd name="connsiteX3" fmla="*/ 0 w 4214924"/>
              <a:gd name="connsiteY3" fmla="*/ 776337 h 2268253"/>
              <a:gd name="connsiteX4" fmla="*/ 0 w 4214924"/>
              <a:gd name="connsiteY4" fmla="*/ 128337 h 2268253"/>
              <a:gd name="connsiteX0" fmla="*/ 0 w 4214924"/>
              <a:gd name="connsiteY0" fmla="*/ 128337 h 2268253"/>
              <a:gd name="connsiteX1" fmla="*/ 4198882 w 4214924"/>
              <a:gd name="connsiteY1" fmla="*/ 0 h 2268253"/>
              <a:gd name="connsiteX2" fmla="*/ 4214924 w 4214924"/>
              <a:gd name="connsiteY2" fmla="*/ 2268253 h 2268253"/>
              <a:gd name="connsiteX3" fmla="*/ 0 w 4214924"/>
              <a:gd name="connsiteY3" fmla="*/ 776337 h 2268253"/>
              <a:gd name="connsiteX4" fmla="*/ 0 w 4214924"/>
              <a:gd name="connsiteY4" fmla="*/ 128337 h 2268253"/>
              <a:gd name="connsiteX0" fmla="*/ 0 w 4214924"/>
              <a:gd name="connsiteY0" fmla="*/ 1560 h 2141476"/>
              <a:gd name="connsiteX1" fmla="*/ 4198882 w 4214924"/>
              <a:gd name="connsiteY1" fmla="*/ 306360 h 2141476"/>
              <a:gd name="connsiteX2" fmla="*/ 4214924 w 4214924"/>
              <a:gd name="connsiteY2" fmla="*/ 2141476 h 2141476"/>
              <a:gd name="connsiteX3" fmla="*/ 0 w 4214924"/>
              <a:gd name="connsiteY3" fmla="*/ 649560 h 2141476"/>
              <a:gd name="connsiteX4" fmla="*/ 0 w 4214924"/>
              <a:gd name="connsiteY4" fmla="*/ 1560 h 2141476"/>
              <a:gd name="connsiteX0" fmla="*/ 0 w 4214924"/>
              <a:gd name="connsiteY0" fmla="*/ 11627 h 2151543"/>
              <a:gd name="connsiteX1" fmla="*/ 4198882 w 4214924"/>
              <a:gd name="connsiteY1" fmla="*/ 316427 h 2151543"/>
              <a:gd name="connsiteX2" fmla="*/ 4214924 w 4214924"/>
              <a:gd name="connsiteY2" fmla="*/ 2151543 h 2151543"/>
              <a:gd name="connsiteX3" fmla="*/ 0 w 4214924"/>
              <a:gd name="connsiteY3" fmla="*/ 659627 h 2151543"/>
              <a:gd name="connsiteX4" fmla="*/ 0 w 4214924"/>
              <a:gd name="connsiteY4" fmla="*/ 11627 h 2151543"/>
              <a:gd name="connsiteX0" fmla="*/ 0 w 4214924"/>
              <a:gd name="connsiteY0" fmla="*/ 84094 h 2224010"/>
              <a:gd name="connsiteX1" fmla="*/ 4208020 w 4214924"/>
              <a:gd name="connsiteY1" fmla="*/ 160294 h 2224010"/>
              <a:gd name="connsiteX2" fmla="*/ 4214924 w 4214924"/>
              <a:gd name="connsiteY2" fmla="*/ 2224010 h 2224010"/>
              <a:gd name="connsiteX3" fmla="*/ 0 w 4214924"/>
              <a:gd name="connsiteY3" fmla="*/ 732094 h 2224010"/>
              <a:gd name="connsiteX4" fmla="*/ 0 w 4214924"/>
              <a:gd name="connsiteY4" fmla="*/ 84094 h 2224010"/>
              <a:gd name="connsiteX0" fmla="*/ 0 w 4214924"/>
              <a:gd name="connsiteY0" fmla="*/ 5549 h 2145465"/>
              <a:gd name="connsiteX1" fmla="*/ 4208020 w 4214924"/>
              <a:gd name="connsiteY1" fmla="*/ 81749 h 2145465"/>
              <a:gd name="connsiteX2" fmla="*/ 4214924 w 4214924"/>
              <a:gd name="connsiteY2" fmla="*/ 2145465 h 2145465"/>
              <a:gd name="connsiteX3" fmla="*/ 0 w 4214924"/>
              <a:gd name="connsiteY3" fmla="*/ 653549 h 2145465"/>
              <a:gd name="connsiteX4" fmla="*/ 0 w 4214924"/>
              <a:gd name="connsiteY4" fmla="*/ 5549 h 2145465"/>
              <a:gd name="connsiteX0" fmla="*/ 0 w 4214924"/>
              <a:gd name="connsiteY0" fmla="*/ 5549 h 2145465"/>
              <a:gd name="connsiteX1" fmla="*/ 4208020 w 4214924"/>
              <a:gd name="connsiteY1" fmla="*/ 81749 h 2145465"/>
              <a:gd name="connsiteX2" fmla="*/ 4214924 w 4214924"/>
              <a:gd name="connsiteY2" fmla="*/ 2145465 h 2145465"/>
              <a:gd name="connsiteX3" fmla="*/ 0 w 4214924"/>
              <a:gd name="connsiteY3" fmla="*/ 653549 h 2145465"/>
              <a:gd name="connsiteX4" fmla="*/ 0 w 4214924"/>
              <a:gd name="connsiteY4" fmla="*/ 5549 h 2145465"/>
              <a:gd name="connsiteX0" fmla="*/ 0 w 4214924"/>
              <a:gd name="connsiteY0" fmla="*/ 61014 h 2200930"/>
              <a:gd name="connsiteX1" fmla="*/ 4208020 w 4214924"/>
              <a:gd name="connsiteY1" fmla="*/ 137214 h 2200930"/>
              <a:gd name="connsiteX2" fmla="*/ 4214924 w 4214924"/>
              <a:gd name="connsiteY2" fmla="*/ 2200930 h 2200930"/>
              <a:gd name="connsiteX3" fmla="*/ 0 w 4214924"/>
              <a:gd name="connsiteY3" fmla="*/ 709014 h 2200930"/>
              <a:gd name="connsiteX4" fmla="*/ 0 w 4214924"/>
              <a:gd name="connsiteY4" fmla="*/ 61014 h 2200930"/>
              <a:gd name="connsiteX0" fmla="*/ 0 w 4217638"/>
              <a:gd name="connsiteY0" fmla="*/ 485813 h 2625729"/>
              <a:gd name="connsiteX1" fmla="*/ 4217158 w 4217638"/>
              <a:gd name="connsiteY1" fmla="*/ 47663 h 2625729"/>
              <a:gd name="connsiteX2" fmla="*/ 4214924 w 4217638"/>
              <a:gd name="connsiteY2" fmla="*/ 2625729 h 2625729"/>
              <a:gd name="connsiteX3" fmla="*/ 0 w 4217638"/>
              <a:gd name="connsiteY3" fmla="*/ 1133813 h 2625729"/>
              <a:gd name="connsiteX4" fmla="*/ 0 w 4217638"/>
              <a:gd name="connsiteY4" fmla="*/ 485813 h 2625729"/>
              <a:gd name="connsiteX0" fmla="*/ 0 w 4217638"/>
              <a:gd name="connsiteY0" fmla="*/ 438150 h 2578066"/>
              <a:gd name="connsiteX1" fmla="*/ 4217158 w 4217638"/>
              <a:gd name="connsiteY1" fmla="*/ 0 h 2578066"/>
              <a:gd name="connsiteX2" fmla="*/ 4214924 w 4217638"/>
              <a:gd name="connsiteY2" fmla="*/ 2578066 h 2578066"/>
              <a:gd name="connsiteX3" fmla="*/ 0 w 4217638"/>
              <a:gd name="connsiteY3" fmla="*/ 1086150 h 2578066"/>
              <a:gd name="connsiteX4" fmla="*/ 0 w 4217638"/>
              <a:gd name="connsiteY4" fmla="*/ 438150 h 2578066"/>
              <a:gd name="connsiteX0" fmla="*/ 0 w 4217638"/>
              <a:gd name="connsiteY0" fmla="*/ 476250 h 2616166"/>
              <a:gd name="connsiteX1" fmla="*/ 4217158 w 4217638"/>
              <a:gd name="connsiteY1" fmla="*/ 0 h 2616166"/>
              <a:gd name="connsiteX2" fmla="*/ 4214924 w 4217638"/>
              <a:gd name="connsiteY2" fmla="*/ 2616166 h 2616166"/>
              <a:gd name="connsiteX3" fmla="*/ 0 w 4217638"/>
              <a:gd name="connsiteY3" fmla="*/ 1124250 h 2616166"/>
              <a:gd name="connsiteX4" fmla="*/ 0 w 4217638"/>
              <a:gd name="connsiteY4" fmla="*/ 476250 h 2616166"/>
              <a:gd name="connsiteX0" fmla="*/ 0 w 4243632"/>
              <a:gd name="connsiteY0" fmla="*/ 258089 h 2398005"/>
              <a:gd name="connsiteX1" fmla="*/ 4243518 w 4243632"/>
              <a:gd name="connsiteY1" fmla="*/ 0 h 2398005"/>
              <a:gd name="connsiteX2" fmla="*/ 4214924 w 4243632"/>
              <a:gd name="connsiteY2" fmla="*/ 2398005 h 2398005"/>
              <a:gd name="connsiteX3" fmla="*/ 0 w 4243632"/>
              <a:gd name="connsiteY3" fmla="*/ 906089 h 2398005"/>
              <a:gd name="connsiteX4" fmla="*/ 0 w 4243632"/>
              <a:gd name="connsiteY4" fmla="*/ 258089 h 2398005"/>
              <a:gd name="connsiteX0" fmla="*/ 0 w 4243632"/>
              <a:gd name="connsiteY0" fmla="*/ 258089 h 2398005"/>
              <a:gd name="connsiteX1" fmla="*/ 4243518 w 4243632"/>
              <a:gd name="connsiteY1" fmla="*/ 0 h 2398005"/>
              <a:gd name="connsiteX2" fmla="*/ 4214924 w 4243632"/>
              <a:gd name="connsiteY2" fmla="*/ 2398005 h 2398005"/>
              <a:gd name="connsiteX3" fmla="*/ 0 w 4243632"/>
              <a:gd name="connsiteY3" fmla="*/ 906089 h 2398005"/>
              <a:gd name="connsiteX4" fmla="*/ 0 w 4243632"/>
              <a:gd name="connsiteY4" fmla="*/ 258089 h 2398005"/>
              <a:gd name="connsiteX0" fmla="*/ 0 w 4243632"/>
              <a:gd name="connsiteY0" fmla="*/ 258089 h 2398005"/>
              <a:gd name="connsiteX1" fmla="*/ 4243518 w 4243632"/>
              <a:gd name="connsiteY1" fmla="*/ 0 h 2398005"/>
              <a:gd name="connsiteX2" fmla="*/ 4214924 w 4243632"/>
              <a:gd name="connsiteY2" fmla="*/ 2398005 h 2398005"/>
              <a:gd name="connsiteX3" fmla="*/ 0 w 4243632"/>
              <a:gd name="connsiteY3" fmla="*/ 906089 h 2398005"/>
              <a:gd name="connsiteX4" fmla="*/ 0 w 4243632"/>
              <a:gd name="connsiteY4" fmla="*/ 258089 h 2398005"/>
              <a:gd name="connsiteX0" fmla="*/ 0 w 4234534"/>
              <a:gd name="connsiteY0" fmla="*/ 295501 h 2435417"/>
              <a:gd name="connsiteX1" fmla="*/ 4234379 w 4234534"/>
              <a:gd name="connsiteY1" fmla="*/ 0 h 2435417"/>
              <a:gd name="connsiteX2" fmla="*/ 4214924 w 4234534"/>
              <a:gd name="connsiteY2" fmla="*/ 2435417 h 2435417"/>
              <a:gd name="connsiteX3" fmla="*/ 0 w 4234534"/>
              <a:gd name="connsiteY3" fmla="*/ 943501 h 2435417"/>
              <a:gd name="connsiteX4" fmla="*/ 0 w 4234534"/>
              <a:gd name="connsiteY4" fmla="*/ 295501 h 2435417"/>
              <a:gd name="connsiteX0" fmla="*/ 0 w 4216654"/>
              <a:gd name="connsiteY0" fmla="*/ 295501 h 2435417"/>
              <a:gd name="connsiteX1" fmla="*/ 4216102 w 4216654"/>
              <a:gd name="connsiteY1" fmla="*/ 0 h 2435417"/>
              <a:gd name="connsiteX2" fmla="*/ 4214924 w 4216654"/>
              <a:gd name="connsiteY2" fmla="*/ 2435417 h 2435417"/>
              <a:gd name="connsiteX3" fmla="*/ 0 w 4216654"/>
              <a:gd name="connsiteY3" fmla="*/ 943501 h 2435417"/>
              <a:gd name="connsiteX4" fmla="*/ 0 w 4216654"/>
              <a:gd name="connsiteY4" fmla="*/ 295501 h 2435417"/>
              <a:gd name="connsiteX0" fmla="*/ 0 w 4216654"/>
              <a:gd name="connsiteY0" fmla="*/ 763149 h 2903065"/>
              <a:gd name="connsiteX1" fmla="*/ 4216102 w 4216654"/>
              <a:gd name="connsiteY1" fmla="*/ 0 h 2903065"/>
              <a:gd name="connsiteX2" fmla="*/ 4214924 w 4216654"/>
              <a:gd name="connsiteY2" fmla="*/ 2903065 h 2903065"/>
              <a:gd name="connsiteX3" fmla="*/ 0 w 4216654"/>
              <a:gd name="connsiteY3" fmla="*/ 1411149 h 2903065"/>
              <a:gd name="connsiteX4" fmla="*/ 0 w 4216654"/>
              <a:gd name="connsiteY4" fmla="*/ 763149 h 2903065"/>
              <a:gd name="connsiteX0" fmla="*/ 0 w 4216654"/>
              <a:gd name="connsiteY0" fmla="*/ 763149 h 2903065"/>
              <a:gd name="connsiteX1" fmla="*/ 4216102 w 4216654"/>
              <a:gd name="connsiteY1" fmla="*/ 0 h 2903065"/>
              <a:gd name="connsiteX2" fmla="*/ 4214924 w 4216654"/>
              <a:gd name="connsiteY2" fmla="*/ 2903065 h 2903065"/>
              <a:gd name="connsiteX3" fmla="*/ 0 w 4216654"/>
              <a:gd name="connsiteY3" fmla="*/ 1411149 h 2903065"/>
              <a:gd name="connsiteX4" fmla="*/ 0 w 4216654"/>
              <a:gd name="connsiteY4" fmla="*/ 763149 h 29030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216654" h="2903065">
                <a:moveTo>
                  <a:pt x="0" y="763149"/>
                </a:moveTo>
                <a:cubicBezTo>
                  <a:pt x="1412807" y="772729"/>
                  <a:pt x="3514415" y="626358"/>
                  <a:pt x="4216102" y="0"/>
                </a:cubicBezTo>
                <a:cubicBezTo>
                  <a:pt x="4218403" y="687905"/>
                  <a:pt x="4212623" y="2215160"/>
                  <a:pt x="4214924" y="2903065"/>
                </a:cubicBezTo>
                <a:cubicBezTo>
                  <a:pt x="3022760" y="1488352"/>
                  <a:pt x="1533311" y="1459275"/>
                  <a:pt x="0" y="1411149"/>
                </a:cubicBezTo>
                <a:lnTo>
                  <a:pt x="0" y="763149"/>
                </a:lnTo>
                <a:close/>
              </a:path>
            </a:pathLst>
          </a:custGeom>
          <a:solidFill>
            <a:srgbClr val="F3F7F8"/>
          </a:solidFill>
          <a:ln>
            <a:noFill/>
          </a:ln>
        </p:spPr>
        <p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>
              <a:solidFill>
                <a:prstClr val="white"/>
              </a:solidFill>
            </a:endParaRPr>
          </a:p>
        </p:txBody>
      </p:sp>
      <p:sp>
        <p:nvSpPr>
          <p:cNvPr id="23" name="Rectangle 22"/>
          <p:cNvSpPr/>
          <p:nvPr/>
        </p:nvSpPr>
        <p:spPr>
          <a:xfrm>
            <a:off x="3030433" y="638525"/>
            <a:ext cx="1005840" cy="1005840"/>
          </a:xfrm>
          <a:prstGeom prst="rect">
            <a:avLst/>
          </a:prstGeom>
          <a:solidFill>
            <a:sysClr val="window" lastClr="FFFFFF">
              <a:lumMod val="95000"/>
            </a:sys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algn="ctr">
              <a:defRPr/>
            </a:pPr>
            <a:endParaRPr lang="fr-FR" kern="0" smtClean="0">
              <a:solidFill>
                <a:prstClr val="white"/>
              </a:solidFill>
            </a:endParaRPr>
          </a:p>
        </p:txBody>
      </p:sp>
      <p:sp>
        <p:nvSpPr>
          <p:cNvPr id="31" name="Rectangle 30"/>
          <p:cNvSpPr/>
          <p:nvPr/>
        </p:nvSpPr>
        <p:spPr>
          <a:xfrm>
            <a:off x="3519222" y="1628203"/>
            <a:ext cx="289892" cy="287895"/>
          </a:xfrm>
          <a:prstGeom prst="rect">
            <a:avLst/>
          </a:prstGeom>
          <a:solidFill>
            <a:srgbClr val="70AD47">
              <a:lumMod val="60000"/>
              <a:lumOff val="40000"/>
            </a:srgb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algn="ctr">
              <a:defRPr/>
            </a:pPr>
            <a:endParaRPr lang="fr-FR" kern="0" smtClean="0">
              <a:solidFill>
                <a:prstClr val="white"/>
              </a:solidFill>
            </a:endParaRPr>
          </a:p>
        </p:txBody>
      </p:sp>
      <p:sp>
        <p:nvSpPr>
          <p:cNvPr id="32" name="Rectangle 31"/>
          <p:cNvSpPr/>
          <p:nvPr/>
        </p:nvSpPr>
        <p:spPr>
          <a:xfrm>
            <a:off x="4368362" y="629345"/>
            <a:ext cx="2820003" cy="76944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defRPr/>
            </a:pPr>
            <a:r>
              <a:rPr lang="fr-FR" sz="4400" kern="0" dirty="0" smtClean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Objectives</a:t>
            </a:r>
            <a:endParaRPr lang="fr-FR" sz="4400" kern="0" dirty="0">
              <a:solidFill>
                <a:srgbClr val="0070C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33" name="Rectangle 32"/>
          <p:cNvSpPr/>
          <p:nvPr/>
        </p:nvSpPr>
        <p:spPr>
          <a:xfrm>
            <a:off x="4276716" y="476862"/>
            <a:ext cx="1185571" cy="150046"/>
          </a:xfrm>
          <a:prstGeom prst="rect">
            <a:avLst/>
          </a:prstGeom>
          <a:solidFill>
            <a:srgbClr val="5B9BD5">
              <a:lumMod val="60000"/>
              <a:lumOff val="40000"/>
            </a:srgb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algn="ctr">
              <a:defRPr/>
            </a:pPr>
            <a:endParaRPr lang="fr-FR" kern="0" smtClean="0">
              <a:solidFill>
                <a:prstClr val="white"/>
              </a:solidFill>
            </a:endParaRPr>
          </a:p>
        </p:txBody>
      </p:sp>
      <p:sp>
        <p:nvSpPr>
          <p:cNvPr id="28" name="Rectangle 27"/>
          <p:cNvSpPr/>
          <p:nvPr/>
        </p:nvSpPr>
        <p:spPr>
          <a:xfrm>
            <a:off x="3612701" y="476389"/>
            <a:ext cx="755703" cy="755703"/>
          </a:xfrm>
          <a:prstGeom prst="rect">
            <a:avLst/>
          </a:prstGeom>
          <a:solidFill>
            <a:srgbClr val="5B9BD5">
              <a:lumMod val="60000"/>
              <a:lumOff val="40000"/>
            </a:srgb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algn="ctr">
              <a:defRPr/>
            </a:pPr>
            <a:endParaRPr lang="fr-FR" kern="0" smtClean="0">
              <a:solidFill>
                <a:prstClr val="white"/>
              </a:solidFill>
            </a:endParaRPr>
          </a:p>
        </p:txBody>
      </p:sp>
      <p:sp>
        <p:nvSpPr>
          <p:cNvPr id="30" name="Rectangle 29"/>
          <p:cNvSpPr/>
          <p:nvPr/>
        </p:nvSpPr>
        <p:spPr>
          <a:xfrm>
            <a:off x="3341937" y="1247830"/>
            <a:ext cx="198000" cy="196636"/>
          </a:xfrm>
          <a:prstGeom prst="rect">
            <a:avLst/>
          </a:prstGeom>
          <a:solidFill>
            <a:schemeClr val="bg1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algn="ctr">
              <a:defRPr/>
            </a:pPr>
            <a:endParaRPr lang="fr-FR" kern="0" smtClean="0">
              <a:solidFill>
                <a:prstClr val="white"/>
              </a:solidFill>
            </a:endParaRPr>
          </a:p>
        </p:txBody>
      </p:sp>
      <p:pic>
        <p:nvPicPr>
          <p:cNvPr id="19" name="Picture 2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035" t="14888" r="38694" b="30489"/>
          <a:stretch/>
        </p:blipFill>
        <p:spPr bwMode="auto">
          <a:xfrm>
            <a:off x="682225" y="1902736"/>
            <a:ext cx="1000321" cy="105271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" name="Picture 2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035" t="14888" r="38694" b="30489"/>
          <a:stretch/>
        </p:blipFill>
        <p:spPr bwMode="auto">
          <a:xfrm>
            <a:off x="644902" y="3725712"/>
            <a:ext cx="1000321" cy="105271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79201" name="Rectangle 1"/>
          <p:cNvSpPr>
            <a:spLocks noChangeArrowheads="1"/>
          </p:cNvSpPr>
          <p:nvPr/>
        </p:nvSpPr>
        <p:spPr bwMode="auto">
          <a:xfrm>
            <a:off x="202656" y="1509747"/>
            <a:ext cx="12192000" cy="353943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>
                <a:tab pos="3330575" algn="l"/>
              </a:tabLst>
            </a:pPr>
            <a:r>
              <a:rPr kumimoji="0" lang="fr-FR" sz="3200" b="0" i="0" u="none" strike="noStrike" cap="none" normalizeH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                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>
                <a:tab pos="3330575" algn="l"/>
              </a:tabLst>
            </a:pPr>
            <a:r>
              <a:rPr lang="fr-FR" sz="3200" baseline="0" dirty="0"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</a:t>
            </a:r>
            <a:r>
              <a:rPr lang="fr-FR" sz="3200" baseline="0" dirty="0" smtClean="0"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               </a:t>
            </a:r>
            <a:r>
              <a:rPr lang="fr-FR" sz="3200" dirty="0">
                <a:latin typeface="Times New Roman" pitchFamily="18" charset="0"/>
                <a:ea typeface="Calibri" pitchFamily="34" charset="0"/>
                <a:cs typeface="Times New Roman" pitchFamily="18" charset="0"/>
              </a:rPr>
              <a:t>P</a:t>
            </a:r>
            <a:r>
              <a:rPr kumimoji="0" lang="fr-FR" sz="3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rincipal objective :</a:t>
            </a: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  <a:tabLst>
                <a:tab pos="3330575" algn="l"/>
              </a:tabLst>
            </a:pPr>
            <a:r>
              <a:rPr lang="en-US" sz="3200" dirty="0" smtClean="0">
                <a:latin typeface="Times New Roman" pitchFamily="18" charset="0"/>
                <a:cs typeface="Times New Roman" pitchFamily="18" charset="0"/>
              </a:rPr>
              <a:t>                To </a:t>
            </a:r>
            <a:r>
              <a:rPr lang="en-US" sz="3200" dirty="0">
                <a:latin typeface="Times New Roman" pitchFamily="18" charset="0"/>
                <a:cs typeface="Times New Roman" pitchFamily="18" charset="0"/>
              </a:rPr>
              <a:t>evaluate the tolerance </a:t>
            </a:r>
            <a:r>
              <a:rPr lang="en-US" sz="3200" dirty="0" smtClean="0">
                <a:latin typeface="Times New Roman" pitchFamily="18" charset="0"/>
                <a:cs typeface="Times New Roman" pitchFamily="18" charset="0"/>
              </a:rPr>
              <a:t>with </a:t>
            </a:r>
            <a:r>
              <a:rPr lang="en-US" sz="3200" dirty="0">
                <a:latin typeface="Times New Roman" pitchFamily="18" charset="0"/>
                <a:cs typeface="Times New Roman" pitchFamily="18" charset="0"/>
              </a:rPr>
              <a:t>the Inhibitors of </a:t>
            </a:r>
            <a:r>
              <a:rPr lang="en-US" sz="3200" dirty="0" smtClean="0">
                <a:latin typeface="Times New Roman" pitchFamily="18" charset="0"/>
                <a:cs typeface="Times New Roman" pitchFamily="18" charset="0"/>
              </a:rPr>
              <a:t>Receivers</a:t>
            </a: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  <a:tabLst>
                <a:tab pos="3330575" algn="l"/>
              </a:tabLst>
            </a:pPr>
            <a:r>
              <a:rPr lang="en-US" sz="3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200" dirty="0" smtClean="0">
                <a:latin typeface="Times New Roman" pitchFamily="18" charset="0"/>
                <a:cs typeface="Times New Roman" pitchFamily="18" charset="0"/>
              </a:rPr>
              <a:t>               </a:t>
            </a:r>
            <a:r>
              <a:rPr lang="en-US" sz="3200" dirty="0" err="1">
                <a:latin typeface="Times New Roman" pitchFamily="18" charset="0"/>
                <a:cs typeface="Times New Roman" pitchFamily="18" charset="0"/>
              </a:rPr>
              <a:t>Tyrosin</a:t>
            </a:r>
            <a:r>
              <a:rPr lang="en-US" sz="3200" dirty="0">
                <a:latin typeface="Times New Roman" pitchFamily="18" charset="0"/>
                <a:cs typeface="Times New Roman" pitchFamily="18" charset="0"/>
              </a:rPr>
              <a:t> Kinase (ITK) among cancer patients.</a:t>
            </a:r>
            <a:endParaRPr kumimoji="0" lang="fr-FR" sz="32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ea typeface="Calibri" pitchFamily="34" charset="0"/>
              <a:cs typeface="Times New Roman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>
                <a:tab pos="3330575" algn="l"/>
              </a:tabLst>
            </a:pPr>
            <a:endParaRPr lang="fr-FR" sz="3200" dirty="0">
              <a:latin typeface="Times New Roman" pitchFamily="18" charset="0"/>
              <a:ea typeface="Calibri" pitchFamily="34" charset="0"/>
              <a:cs typeface="Times New Roman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>
                <a:tab pos="3330575" algn="l"/>
              </a:tabLst>
            </a:pPr>
            <a:r>
              <a:rPr lang="fr-FR" sz="3200" dirty="0"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</a:t>
            </a:r>
            <a:r>
              <a:rPr lang="fr-FR" sz="3200" dirty="0" smtClean="0"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             </a:t>
            </a:r>
            <a:r>
              <a:rPr lang="fr-FR" sz="3200" dirty="0" err="1" smtClean="0">
                <a:latin typeface="Times New Roman" pitchFamily="18" charset="0"/>
                <a:ea typeface="Calibri" pitchFamily="34" charset="0"/>
                <a:cs typeface="Times New Roman" pitchFamily="18" charset="0"/>
              </a:rPr>
              <a:t>S</a:t>
            </a:r>
            <a:r>
              <a:rPr kumimoji="0" lang="fr-FR" sz="32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econdary</a:t>
            </a:r>
            <a:r>
              <a:rPr kumimoji="0" lang="fr-FR" sz="3200" b="0" i="0" u="none" strike="noStrike" cap="none" normalizeH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objective</a:t>
            </a:r>
            <a:r>
              <a:rPr kumimoji="0" lang="fr-FR" sz="3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 :</a:t>
            </a:r>
            <a:endParaRPr kumimoji="0" lang="fr-FR" sz="32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  <a:tabLst>
                <a:tab pos="3330575" algn="l"/>
              </a:tabLst>
            </a:pPr>
            <a:r>
              <a:rPr lang="en-US" sz="3200" dirty="0" smtClean="0">
                <a:latin typeface="Times New Roman" pitchFamily="18" charset="0"/>
                <a:cs typeface="Times New Roman" pitchFamily="18" charset="0"/>
              </a:rPr>
              <a:t>               To </a:t>
            </a:r>
            <a:r>
              <a:rPr lang="en-US" sz="3200" dirty="0">
                <a:latin typeface="Times New Roman" pitchFamily="18" charset="0"/>
                <a:cs typeface="Times New Roman" pitchFamily="18" charset="0"/>
              </a:rPr>
              <a:t>determine the carcinogenic risk factors among these patients</a:t>
            </a:r>
            <a:r>
              <a:rPr lang="en-US" sz="3200" dirty="0" smtClean="0">
                <a:latin typeface="Times New Roman" pitchFamily="18" charset="0"/>
                <a:cs typeface="Times New Roman" pitchFamily="18" charset="0"/>
              </a:rPr>
              <a:t>.</a:t>
            </a:r>
            <a:endParaRPr kumimoji="0" lang="fr-FR" sz="32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3" name="Image 12"/>
          <p:cNvPicPr>
            <a:picLocks noChangeAspect="1"/>
          </p:cNvPicPr>
          <p:nvPr/>
        </p:nvPicPr>
        <p:blipFill>
          <a:blip r:embed="rId4" cstate="print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4319" b="89812" l="716" r="89980">
                        <a14:foregroundMark x1="56953" y1="8859" x2="43149" y2="8195"/>
                        <a14:foregroundMark x1="55828" y1="6977" x2="44785" y2="6312"/>
                        <a14:foregroundMark x1="50511" y1="5094" x2="44070" y2="5980"/>
                        <a14:foregroundMark x1="38957" y1="10078" x2="37423" y2="12071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7043769" y="147969"/>
            <a:ext cx="2405030" cy="19869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3865784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5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0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5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3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5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6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5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9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5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2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5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5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5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8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5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92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31" dur="500"/>
                                        <p:tgtEl>
                                          <p:spTgt spid="17920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5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34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3" grpId="0" animBg="1"/>
      <p:bldP spid="31" grpId="0" animBg="1"/>
      <p:bldP spid="32" grpId="0"/>
      <p:bldP spid="33" grpId="0" animBg="1"/>
      <p:bldP spid="28" grpId="0" animBg="1"/>
      <p:bldP spid="30" grpId="0" animBg="1"/>
      <p:bldP spid="179201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rgbClr val="E1E9ED">
                <a:alpha val="30000"/>
                <a:lumMod val="68000"/>
                <a:lumOff val="32000"/>
              </a:srgbClr>
            </a:gs>
            <a:gs pos="34000">
              <a:srgbClr val="F7FCFF"/>
            </a:gs>
            <a:gs pos="68000">
              <a:srgbClr val="FDFFFE"/>
            </a:gs>
            <a:gs pos="100000">
              <a:srgbClr val="F8FCFD">
                <a:alpha val="58000"/>
              </a:srgbClr>
            </a:gs>
          </a:gsLst>
          <a:path path="circle">
            <a:fillToRect l="100000" t="100000"/>
          </a:path>
          <a:tileRect r="-100000" b="-10000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13"/>
          <p:cNvSpPr/>
          <p:nvPr/>
        </p:nvSpPr>
        <p:spPr>
          <a:xfrm>
            <a:off x="3030433" y="638525"/>
            <a:ext cx="1005840" cy="1005840"/>
          </a:xfrm>
          <a:prstGeom prst="rect">
            <a:avLst/>
          </a:prstGeom>
          <a:solidFill>
            <a:sysClr val="window" lastClr="FFFFFF">
              <a:lumMod val="95000"/>
            </a:sys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algn="ctr">
              <a:defRPr/>
            </a:pPr>
            <a:endParaRPr lang="fr-FR" kern="0" smtClean="0">
              <a:solidFill>
                <a:prstClr val="white"/>
              </a:solidFill>
            </a:endParaRPr>
          </a:p>
        </p:txBody>
      </p:sp>
      <p:sp>
        <p:nvSpPr>
          <p:cNvPr id="22" name="Rectangle 7"/>
          <p:cNvSpPr/>
          <p:nvPr/>
        </p:nvSpPr>
        <p:spPr>
          <a:xfrm>
            <a:off x="23184" y="1563046"/>
            <a:ext cx="12192000" cy="709712"/>
          </a:xfrm>
          <a:custGeom>
            <a:avLst/>
            <a:gdLst>
              <a:gd name="connsiteX0" fmla="*/ 0 w 4198882"/>
              <a:gd name="connsiteY0" fmla="*/ 0 h 648000"/>
              <a:gd name="connsiteX1" fmla="*/ 4198882 w 4198882"/>
              <a:gd name="connsiteY1" fmla="*/ 0 h 648000"/>
              <a:gd name="connsiteX2" fmla="*/ 4198882 w 4198882"/>
              <a:gd name="connsiteY2" fmla="*/ 648000 h 648000"/>
              <a:gd name="connsiteX3" fmla="*/ 0 w 4198882"/>
              <a:gd name="connsiteY3" fmla="*/ 648000 h 648000"/>
              <a:gd name="connsiteX4" fmla="*/ 0 w 4198882"/>
              <a:gd name="connsiteY4" fmla="*/ 0 h 648000"/>
              <a:gd name="connsiteX0" fmla="*/ 0 w 4214924"/>
              <a:gd name="connsiteY0" fmla="*/ 0 h 2139916"/>
              <a:gd name="connsiteX1" fmla="*/ 4198882 w 4214924"/>
              <a:gd name="connsiteY1" fmla="*/ 0 h 2139916"/>
              <a:gd name="connsiteX2" fmla="*/ 4214924 w 4214924"/>
              <a:gd name="connsiteY2" fmla="*/ 2139916 h 2139916"/>
              <a:gd name="connsiteX3" fmla="*/ 0 w 4214924"/>
              <a:gd name="connsiteY3" fmla="*/ 648000 h 2139916"/>
              <a:gd name="connsiteX4" fmla="*/ 0 w 4214924"/>
              <a:gd name="connsiteY4" fmla="*/ 0 h 2139916"/>
              <a:gd name="connsiteX0" fmla="*/ 0 w 4214924"/>
              <a:gd name="connsiteY0" fmla="*/ 128337 h 2268253"/>
              <a:gd name="connsiteX1" fmla="*/ 4198882 w 4214924"/>
              <a:gd name="connsiteY1" fmla="*/ 0 h 2268253"/>
              <a:gd name="connsiteX2" fmla="*/ 4214924 w 4214924"/>
              <a:gd name="connsiteY2" fmla="*/ 2268253 h 2268253"/>
              <a:gd name="connsiteX3" fmla="*/ 0 w 4214924"/>
              <a:gd name="connsiteY3" fmla="*/ 776337 h 2268253"/>
              <a:gd name="connsiteX4" fmla="*/ 0 w 4214924"/>
              <a:gd name="connsiteY4" fmla="*/ 128337 h 2268253"/>
              <a:gd name="connsiteX0" fmla="*/ 0 w 4214924"/>
              <a:gd name="connsiteY0" fmla="*/ 128337 h 2268253"/>
              <a:gd name="connsiteX1" fmla="*/ 4198882 w 4214924"/>
              <a:gd name="connsiteY1" fmla="*/ 0 h 2268253"/>
              <a:gd name="connsiteX2" fmla="*/ 4214924 w 4214924"/>
              <a:gd name="connsiteY2" fmla="*/ 2268253 h 2268253"/>
              <a:gd name="connsiteX3" fmla="*/ 0 w 4214924"/>
              <a:gd name="connsiteY3" fmla="*/ 776337 h 2268253"/>
              <a:gd name="connsiteX4" fmla="*/ 0 w 4214924"/>
              <a:gd name="connsiteY4" fmla="*/ 128337 h 2268253"/>
              <a:gd name="connsiteX0" fmla="*/ 0 w 4214924"/>
              <a:gd name="connsiteY0" fmla="*/ 128337 h 2268253"/>
              <a:gd name="connsiteX1" fmla="*/ 4198882 w 4214924"/>
              <a:gd name="connsiteY1" fmla="*/ 0 h 2268253"/>
              <a:gd name="connsiteX2" fmla="*/ 4214924 w 4214924"/>
              <a:gd name="connsiteY2" fmla="*/ 2268253 h 2268253"/>
              <a:gd name="connsiteX3" fmla="*/ 0 w 4214924"/>
              <a:gd name="connsiteY3" fmla="*/ 776337 h 2268253"/>
              <a:gd name="connsiteX4" fmla="*/ 0 w 4214924"/>
              <a:gd name="connsiteY4" fmla="*/ 128337 h 2268253"/>
              <a:gd name="connsiteX0" fmla="*/ 0 w 4214924"/>
              <a:gd name="connsiteY0" fmla="*/ 128337 h 2268253"/>
              <a:gd name="connsiteX1" fmla="*/ 4198882 w 4214924"/>
              <a:gd name="connsiteY1" fmla="*/ 0 h 2268253"/>
              <a:gd name="connsiteX2" fmla="*/ 4214924 w 4214924"/>
              <a:gd name="connsiteY2" fmla="*/ 2268253 h 2268253"/>
              <a:gd name="connsiteX3" fmla="*/ 0 w 4214924"/>
              <a:gd name="connsiteY3" fmla="*/ 776337 h 2268253"/>
              <a:gd name="connsiteX4" fmla="*/ 0 w 4214924"/>
              <a:gd name="connsiteY4" fmla="*/ 128337 h 2268253"/>
              <a:gd name="connsiteX0" fmla="*/ 0 w 4214924"/>
              <a:gd name="connsiteY0" fmla="*/ 1560 h 2141476"/>
              <a:gd name="connsiteX1" fmla="*/ 4198882 w 4214924"/>
              <a:gd name="connsiteY1" fmla="*/ 306360 h 2141476"/>
              <a:gd name="connsiteX2" fmla="*/ 4214924 w 4214924"/>
              <a:gd name="connsiteY2" fmla="*/ 2141476 h 2141476"/>
              <a:gd name="connsiteX3" fmla="*/ 0 w 4214924"/>
              <a:gd name="connsiteY3" fmla="*/ 649560 h 2141476"/>
              <a:gd name="connsiteX4" fmla="*/ 0 w 4214924"/>
              <a:gd name="connsiteY4" fmla="*/ 1560 h 2141476"/>
              <a:gd name="connsiteX0" fmla="*/ 0 w 4214924"/>
              <a:gd name="connsiteY0" fmla="*/ 11627 h 2151543"/>
              <a:gd name="connsiteX1" fmla="*/ 4198882 w 4214924"/>
              <a:gd name="connsiteY1" fmla="*/ 316427 h 2151543"/>
              <a:gd name="connsiteX2" fmla="*/ 4214924 w 4214924"/>
              <a:gd name="connsiteY2" fmla="*/ 2151543 h 2151543"/>
              <a:gd name="connsiteX3" fmla="*/ 0 w 4214924"/>
              <a:gd name="connsiteY3" fmla="*/ 659627 h 2151543"/>
              <a:gd name="connsiteX4" fmla="*/ 0 w 4214924"/>
              <a:gd name="connsiteY4" fmla="*/ 11627 h 2151543"/>
              <a:gd name="connsiteX0" fmla="*/ 0 w 4214924"/>
              <a:gd name="connsiteY0" fmla="*/ 84094 h 2224010"/>
              <a:gd name="connsiteX1" fmla="*/ 4208020 w 4214924"/>
              <a:gd name="connsiteY1" fmla="*/ 160294 h 2224010"/>
              <a:gd name="connsiteX2" fmla="*/ 4214924 w 4214924"/>
              <a:gd name="connsiteY2" fmla="*/ 2224010 h 2224010"/>
              <a:gd name="connsiteX3" fmla="*/ 0 w 4214924"/>
              <a:gd name="connsiteY3" fmla="*/ 732094 h 2224010"/>
              <a:gd name="connsiteX4" fmla="*/ 0 w 4214924"/>
              <a:gd name="connsiteY4" fmla="*/ 84094 h 2224010"/>
              <a:gd name="connsiteX0" fmla="*/ 0 w 4214924"/>
              <a:gd name="connsiteY0" fmla="*/ 5549 h 2145465"/>
              <a:gd name="connsiteX1" fmla="*/ 4208020 w 4214924"/>
              <a:gd name="connsiteY1" fmla="*/ 81749 h 2145465"/>
              <a:gd name="connsiteX2" fmla="*/ 4214924 w 4214924"/>
              <a:gd name="connsiteY2" fmla="*/ 2145465 h 2145465"/>
              <a:gd name="connsiteX3" fmla="*/ 0 w 4214924"/>
              <a:gd name="connsiteY3" fmla="*/ 653549 h 2145465"/>
              <a:gd name="connsiteX4" fmla="*/ 0 w 4214924"/>
              <a:gd name="connsiteY4" fmla="*/ 5549 h 2145465"/>
              <a:gd name="connsiteX0" fmla="*/ 0 w 4214924"/>
              <a:gd name="connsiteY0" fmla="*/ 5549 h 2145465"/>
              <a:gd name="connsiteX1" fmla="*/ 4208020 w 4214924"/>
              <a:gd name="connsiteY1" fmla="*/ 81749 h 2145465"/>
              <a:gd name="connsiteX2" fmla="*/ 4214924 w 4214924"/>
              <a:gd name="connsiteY2" fmla="*/ 2145465 h 2145465"/>
              <a:gd name="connsiteX3" fmla="*/ 0 w 4214924"/>
              <a:gd name="connsiteY3" fmla="*/ 653549 h 2145465"/>
              <a:gd name="connsiteX4" fmla="*/ 0 w 4214924"/>
              <a:gd name="connsiteY4" fmla="*/ 5549 h 2145465"/>
              <a:gd name="connsiteX0" fmla="*/ 0 w 4214924"/>
              <a:gd name="connsiteY0" fmla="*/ 61014 h 2200930"/>
              <a:gd name="connsiteX1" fmla="*/ 4208020 w 4214924"/>
              <a:gd name="connsiteY1" fmla="*/ 137214 h 2200930"/>
              <a:gd name="connsiteX2" fmla="*/ 4214924 w 4214924"/>
              <a:gd name="connsiteY2" fmla="*/ 2200930 h 2200930"/>
              <a:gd name="connsiteX3" fmla="*/ 0 w 4214924"/>
              <a:gd name="connsiteY3" fmla="*/ 709014 h 2200930"/>
              <a:gd name="connsiteX4" fmla="*/ 0 w 4214924"/>
              <a:gd name="connsiteY4" fmla="*/ 61014 h 2200930"/>
              <a:gd name="connsiteX0" fmla="*/ 0 w 4217638"/>
              <a:gd name="connsiteY0" fmla="*/ 485813 h 2625729"/>
              <a:gd name="connsiteX1" fmla="*/ 4217158 w 4217638"/>
              <a:gd name="connsiteY1" fmla="*/ 47663 h 2625729"/>
              <a:gd name="connsiteX2" fmla="*/ 4214924 w 4217638"/>
              <a:gd name="connsiteY2" fmla="*/ 2625729 h 2625729"/>
              <a:gd name="connsiteX3" fmla="*/ 0 w 4217638"/>
              <a:gd name="connsiteY3" fmla="*/ 1133813 h 2625729"/>
              <a:gd name="connsiteX4" fmla="*/ 0 w 4217638"/>
              <a:gd name="connsiteY4" fmla="*/ 485813 h 2625729"/>
              <a:gd name="connsiteX0" fmla="*/ 0 w 4217638"/>
              <a:gd name="connsiteY0" fmla="*/ 438150 h 2578066"/>
              <a:gd name="connsiteX1" fmla="*/ 4217158 w 4217638"/>
              <a:gd name="connsiteY1" fmla="*/ 0 h 2578066"/>
              <a:gd name="connsiteX2" fmla="*/ 4214924 w 4217638"/>
              <a:gd name="connsiteY2" fmla="*/ 2578066 h 2578066"/>
              <a:gd name="connsiteX3" fmla="*/ 0 w 4217638"/>
              <a:gd name="connsiteY3" fmla="*/ 1086150 h 2578066"/>
              <a:gd name="connsiteX4" fmla="*/ 0 w 4217638"/>
              <a:gd name="connsiteY4" fmla="*/ 438150 h 2578066"/>
              <a:gd name="connsiteX0" fmla="*/ 0 w 4217638"/>
              <a:gd name="connsiteY0" fmla="*/ 476250 h 2616166"/>
              <a:gd name="connsiteX1" fmla="*/ 4217158 w 4217638"/>
              <a:gd name="connsiteY1" fmla="*/ 0 h 2616166"/>
              <a:gd name="connsiteX2" fmla="*/ 4214924 w 4217638"/>
              <a:gd name="connsiteY2" fmla="*/ 2616166 h 2616166"/>
              <a:gd name="connsiteX3" fmla="*/ 0 w 4217638"/>
              <a:gd name="connsiteY3" fmla="*/ 1124250 h 2616166"/>
              <a:gd name="connsiteX4" fmla="*/ 0 w 4217638"/>
              <a:gd name="connsiteY4" fmla="*/ 476250 h 2616166"/>
              <a:gd name="connsiteX0" fmla="*/ 0 w 4243632"/>
              <a:gd name="connsiteY0" fmla="*/ 258089 h 2398005"/>
              <a:gd name="connsiteX1" fmla="*/ 4243518 w 4243632"/>
              <a:gd name="connsiteY1" fmla="*/ 0 h 2398005"/>
              <a:gd name="connsiteX2" fmla="*/ 4214924 w 4243632"/>
              <a:gd name="connsiteY2" fmla="*/ 2398005 h 2398005"/>
              <a:gd name="connsiteX3" fmla="*/ 0 w 4243632"/>
              <a:gd name="connsiteY3" fmla="*/ 906089 h 2398005"/>
              <a:gd name="connsiteX4" fmla="*/ 0 w 4243632"/>
              <a:gd name="connsiteY4" fmla="*/ 258089 h 2398005"/>
              <a:gd name="connsiteX0" fmla="*/ 0 w 4243632"/>
              <a:gd name="connsiteY0" fmla="*/ 258089 h 2398005"/>
              <a:gd name="connsiteX1" fmla="*/ 4243518 w 4243632"/>
              <a:gd name="connsiteY1" fmla="*/ 0 h 2398005"/>
              <a:gd name="connsiteX2" fmla="*/ 4214924 w 4243632"/>
              <a:gd name="connsiteY2" fmla="*/ 2398005 h 2398005"/>
              <a:gd name="connsiteX3" fmla="*/ 0 w 4243632"/>
              <a:gd name="connsiteY3" fmla="*/ 906089 h 2398005"/>
              <a:gd name="connsiteX4" fmla="*/ 0 w 4243632"/>
              <a:gd name="connsiteY4" fmla="*/ 258089 h 2398005"/>
              <a:gd name="connsiteX0" fmla="*/ 0 w 4243632"/>
              <a:gd name="connsiteY0" fmla="*/ 258089 h 2398005"/>
              <a:gd name="connsiteX1" fmla="*/ 4243518 w 4243632"/>
              <a:gd name="connsiteY1" fmla="*/ 0 h 2398005"/>
              <a:gd name="connsiteX2" fmla="*/ 4214924 w 4243632"/>
              <a:gd name="connsiteY2" fmla="*/ 2398005 h 2398005"/>
              <a:gd name="connsiteX3" fmla="*/ 0 w 4243632"/>
              <a:gd name="connsiteY3" fmla="*/ 906089 h 2398005"/>
              <a:gd name="connsiteX4" fmla="*/ 0 w 4243632"/>
              <a:gd name="connsiteY4" fmla="*/ 258089 h 2398005"/>
              <a:gd name="connsiteX0" fmla="*/ 0 w 4234534"/>
              <a:gd name="connsiteY0" fmla="*/ 295501 h 2435417"/>
              <a:gd name="connsiteX1" fmla="*/ 4234379 w 4234534"/>
              <a:gd name="connsiteY1" fmla="*/ 0 h 2435417"/>
              <a:gd name="connsiteX2" fmla="*/ 4214924 w 4234534"/>
              <a:gd name="connsiteY2" fmla="*/ 2435417 h 2435417"/>
              <a:gd name="connsiteX3" fmla="*/ 0 w 4234534"/>
              <a:gd name="connsiteY3" fmla="*/ 943501 h 2435417"/>
              <a:gd name="connsiteX4" fmla="*/ 0 w 4234534"/>
              <a:gd name="connsiteY4" fmla="*/ 295501 h 2435417"/>
              <a:gd name="connsiteX0" fmla="*/ 0 w 4216654"/>
              <a:gd name="connsiteY0" fmla="*/ 295501 h 2435417"/>
              <a:gd name="connsiteX1" fmla="*/ 4216102 w 4216654"/>
              <a:gd name="connsiteY1" fmla="*/ 0 h 2435417"/>
              <a:gd name="connsiteX2" fmla="*/ 4214924 w 4216654"/>
              <a:gd name="connsiteY2" fmla="*/ 2435417 h 2435417"/>
              <a:gd name="connsiteX3" fmla="*/ 0 w 4216654"/>
              <a:gd name="connsiteY3" fmla="*/ 943501 h 2435417"/>
              <a:gd name="connsiteX4" fmla="*/ 0 w 4216654"/>
              <a:gd name="connsiteY4" fmla="*/ 295501 h 2435417"/>
              <a:gd name="connsiteX0" fmla="*/ 0 w 4216654"/>
              <a:gd name="connsiteY0" fmla="*/ 763149 h 2903065"/>
              <a:gd name="connsiteX1" fmla="*/ 4216102 w 4216654"/>
              <a:gd name="connsiteY1" fmla="*/ 0 h 2903065"/>
              <a:gd name="connsiteX2" fmla="*/ 4214924 w 4216654"/>
              <a:gd name="connsiteY2" fmla="*/ 2903065 h 2903065"/>
              <a:gd name="connsiteX3" fmla="*/ 0 w 4216654"/>
              <a:gd name="connsiteY3" fmla="*/ 1411149 h 2903065"/>
              <a:gd name="connsiteX4" fmla="*/ 0 w 4216654"/>
              <a:gd name="connsiteY4" fmla="*/ 763149 h 2903065"/>
              <a:gd name="connsiteX0" fmla="*/ 0 w 4216654"/>
              <a:gd name="connsiteY0" fmla="*/ 763149 h 2903065"/>
              <a:gd name="connsiteX1" fmla="*/ 4216102 w 4216654"/>
              <a:gd name="connsiteY1" fmla="*/ 0 h 2903065"/>
              <a:gd name="connsiteX2" fmla="*/ 4214924 w 4216654"/>
              <a:gd name="connsiteY2" fmla="*/ 2903065 h 2903065"/>
              <a:gd name="connsiteX3" fmla="*/ 0 w 4216654"/>
              <a:gd name="connsiteY3" fmla="*/ 1411149 h 2903065"/>
              <a:gd name="connsiteX4" fmla="*/ 0 w 4216654"/>
              <a:gd name="connsiteY4" fmla="*/ 763149 h 29030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216654" h="2903065">
                <a:moveTo>
                  <a:pt x="0" y="763149"/>
                </a:moveTo>
                <a:cubicBezTo>
                  <a:pt x="1412807" y="772729"/>
                  <a:pt x="3514415" y="626358"/>
                  <a:pt x="4216102" y="0"/>
                </a:cubicBezTo>
                <a:cubicBezTo>
                  <a:pt x="4218403" y="687905"/>
                  <a:pt x="4212623" y="2215160"/>
                  <a:pt x="4214924" y="2903065"/>
                </a:cubicBezTo>
                <a:cubicBezTo>
                  <a:pt x="3022760" y="1488352"/>
                  <a:pt x="1533311" y="1459275"/>
                  <a:pt x="0" y="1411149"/>
                </a:cubicBezTo>
                <a:lnTo>
                  <a:pt x="0" y="763149"/>
                </a:lnTo>
                <a:close/>
              </a:path>
            </a:pathLst>
          </a:custGeom>
          <a:solidFill>
            <a:srgbClr val="F3F7F8"/>
          </a:solidFill>
          <a:ln>
            <a:noFill/>
          </a:ln>
        </p:spPr>
        <p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>
              <a:solidFill>
                <a:prstClr val="white"/>
              </a:solidFill>
            </a:endParaRPr>
          </a:p>
        </p:txBody>
      </p:sp>
      <p:sp>
        <p:nvSpPr>
          <p:cNvPr id="18" name="Rectangle 17"/>
          <p:cNvSpPr/>
          <p:nvPr/>
        </p:nvSpPr>
        <p:spPr>
          <a:xfrm>
            <a:off x="402335" y="1823966"/>
            <a:ext cx="11082529" cy="233910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68288" algn="r">
              <a:spcAft>
                <a:spcPts val="1200"/>
              </a:spcAft>
              <a:buClr>
                <a:srgbClr val="CCDDEA">
                  <a:lumMod val="25000"/>
                </a:srgbClr>
              </a:buClr>
              <a:defRPr/>
            </a:pPr>
            <a:r>
              <a:rPr lang="fr-FR" sz="5400" kern="0" dirty="0" smtClean="0">
                <a:solidFill>
                  <a:schemeClr val="bg2">
                    <a:lumMod val="75000"/>
                  </a:schemeClr>
                </a:solidFill>
                <a:latin typeface="Century Gothic" panose="020B0502020202020204" pitchFamily="34" charset="0"/>
              </a:rPr>
              <a:t> </a:t>
            </a:r>
          </a:p>
          <a:p>
            <a:pPr marL="268288" algn="r">
              <a:spcAft>
                <a:spcPts val="1200"/>
              </a:spcAft>
              <a:buClr>
                <a:srgbClr val="CCDDEA">
                  <a:lumMod val="25000"/>
                </a:srgbClr>
              </a:buClr>
              <a:defRPr/>
            </a:pPr>
            <a:endParaRPr lang="fr-FR" sz="3600" kern="0" dirty="0" smtClean="0">
              <a:solidFill>
                <a:schemeClr val="bg2">
                  <a:lumMod val="75000"/>
                </a:schemeClr>
              </a:solidFill>
              <a:latin typeface="Arial" pitchFamily="34" charset="0"/>
              <a:cs typeface="Arial" pitchFamily="34" charset="0"/>
            </a:endParaRPr>
          </a:p>
          <a:p>
            <a:pPr marL="268288" algn="r">
              <a:spcAft>
                <a:spcPts val="1200"/>
              </a:spcAft>
              <a:buClr>
                <a:srgbClr val="CCDDEA">
                  <a:lumMod val="25000"/>
                </a:srgbClr>
              </a:buClr>
              <a:defRPr/>
            </a:pPr>
            <a:r>
              <a:rPr lang="fr-FR" sz="3600" b="1" kern="0" dirty="0" smtClean="0">
                <a:solidFill>
                  <a:schemeClr val="bg2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DESCRIPTIVE RETROSPECTIVE STUDY</a:t>
            </a:r>
            <a:endParaRPr lang="fr-FR" sz="3600" b="1" kern="0" dirty="0">
              <a:solidFill>
                <a:schemeClr val="bg2">
                  <a:lumMod val="75000"/>
                </a:schemeClr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15" name="Rectangle 14"/>
          <p:cNvSpPr/>
          <p:nvPr/>
        </p:nvSpPr>
        <p:spPr>
          <a:xfrm>
            <a:off x="3519222" y="1628203"/>
            <a:ext cx="289892" cy="287895"/>
          </a:xfrm>
          <a:prstGeom prst="rect">
            <a:avLst/>
          </a:prstGeom>
          <a:solidFill>
            <a:srgbClr val="70AD47">
              <a:lumMod val="60000"/>
              <a:lumOff val="40000"/>
            </a:srgb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algn="ctr">
              <a:defRPr/>
            </a:pPr>
            <a:endParaRPr lang="fr-FR" kern="0" smtClean="0">
              <a:solidFill>
                <a:prstClr val="white"/>
              </a:solidFill>
            </a:endParaRPr>
          </a:p>
        </p:txBody>
      </p:sp>
      <p:sp>
        <p:nvSpPr>
          <p:cNvPr id="17" name="Rectangle 16"/>
          <p:cNvSpPr/>
          <p:nvPr/>
        </p:nvSpPr>
        <p:spPr>
          <a:xfrm>
            <a:off x="4352320" y="709555"/>
            <a:ext cx="184731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defRPr/>
            </a:pPr>
            <a:endParaRPr lang="fr-FR" sz="3600" kern="0" dirty="0">
              <a:solidFill>
                <a:srgbClr val="CCDDEA">
                  <a:lumMod val="50000"/>
                </a:srgbClr>
              </a:solidFill>
              <a:latin typeface="Century Gothic" panose="020B0502020202020204" pitchFamily="34" charset="0"/>
            </a:endParaRPr>
          </a:p>
        </p:txBody>
      </p:sp>
      <p:sp>
        <p:nvSpPr>
          <p:cNvPr id="21" name="Rectangle 20"/>
          <p:cNvSpPr/>
          <p:nvPr/>
        </p:nvSpPr>
        <p:spPr>
          <a:xfrm>
            <a:off x="4276716" y="476862"/>
            <a:ext cx="1185571" cy="150046"/>
          </a:xfrm>
          <a:prstGeom prst="rect">
            <a:avLst/>
          </a:prstGeom>
          <a:solidFill>
            <a:srgbClr val="5B9BD5">
              <a:lumMod val="60000"/>
              <a:lumOff val="40000"/>
            </a:srgb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algn="ctr">
              <a:defRPr/>
            </a:pPr>
            <a:endParaRPr lang="fr-FR" kern="0" smtClean="0">
              <a:solidFill>
                <a:prstClr val="white"/>
              </a:solidFill>
            </a:endParaRPr>
          </a:p>
        </p:txBody>
      </p:sp>
      <p:sp>
        <p:nvSpPr>
          <p:cNvPr id="24" name="Rectangle 23"/>
          <p:cNvSpPr/>
          <p:nvPr/>
        </p:nvSpPr>
        <p:spPr>
          <a:xfrm>
            <a:off x="3612701" y="476389"/>
            <a:ext cx="755703" cy="755703"/>
          </a:xfrm>
          <a:prstGeom prst="rect">
            <a:avLst/>
          </a:prstGeom>
          <a:solidFill>
            <a:srgbClr val="5B9BD5">
              <a:lumMod val="60000"/>
              <a:lumOff val="40000"/>
            </a:srgb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algn="ctr">
              <a:defRPr/>
            </a:pPr>
            <a:endParaRPr lang="fr-FR" kern="0" smtClean="0">
              <a:solidFill>
                <a:prstClr val="white"/>
              </a:solidFill>
            </a:endParaRPr>
          </a:p>
        </p:txBody>
      </p:sp>
      <p:sp>
        <p:nvSpPr>
          <p:cNvPr id="25" name="Rectangle 24"/>
          <p:cNvSpPr/>
          <p:nvPr/>
        </p:nvSpPr>
        <p:spPr>
          <a:xfrm>
            <a:off x="3341937" y="1247830"/>
            <a:ext cx="198000" cy="196636"/>
          </a:xfrm>
          <a:prstGeom prst="rect">
            <a:avLst/>
          </a:prstGeom>
          <a:solidFill>
            <a:schemeClr val="bg1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algn="ctr">
              <a:defRPr/>
            </a:pPr>
            <a:endParaRPr lang="fr-FR" kern="0" smtClean="0">
              <a:solidFill>
                <a:prstClr val="white"/>
              </a:solidFill>
            </a:endParaRPr>
          </a:p>
        </p:txBody>
      </p:sp>
      <p:sp>
        <p:nvSpPr>
          <p:cNvPr id="26" name="Rectangle 25"/>
          <p:cNvSpPr/>
          <p:nvPr/>
        </p:nvSpPr>
        <p:spPr>
          <a:xfrm>
            <a:off x="2488031" y="3159092"/>
            <a:ext cx="7204609" cy="86177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68288" algn="r">
              <a:spcAft>
                <a:spcPts val="1200"/>
              </a:spcAft>
              <a:buClr>
                <a:srgbClr val="CCDDEA">
                  <a:lumMod val="25000"/>
                </a:srgbClr>
              </a:buClr>
              <a:defRPr/>
            </a:pPr>
            <a:endParaRPr lang="fr-FR" sz="4900" kern="0" dirty="0">
              <a:solidFill>
                <a:schemeClr val="bg1">
                  <a:lumMod val="65000"/>
                </a:schemeClr>
              </a:solidFill>
              <a:latin typeface="Century Gothic" panose="020B0502020202020204" pitchFamily="34" charset="0"/>
            </a:endParaRPr>
          </a:p>
        </p:txBody>
      </p:sp>
      <p:sp>
        <p:nvSpPr>
          <p:cNvPr id="27" name="Rectangle 26"/>
          <p:cNvSpPr/>
          <p:nvPr/>
        </p:nvSpPr>
        <p:spPr>
          <a:xfrm>
            <a:off x="3964968" y="2811688"/>
            <a:ext cx="3056720" cy="6340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68288" algn="r">
              <a:lnSpc>
                <a:spcPct val="80000"/>
              </a:lnSpc>
              <a:buClr>
                <a:srgbClr val="CCDDEA">
                  <a:lumMod val="25000"/>
                </a:srgbClr>
              </a:buClr>
              <a:defRPr/>
            </a:pPr>
            <a:r>
              <a:rPr lang="fr-FR" sz="4400" kern="0" dirty="0" smtClean="0">
                <a:solidFill>
                  <a:srgbClr val="78B26E"/>
                </a:solidFill>
                <a:latin typeface="Times New Roman" pitchFamily="18" charset="0"/>
                <a:cs typeface="Times New Roman" pitchFamily="18" charset="0"/>
              </a:rPr>
              <a:t>17</a:t>
            </a:r>
            <a:r>
              <a:rPr lang="fr-FR" sz="4400" kern="0" dirty="0" smtClean="0">
                <a:latin typeface="Times New Roman" pitchFamily="18" charset="0"/>
                <a:cs typeface="Times New Roman" pitchFamily="18" charset="0"/>
              </a:rPr>
              <a:t> men</a:t>
            </a:r>
          </a:p>
        </p:txBody>
      </p:sp>
      <p:sp>
        <p:nvSpPr>
          <p:cNvPr id="34" name="Rectangle 33"/>
          <p:cNvSpPr/>
          <p:nvPr/>
        </p:nvSpPr>
        <p:spPr>
          <a:xfrm>
            <a:off x="5544051" y="4488595"/>
            <a:ext cx="1021248" cy="7694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Aft>
                <a:spcPts val="1200"/>
              </a:spcAft>
              <a:buClr>
                <a:srgbClr val="CCDDEA">
                  <a:lumMod val="25000"/>
                </a:srgbClr>
              </a:buClr>
              <a:defRPr/>
            </a:pPr>
            <a:endParaRPr lang="fr-FR" sz="4400" kern="0" dirty="0">
              <a:solidFill>
                <a:schemeClr val="bg2">
                  <a:lumMod val="90000"/>
                </a:schemeClr>
              </a:solidFill>
              <a:latin typeface="Century Gothic" panose="020B0502020202020204" pitchFamily="34" charset="0"/>
            </a:endParaRPr>
          </a:p>
        </p:txBody>
      </p:sp>
      <p:sp>
        <p:nvSpPr>
          <p:cNvPr id="35" name="Rectangle 34"/>
          <p:cNvSpPr/>
          <p:nvPr/>
        </p:nvSpPr>
        <p:spPr>
          <a:xfrm>
            <a:off x="7669430" y="2811688"/>
            <a:ext cx="3446884" cy="6340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80000"/>
              </a:lnSpc>
              <a:buClr>
                <a:srgbClr val="CCDDEA">
                  <a:lumMod val="25000"/>
                </a:srgbClr>
              </a:buClr>
              <a:defRPr/>
            </a:pPr>
            <a:r>
              <a:rPr lang="fr-FR" sz="4400" kern="0" dirty="0" smtClean="0">
                <a:solidFill>
                  <a:srgbClr val="78B26E"/>
                </a:solidFill>
                <a:latin typeface="Times New Roman" pitchFamily="18" charset="0"/>
                <a:cs typeface="Times New Roman" pitchFamily="18" charset="0"/>
              </a:rPr>
              <a:t>16</a:t>
            </a:r>
            <a:r>
              <a:rPr lang="fr-FR" sz="4400" kern="0" dirty="0" smtClean="0">
                <a:solidFill>
                  <a:srgbClr val="B2D3AD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fr-FR" sz="4400" kern="0" dirty="0" err="1" smtClean="0">
                <a:latin typeface="Times New Roman" pitchFamily="18" charset="0"/>
                <a:cs typeface="Times New Roman" pitchFamily="18" charset="0"/>
              </a:rPr>
              <a:t>women</a:t>
            </a:r>
            <a:endParaRPr lang="fr-FR" sz="4400" kern="0" dirty="0" smtClean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6" name="Rectangle 35"/>
          <p:cNvSpPr/>
          <p:nvPr/>
        </p:nvSpPr>
        <p:spPr>
          <a:xfrm>
            <a:off x="402335" y="2129674"/>
            <a:ext cx="4869501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Aft>
                <a:spcPts val="1200"/>
              </a:spcAft>
              <a:buClr>
                <a:srgbClr val="CCDDEA">
                  <a:lumMod val="25000"/>
                </a:srgbClr>
              </a:buClr>
              <a:defRPr/>
            </a:pPr>
            <a:r>
              <a:rPr lang="fr-FR" sz="4000" kern="0" dirty="0" smtClean="0">
                <a:latin typeface="Times New Roman" pitchFamily="18" charset="0"/>
                <a:cs typeface="Times New Roman" pitchFamily="18" charset="0"/>
              </a:rPr>
              <a:t>33 cancer patients</a:t>
            </a:r>
            <a:endParaRPr lang="fr-FR" sz="4000" kern="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4486931" y="586445"/>
            <a:ext cx="5048177" cy="76944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defRPr/>
            </a:pPr>
            <a:r>
              <a:rPr lang="fr-FR" sz="4400" kern="0" dirty="0" err="1" smtClean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Material</a:t>
            </a:r>
            <a:r>
              <a:rPr lang="fr-FR" sz="4400" kern="0" dirty="0" smtClean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fr-FR" sz="4400" kern="0" dirty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&amp; </a:t>
            </a:r>
            <a:r>
              <a:rPr lang="fr-FR" sz="4400" kern="0" dirty="0" err="1" smtClean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Méthods</a:t>
            </a:r>
            <a:endParaRPr lang="fr-FR" sz="4400" kern="0" dirty="0">
              <a:solidFill>
                <a:srgbClr val="0070C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19" name="Rectangle 18"/>
          <p:cNvSpPr/>
          <p:nvPr/>
        </p:nvSpPr>
        <p:spPr>
          <a:xfrm>
            <a:off x="2749768" y="5519196"/>
            <a:ext cx="8366546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725488" lvl="1" algn="just">
              <a:buClr>
                <a:schemeClr val="bg2">
                  <a:lumMod val="75000"/>
                </a:schemeClr>
              </a:buClr>
              <a:defRPr/>
            </a:pPr>
            <a:r>
              <a:rPr lang="fr-FR" sz="3200" kern="0" dirty="0" err="1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Period</a:t>
            </a:r>
            <a:r>
              <a:rPr lang="fr-FR" sz="3200" kern="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: </a:t>
            </a:r>
            <a:r>
              <a:rPr lang="fr-FR" sz="3200" kern="0" dirty="0" err="1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From</a:t>
            </a:r>
            <a:r>
              <a:rPr lang="fr-FR" sz="3200" kern="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fr-FR" sz="3200" kern="0" dirty="0" err="1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December</a:t>
            </a:r>
            <a:r>
              <a:rPr lang="fr-FR" sz="3200" kern="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fr-FR" sz="3200" kern="0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2012 </a:t>
            </a:r>
            <a:r>
              <a:rPr lang="fr-FR" sz="3200" kern="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 to May  2</a:t>
            </a:r>
            <a:r>
              <a:rPr lang="fr-FR" sz="3200" kern="0" dirty="0" smtClean="0">
                <a:latin typeface="Times New Roman" pitchFamily="18" charset="0"/>
                <a:cs typeface="Times New Roman" pitchFamily="18" charset="0"/>
              </a:rPr>
              <a:t>013</a:t>
            </a:r>
            <a:r>
              <a:rPr lang="fr-FR" sz="3200" kern="0" dirty="0" smtClean="0">
                <a:solidFill>
                  <a:srgbClr val="000000"/>
                </a:solidFill>
                <a:latin typeface="Century Gothic" panose="020B0502020202020204" pitchFamily="34" charset="0"/>
              </a:rPr>
              <a:t> </a:t>
            </a:r>
            <a:endParaRPr lang="fr-FR" sz="3200" kern="0" dirty="0">
              <a:solidFill>
                <a:srgbClr val="0070C0"/>
              </a:solidFill>
              <a:latin typeface="Century Gothic" panose="020B0502020202020204" pitchFamily="34" charset="0"/>
            </a:endParaRPr>
          </a:p>
        </p:txBody>
      </p:sp>
      <p:sp>
        <p:nvSpPr>
          <p:cNvPr id="2" name="Rectangle 1"/>
          <p:cNvSpPr/>
          <p:nvPr/>
        </p:nvSpPr>
        <p:spPr>
          <a:xfrm>
            <a:off x="832662" y="4488595"/>
            <a:ext cx="8861144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3200" dirty="0">
                <a:latin typeface="Times New Roman" pitchFamily="18" charset="0"/>
                <a:cs typeface="Times New Roman" pitchFamily="18" charset="0"/>
              </a:rPr>
              <a:t>Service of </a:t>
            </a:r>
            <a:r>
              <a:rPr lang="en-US" sz="3200" dirty="0" smtClean="0">
                <a:latin typeface="Times New Roman" pitchFamily="18" charset="0"/>
                <a:cs typeface="Times New Roman" pitchFamily="18" charset="0"/>
              </a:rPr>
              <a:t>Hematology </a:t>
            </a:r>
            <a:r>
              <a:rPr lang="en-US" sz="3200" dirty="0">
                <a:latin typeface="Times New Roman" pitchFamily="18" charset="0"/>
                <a:cs typeface="Times New Roman" pitchFamily="18" charset="0"/>
              </a:rPr>
              <a:t>CHU </a:t>
            </a:r>
            <a:r>
              <a:rPr lang="en-US" sz="3200" dirty="0" smtClean="0">
                <a:latin typeface="Times New Roman" pitchFamily="18" charset="0"/>
                <a:cs typeface="Times New Roman" pitchFamily="18" charset="0"/>
              </a:rPr>
              <a:t>ANNABA, ALGERIA </a:t>
            </a:r>
            <a:endParaRPr lang="fr-FR" sz="32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20" name="Picture Placeholder 10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692640" y="72733"/>
            <a:ext cx="2016358" cy="1492885"/>
          </a:xfrm>
          <a:prstGeom prst="ellipse">
            <a:avLst/>
          </a:prstGeom>
        </p:spPr>
      </p:pic>
    </p:spTree>
    <p:extLst>
      <p:ext uri="{BB962C8B-B14F-4D97-AF65-F5344CB8AC3E}">
        <p14:creationId xmlns:p14="http://schemas.microsoft.com/office/powerpoint/2010/main" val="3600874586"/>
      </p:ext>
    </p:extLst>
  </p:cSld>
  <p:clrMapOvr>
    <a:masterClrMapping/>
  </p:clrMapOvr>
  <p:transition spd="med">
    <p:cut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3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3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31" presetClass="entr" presetSubtype="0" fill="hold" grpId="0" nodeType="with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23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3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4" dur="1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3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0" dur="1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3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6" dur="10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31" presetClass="entr" presetSubtype="0" fill="hold" grpId="0" nodeType="with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47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2" dur="10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" presetID="3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5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8" dur="10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9" presetID="31" presetClass="entr" presetSubtype="0" fill="hold" grpId="0" nodeType="with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59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1" dur="1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1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1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4" dur="10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5" presetID="3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7" dur="10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10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10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0" dur="10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1" presetID="3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3" dur="10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4" dur="10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5" dur="10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6" dur="10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7" presetID="3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9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0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1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2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3" presetID="3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5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6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7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8" dur="1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9" presetID="3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1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2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3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4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5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7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8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9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0" dur="1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 animBg="1"/>
      <p:bldP spid="18" grpId="0"/>
      <p:bldP spid="15" grpId="0" animBg="1"/>
      <p:bldP spid="17" grpId="0"/>
      <p:bldP spid="21" grpId="0" animBg="1"/>
      <p:bldP spid="24" grpId="0" animBg="1"/>
      <p:bldP spid="25" grpId="0" animBg="1"/>
      <p:bldP spid="26" grpId="0"/>
      <p:bldP spid="27" grpId="0"/>
      <p:bldP spid="34" grpId="0"/>
      <p:bldP spid="35" grpId="0"/>
      <p:bldP spid="36" grpId="0"/>
      <p:bldP spid="3" grpId="0"/>
      <p:bldP spid="19" grpId="0"/>
      <p:bldP spid="2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13"/>
          <p:cNvSpPr/>
          <p:nvPr/>
        </p:nvSpPr>
        <p:spPr>
          <a:xfrm>
            <a:off x="3030433" y="638525"/>
            <a:ext cx="1005840" cy="1005840"/>
          </a:xfrm>
          <a:prstGeom prst="rect">
            <a:avLst/>
          </a:prstGeom>
          <a:solidFill>
            <a:sysClr val="window" lastClr="FFFFFF">
              <a:lumMod val="95000"/>
            </a:sys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algn="ctr">
              <a:defRPr/>
            </a:pPr>
            <a:endParaRPr lang="fr-FR" kern="0" smtClean="0">
              <a:solidFill>
                <a:prstClr val="white"/>
              </a:solidFill>
            </a:endParaRPr>
          </a:p>
        </p:txBody>
      </p:sp>
      <p:sp>
        <p:nvSpPr>
          <p:cNvPr id="17" name="Rectangle 16"/>
          <p:cNvSpPr/>
          <p:nvPr/>
        </p:nvSpPr>
        <p:spPr>
          <a:xfrm>
            <a:off x="4553488" y="709555"/>
            <a:ext cx="5048177" cy="76944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defRPr/>
            </a:pPr>
            <a:r>
              <a:rPr lang="fr-FR" sz="4400" kern="0" dirty="0" err="1" smtClean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Material</a:t>
            </a:r>
            <a:r>
              <a:rPr lang="fr-FR" sz="4400" kern="0" dirty="0" smtClean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 &amp; </a:t>
            </a:r>
            <a:r>
              <a:rPr lang="fr-FR" sz="4400" kern="0" dirty="0" err="1" smtClean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Méthods</a:t>
            </a:r>
            <a:endParaRPr lang="fr-FR" sz="4400" kern="0" dirty="0">
              <a:solidFill>
                <a:srgbClr val="0070C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21" name="Rectangle 20"/>
          <p:cNvSpPr/>
          <p:nvPr/>
        </p:nvSpPr>
        <p:spPr>
          <a:xfrm>
            <a:off x="4276716" y="476862"/>
            <a:ext cx="1185571" cy="150046"/>
          </a:xfrm>
          <a:prstGeom prst="rect">
            <a:avLst/>
          </a:prstGeom>
          <a:solidFill>
            <a:srgbClr val="5B9BD5">
              <a:lumMod val="60000"/>
              <a:lumOff val="40000"/>
            </a:srgb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algn="ctr">
              <a:defRPr/>
            </a:pPr>
            <a:endParaRPr lang="fr-FR" kern="0" smtClean="0">
              <a:solidFill>
                <a:prstClr val="white"/>
              </a:solidFill>
            </a:endParaRPr>
          </a:p>
        </p:txBody>
      </p:sp>
      <p:sp>
        <p:nvSpPr>
          <p:cNvPr id="24" name="Rectangle 23"/>
          <p:cNvSpPr/>
          <p:nvPr/>
        </p:nvSpPr>
        <p:spPr>
          <a:xfrm>
            <a:off x="3612701" y="476389"/>
            <a:ext cx="755703" cy="755703"/>
          </a:xfrm>
          <a:prstGeom prst="rect">
            <a:avLst/>
          </a:prstGeom>
          <a:solidFill>
            <a:srgbClr val="5B9BD5">
              <a:lumMod val="60000"/>
              <a:lumOff val="40000"/>
            </a:srgb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algn="ctr">
              <a:defRPr/>
            </a:pPr>
            <a:endParaRPr lang="fr-FR" kern="0" smtClean="0">
              <a:solidFill>
                <a:prstClr val="white"/>
              </a:solidFill>
            </a:endParaRPr>
          </a:p>
        </p:txBody>
      </p:sp>
      <p:sp>
        <p:nvSpPr>
          <p:cNvPr id="25" name="Rectangle 24"/>
          <p:cNvSpPr/>
          <p:nvPr/>
        </p:nvSpPr>
        <p:spPr>
          <a:xfrm>
            <a:off x="3341937" y="1247830"/>
            <a:ext cx="198000" cy="196636"/>
          </a:xfrm>
          <a:prstGeom prst="rect">
            <a:avLst/>
          </a:prstGeom>
          <a:solidFill>
            <a:schemeClr val="bg1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algn="ctr">
              <a:defRPr/>
            </a:pPr>
            <a:endParaRPr lang="fr-FR" kern="0" smtClean="0">
              <a:solidFill>
                <a:prstClr val="white"/>
              </a:solidFill>
            </a:endParaRPr>
          </a:p>
        </p:txBody>
      </p:sp>
      <p:grpSp>
        <p:nvGrpSpPr>
          <p:cNvPr id="3" name="Groupe 2"/>
          <p:cNvGrpSpPr/>
          <p:nvPr/>
        </p:nvGrpSpPr>
        <p:grpSpPr>
          <a:xfrm>
            <a:off x="-18812" y="1563046"/>
            <a:ext cx="12233996" cy="5672742"/>
            <a:chOff x="-18812" y="1563046"/>
            <a:chExt cx="12233996" cy="5672742"/>
          </a:xfrm>
        </p:grpSpPr>
        <p:sp>
          <p:nvSpPr>
            <p:cNvPr id="22" name="Rectangle 7"/>
            <p:cNvSpPr/>
            <p:nvPr/>
          </p:nvSpPr>
          <p:spPr>
            <a:xfrm>
              <a:off x="23184" y="1563046"/>
              <a:ext cx="12192000" cy="709712"/>
            </a:xfrm>
            <a:custGeom>
              <a:avLst/>
              <a:gdLst>
                <a:gd name="connsiteX0" fmla="*/ 0 w 4198882"/>
                <a:gd name="connsiteY0" fmla="*/ 0 h 648000"/>
                <a:gd name="connsiteX1" fmla="*/ 4198882 w 4198882"/>
                <a:gd name="connsiteY1" fmla="*/ 0 h 648000"/>
                <a:gd name="connsiteX2" fmla="*/ 4198882 w 4198882"/>
                <a:gd name="connsiteY2" fmla="*/ 648000 h 648000"/>
                <a:gd name="connsiteX3" fmla="*/ 0 w 4198882"/>
                <a:gd name="connsiteY3" fmla="*/ 648000 h 648000"/>
                <a:gd name="connsiteX4" fmla="*/ 0 w 4198882"/>
                <a:gd name="connsiteY4" fmla="*/ 0 h 648000"/>
                <a:gd name="connsiteX0" fmla="*/ 0 w 4214924"/>
                <a:gd name="connsiteY0" fmla="*/ 0 h 2139916"/>
                <a:gd name="connsiteX1" fmla="*/ 4198882 w 4214924"/>
                <a:gd name="connsiteY1" fmla="*/ 0 h 2139916"/>
                <a:gd name="connsiteX2" fmla="*/ 4214924 w 4214924"/>
                <a:gd name="connsiteY2" fmla="*/ 2139916 h 2139916"/>
                <a:gd name="connsiteX3" fmla="*/ 0 w 4214924"/>
                <a:gd name="connsiteY3" fmla="*/ 648000 h 2139916"/>
                <a:gd name="connsiteX4" fmla="*/ 0 w 4214924"/>
                <a:gd name="connsiteY4" fmla="*/ 0 h 2139916"/>
                <a:gd name="connsiteX0" fmla="*/ 0 w 4214924"/>
                <a:gd name="connsiteY0" fmla="*/ 128337 h 2268253"/>
                <a:gd name="connsiteX1" fmla="*/ 4198882 w 4214924"/>
                <a:gd name="connsiteY1" fmla="*/ 0 h 2268253"/>
                <a:gd name="connsiteX2" fmla="*/ 4214924 w 4214924"/>
                <a:gd name="connsiteY2" fmla="*/ 2268253 h 2268253"/>
                <a:gd name="connsiteX3" fmla="*/ 0 w 4214924"/>
                <a:gd name="connsiteY3" fmla="*/ 776337 h 2268253"/>
                <a:gd name="connsiteX4" fmla="*/ 0 w 4214924"/>
                <a:gd name="connsiteY4" fmla="*/ 128337 h 2268253"/>
                <a:gd name="connsiteX0" fmla="*/ 0 w 4214924"/>
                <a:gd name="connsiteY0" fmla="*/ 128337 h 2268253"/>
                <a:gd name="connsiteX1" fmla="*/ 4198882 w 4214924"/>
                <a:gd name="connsiteY1" fmla="*/ 0 h 2268253"/>
                <a:gd name="connsiteX2" fmla="*/ 4214924 w 4214924"/>
                <a:gd name="connsiteY2" fmla="*/ 2268253 h 2268253"/>
                <a:gd name="connsiteX3" fmla="*/ 0 w 4214924"/>
                <a:gd name="connsiteY3" fmla="*/ 776337 h 2268253"/>
                <a:gd name="connsiteX4" fmla="*/ 0 w 4214924"/>
                <a:gd name="connsiteY4" fmla="*/ 128337 h 2268253"/>
                <a:gd name="connsiteX0" fmla="*/ 0 w 4214924"/>
                <a:gd name="connsiteY0" fmla="*/ 128337 h 2268253"/>
                <a:gd name="connsiteX1" fmla="*/ 4198882 w 4214924"/>
                <a:gd name="connsiteY1" fmla="*/ 0 h 2268253"/>
                <a:gd name="connsiteX2" fmla="*/ 4214924 w 4214924"/>
                <a:gd name="connsiteY2" fmla="*/ 2268253 h 2268253"/>
                <a:gd name="connsiteX3" fmla="*/ 0 w 4214924"/>
                <a:gd name="connsiteY3" fmla="*/ 776337 h 2268253"/>
                <a:gd name="connsiteX4" fmla="*/ 0 w 4214924"/>
                <a:gd name="connsiteY4" fmla="*/ 128337 h 2268253"/>
                <a:gd name="connsiteX0" fmla="*/ 0 w 4214924"/>
                <a:gd name="connsiteY0" fmla="*/ 128337 h 2268253"/>
                <a:gd name="connsiteX1" fmla="*/ 4198882 w 4214924"/>
                <a:gd name="connsiteY1" fmla="*/ 0 h 2268253"/>
                <a:gd name="connsiteX2" fmla="*/ 4214924 w 4214924"/>
                <a:gd name="connsiteY2" fmla="*/ 2268253 h 2268253"/>
                <a:gd name="connsiteX3" fmla="*/ 0 w 4214924"/>
                <a:gd name="connsiteY3" fmla="*/ 776337 h 2268253"/>
                <a:gd name="connsiteX4" fmla="*/ 0 w 4214924"/>
                <a:gd name="connsiteY4" fmla="*/ 128337 h 2268253"/>
                <a:gd name="connsiteX0" fmla="*/ 0 w 4214924"/>
                <a:gd name="connsiteY0" fmla="*/ 1560 h 2141476"/>
                <a:gd name="connsiteX1" fmla="*/ 4198882 w 4214924"/>
                <a:gd name="connsiteY1" fmla="*/ 306360 h 2141476"/>
                <a:gd name="connsiteX2" fmla="*/ 4214924 w 4214924"/>
                <a:gd name="connsiteY2" fmla="*/ 2141476 h 2141476"/>
                <a:gd name="connsiteX3" fmla="*/ 0 w 4214924"/>
                <a:gd name="connsiteY3" fmla="*/ 649560 h 2141476"/>
                <a:gd name="connsiteX4" fmla="*/ 0 w 4214924"/>
                <a:gd name="connsiteY4" fmla="*/ 1560 h 2141476"/>
                <a:gd name="connsiteX0" fmla="*/ 0 w 4214924"/>
                <a:gd name="connsiteY0" fmla="*/ 11627 h 2151543"/>
                <a:gd name="connsiteX1" fmla="*/ 4198882 w 4214924"/>
                <a:gd name="connsiteY1" fmla="*/ 316427 h 2151543"/>
                <a:gd name="connsiteX2" fmla="*/ 4214924 w 4214924"/>
                <a:gd name="connsiteY2" fmla="*/ 2151543 h 2151543"/>
                <a:gd name="connsiteX3" fmla="*/ 0 w 4214924"/>
                <a:gd name="connsiteY3" fmla="*/ 659627 h 2151543"/>
                <a:gd name="connsiteX4" fmla="*/ 0 w 4214924"/>
                <a:gd name="connsiteY4" fmla="*/ 11627 h 2151543"/>
                <a:gd name="connsiteX0" fmla="*/ 0 w 4214924"/>
                <a:gd name="connsiteY0" fmla="*/ 84094 h 2224010"/>
                <a:gd name="connsiteX1" fmla="*/ 4208020 w 4214924"/>
                <a:gd name="connsiteY1" fmla="*/ 160294 h 2224010"/>
                <a:gd name="connsiteX2" fmla="*/ 4214924 w 4214924"/>
                <a:gd name="connsiteY2" fmla="*/ 2224010 h 2224010"/>
                <a:gd name="connsiteX3" fmla="*/ 0 w 4214924"/>
                <a:gd name="connsiteY3" fmla="*/ 732094 h 2224010"/>
                <a:gd name="connsiteX4" fmla="*/ 0 w 4214924"/>
                <a:gd name="connsiteY4" fmla="*/ 84094 h 2224010"/>
                <a:gd name="connsiteX0" fmla="*/ 0 w 4214924"/>
                <a:gd name="connsiteY0" fmla="*/ 5549 h 2145465"/>
                <a:gd name="connsiteX1" fmla="*/ 4208020 w 4214924"/>
                <a:gd name="connsiteY1" fmla="*/ 81749 h 2145465"/>
                <a:gd name="connsiteX2" fmla="*/ 4214924 w 4214924"/>
                <a:gd name="connsiteY2" fmla="*/ 2145465 h 2145465"/>
                <a:gd name="connsiteX3" fmla="*/ 0 w 4214924"/>
                <a:gd name="connsiteY3" fmla="*/ 653549 h 2145465"/>
                <a:gd name="connsiteX4" fmla="*/ 0 w 4214924"/>
                <a:gd name="connsiteY4" fmla="*/ 5549 h 2145465"/>
                <a:gd name="connsiteX0" fmla="*/ 0 w 4214924"/>
                <a:gd name="connsiteY0" fmla="*/ 5549 h 2145465"/>
                <a:gd name="connsiteX1" fmla="*/ 4208020 w 4214924"/>
                <a:gd name="connsiteY1" fmla="*/ 81749 h 2145465"/>
                <a:gd name="connsiteX2" fmla="*/ 4214924 w 4214924"/>
                <a:gd name="connsiteY2" fmla="*/ 2145465 h 2145465"/>
                <a:gd name="connsiteX3" fmla="*/ 0 w 4214924"/>
                <a:gd name="connsiteY3" fmla="*/ 653549 h 2145465"/>
                <a:gd name="connsiteX4" fmla="*/ 0 w 4214924"/>
                <a:gd name="connsiteY4" fmla="*/ 5549 h 2145465"/>
                <a:gd name="connsiteX0" fmla="*/ 0 w 4214924"/>
                <a:gd name="connsiteY0" fmla="*/ 61014 h 2200930"/>
                <a:gd name="connsiteX1" fmla="*/ 4208020 w 4214924"/>
                <a:gd name="connsiteY1" fmla="*/ 137214 h 2200930"/>
                <a:gd name="connsiteX2" fmla="*/ 4214924 w 4214924"/>
                <a:gd name="connsiteY2" fmla="*/ 2200930 h 2200930"/>
                <a:gd name="connsiteX3" fmla="*/ 0 w 4214924"/>
                <a:gd name="connsiteY3" fmla="*/ 709014 h 2200930"/>
                <a:gd name="connsiteX4" fmla="*/ 0 w 4214924"/>
                <a:gd name="connsiteY4" fmla="*/ 61014 h 2200930"/>
                <a:gd name="connsiteX0" fmla="*/ 0 w 4217638"/>
                <a:gd name="connsiteY0" fmla="*/ 485813 h 2625729"/>
                <a:gd name="connsiteX1" fmla="*/ 4217158 w 4217638"/>
                <a:gd name="connsiteY1" fmla="*/ 47663 h 2625729"/>
                <a:gd name="connsiteX2" fmla="*/ 4214924 w 4217638"/>
                <a:gd name="connsiteY2" fmla="*/ 2625729 h 2625729"/>
                <a:gd name="connsiteX3" fmla="*/ 0 w 4217638"/>
                <a:gd name="connsiteY3" fmla="*/ 1133813 h 2625729"/>
                <a:gd name="connsiteX4" fmla="*/ 0 w 4217638"/>
                <a:gd name="connsiteY4" fmla="*/ 485813 h 2625729"/>
                <a:gd name="connsiteX0" fmla="*/ 0 w 4217638"/>
                <a:gd name="connsiteY0" fmla="*/ 438150 h 2578066"/>
                <a:gd name="connsiteX1" fmla="*/ 4217158 w 4217638"/>
                <a:gd name="connsiteY1" fmla="*/ 0 h 2578066"/>
                <a:gd name="connsiteX2" fmla="*/ 4214924 w 4217638"/>
                <a:gd name="connsiteY2" fmla="*/ 2578066 h 2578066"/>
                <a:gd name="connsiteX3" fmla="*/ 0 w 4217638"/>
                <a:gd name="connsiteY3" fmla="*/ 1086150 h 2578066"/>
                <a:gd name="connsiteX4" fmla="*/ 0 w 4217638"/>
                <a:gd name="connsiteY4" fmla="*/ 438150 h 2578066"/>
                <a:gd name="connsiteX0" fmla="*/ 0 w 4217638"/>
                <a:gd name="connsiteY0" fmla="*/ 476250 h 2616166"/>
                <a:gd name="connsiteX1" fmla="*/ 4217158 w 4217638"/>
                <a:gd name="connsiteY1" fmla="*/ 0 h 2616166"/>
                <a:gd name="connsiteX2" fmla="*/ 4214924 w 4217638"/>
                <a:gd name="connsiteY2" fmla="*/ 2616166 h 2616166"/>
                <a:gd name="connsiteX3" fmla="*/ 0 w 4217638"/>
                <a:gd name="connsiteY3" fmla="*/ 1124250 h 2616166"/>
                <a:gd name="connsiteX4" fmla="*/ 0 w 4217638"/>
                <a:gd name="connsiteY4" fmla="*/ 476250 h 2616166"/>
                <a:gd name="connsiteX0" fmla="*/ 0 w 4243632"/>
                <a:gd name="connsiteY0" fmla="*/ 258089 h 2398005"/>
                <a:gd name="connsiteX1" fmla="*/ 4243518 w 4243632"/>
                <a:gd name="connsiteY1" fmla="*/ 0 h 2398005"/>
                <a:gd name="connsiteX2" fmla="*/ 4214924 w 4243632"/>
                <a:gd name="connsiteY2" fmla="*/ 2398005 h 2398005"/>
                <a:gd name="connsiteX3" fmla="*/ 0 w 4243632"/>
                <a:gd name="connsiteY3" fmla="*/ 906089 h 2398005"/>
                <a:gd name="connsiteX4" fmla="*/ 0 w 4243632"/>
                <a:gd name="connsiteY4" fmla="*/ 258089 h 2398005"/>
                <a:gd name="connsiteX0" fmla="*/ 0 w 4243632"/>
                <a:gd name="connsiteY0" fmla="*/ 258089 h 2398005"/>
                <a:gd name="connsiteX1" fmla="*/ 4243518 w 4243632"/>
                <a:gd name="connsiteY1" fmla="*/ 0 h 2398005"/>
                <a:gd name="connsiteX2" fmla="*/ 4214924 w 4243632"/>
                <a:gd name="connsiteY2" fmla="*/ 2398005 h 2398005"/>
                <a:gd name="connsiteX3" fmla="*/ 0 w 4243632"/>
                <a:gd name="connsiteY3" fmla="*/ 906089 h 2398005"/>
                <a:gd name="connsiteX4" fmla="*/ 0 w 4243632"/>
                <a:gd name="connsiteY4" fmla="*/ 258089 h 2398005"/>
                <a:gd name="connsiteX0" fmla="*/ 0 w 4243632"/>
                <a:gd name="connsiteY0" fmla="*/ 258089 h 2398005"/>
                <a:gd name="connsiteX1" fmla="*/ 4243518 w 4243632"/>
                <a:gd name="connsiteY1" fmla="*/ 0 h 2398005"/>
                <a:gd name="connsiteX2" fmla="*/ 4214924 w 4243632"/>
                <a:gd name="connsiteY2" fmla="*/ 2398005 h 2398005"/>
                <a:gd name="connsiteX3" fmla="*/ 0 w 4243632"/>
                <a:gd name="connsiteY3" fmla="*/ 906089 h 2398005"/>
                <a:gd name="connsiteX4" fmla="*/ 0 w 4243632"/>
                <a:gd name="connsiteY4" fmla="*/ 258089 h 2398005"/>
                <a:gd name="connsiteX0" fmla="*/ 0 w 4234534"/>
                <a:gd name="connsiteY0" fmla="*/ 295501 h 2435417"/>
                <a:gd name="connsiteX1" fmla="*/ 4234379 w 4234534"/>
                <a:gd name="connsiteY1" fmla="*/ 0 h 2435417"/>
                <a:gd name="connsiteX2" fmla="*/ 4214924 w 4234534"/>
                <a:gd name="connsiteY2" fmla="*/ 2435417 h 2435417"/>
                <a:gd name="connsiteX3" fmla="*/ 0 w 4234534"/>
                <a:gd name="connsiteY3" fmla="*/ 943501 h 2435417"/>
                <a:gd name="connsiteX4" fmla="*/ 0 w 4234534"/>
                <a:gd name="connsiteY4" fmla="*/ 295501 h 2435417"/>
                <a:gd name="connsiteX0" fmla="*/ 0 w 4216654"/>
                <a:gd name="connsiteY0" fmla="*/ 295501 h 2435417"/>
                <a:gd name="connsiteX1" fmla="*/ 4216102 w 4216654"/>
                <a:gd name="connsiteY1" fmla="*/ 0 h 2435417"/>
                <a:gd name="connsiteX2" fmla="*/ 4214924 w 4216654"/>
                <a:gd name="connsiteY2" fmla="*/ 2435417 h 2435417"/>
                <a:gd name="connsiteX3" fmla="*/ 0 w 4216654"/>
                <a:gd name="connsiteY3" fmla="*/ 943501 h 2435417"/>
                <a:gd name="connsiteX4" fmla="*/ 0 w 4216654"/>
                <a:gd name="connsiteY4" fmla="*/ 295501 h 2435417"/>
                <a:gd name="connsiteX0" fmla="*/ 0 w 4216654"/>
                <a:gd name="connsiteY0" fmla="*/ 763149 h 2903065"/>
                <a:gd name="connsiteX1" fmla="*/ 4216102 w 4216654"/>
                <a:gd name="connsiteY1" fmla="*/ 0 h 2903065"/>
                <a:gd name="connsiteX2" fmla="*/ 4214924 w 4216654"/>
                <a:gd name="connsiteY2" fmla="*/ 2903065 h 2903065"/>
                <a:gd name="connsiteX3" fmla="*/ 0 w 4216654"/>
                <a:gd name="connsiteY3" fmla="*/ 1411149 h 2903065"/>
                <a:gd name="connsiteX4" fmla="*/ 0 w 4216654"/>
                <a:gd name="connsiteY4" fmla="*/ 763149 h 2903065"/>
                <a:gd name="connsiteX0" fmla="*/ 0 w 4216654"/>
                <a:gd name="connsiteY0" fmla="*/ 763149 h 2903065"/>
                <a:gd name="connsiteX1" fmla="*/ 4216102 w 4216654"/>
                <a:gd name="connsiteY1" fmla="*/ 0 h 2903065"/>
                <a:gd name="connsiteX2" fmla="*/ 4214924 w 4216654"/>
                <a:gd name="connsiteY2" fmla="*/ 2903065 h 2903065"/>
                <a:gd name="connsiteX3" fmla="*/ 0 w 4216654"/>
                <a:gd name="connsiteY3" fmla="*/ 1411149 h 2903065"/>
                <a:gd name="connsiteX4" fmla="*/ 0 w 4216654"/>
                <a:gd name="connsiteY4" fmla="*/ 763149 h 290306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216654" h="2903065">
                  <a:moveTo>
                    <a:pt x="0" y="763149"/>
                  </a:moveTo>
                  <a:cubicBezTo>
                    <a:pt x="1412807" y="772729"/>
                    <a:pt x="3514415" y="626358"/>
                    <a:pt x="4216102" y="0"/>
                  </a:cubicBezTo>
                  <a:cubicBezTo>
                    <a:pt x="4218403" y="687905"/>
                    <a:pt x="4212623" y="2215160"/>
                    <a:pt x="4214924" y="2903065"/>
                  </a:cubicBezTo>
                  <a:cubicBezTo>
                    <a:pt x="3022760" y="1488352"/>
                    <a:pt x="1533311" y="1459275"/>
                    <a:pt x="0" y="1411149"/>
                  </a:cubicBezTo>
                  <a:lnTo>
                    <a:pt x="0" y="763149"/>
                  </a:lnTo>
                  <a:close/>
                </a:path>
              </a:pathLst>
            </a:custGeom>
            <a:solidFill>
              <a:srgbClr val="F3F7F8"/>
            </a:solidFill>
            <a:ln>
              <a:noFill/>
            </a:ln>
          </p:spPr>
          <p:style>
            <a:lnRef idx="1">
              <a:schemeClr val="accent6"/>
            </a:lnRef>
            <a:fillRef idx="3">
              <a:schemeClr val="accent6"/>
            </a:fillRef>
            <a:effectRef idx="2">
              <a:schemeClr val="accent6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>
                <a:solidFill>
                  <a:prstClr val="white"/>
                </a:solidFill>
              </a:endParaRPr>
            </a:p>
          </p:txBody>
        </p:sp>
        <p:sp>
          <p:nvSpPr>
            <p:cNvPr id="15" name="Rectangle 14"/>
            <p:cNvSpPr/>
            <p:nvPr/>
          </p:nvSpPr>
          <p:spPr>
            <a:xfrm>
              <a:off x="3519222" y="1628203"/>
              <a:ext cx="289892" cy="287895"/>
            </a:xfrm>
            <a:prstGeom prst="rect">
              <a:avLst/>
            </a:prstGeom>
            <a:solidFill>
              <a:srgbClr val="70AD47">
                <a:lumMod val="60000"/>
                <a:lumOff val="40000"/>
              </a:srgbClr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algn="ctr">
                <a:defRPr/>
              </a:pPr>
              <a:endParaRPr lang="fr-FR" kern="0" smtClean="0">
                <a:solidFill>
                  <a:prstClr val="white"/>
                </a:solidFill>
              </a:endParaRPr>
            </a:p>
          </p:txBody>
        </p:sp>
        <p:sp>
          <p:nvSpPr>
            <p:cNvPr id="23" name="Rectangle 22"/>
            <p:cNvSpPr/>
            <p:nvPr/>
          </p:nvSpPr>
          <p:spPr>
            <a:xfrm>
              <a:off x="-18812" y="2437382"/>
              <a:ext cx="3624714" cy="978729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marL="268288" algn="r">
                <a:lnSpc>
                  <a:spcPct val="80000"/>
                </a:lnSpc>
                <a:buClr>
                  <a:srgbClr val="CCDDEA">
                    <a:lumMod val="25000"/>
                  </a:srgbClr>
                </a:buClr>
                <a:defRPr/>
              </a:pPr>
              <a:r>
                <a:rPr lang="fr-FR" sz="3600" b="1" kern="0" dirty="0" err="1" smtClean="0">
                  <a:solidFill>
                    <a:schemeClr val="bg2">
                      <a:lumMod val="75000"/>
                    </a:schemeClr>
                  </a:solidFill>
                  <a:latin typeface="Arial" pitchFamily="34" charset="0"/>
                  <a:cs typeface="Arial" pitchFamily="34" charset="0"/>
                </a:rPr>
                <a:t>Harvest</a:t>
              </a:r>
              <a:r>
                <a:rPr lang="fr-FR" sz="3600" b="1" kern="0" dirty="0" smtClean="0">
                  <a:solidFill>
                    <a:schemeClr val="bg2">
                      <a:lumMod val="75000"/>
                    </a:schemeClr>
                  </a:solidFill>
                  <a:latin typeface="Arial" pitchFamily="34" charset="0"/>
                  <a:cs typeface="Arial" pitchFamily="34" charset="0"/>
                </a:rPr>
                <a:t> of the Data</a:t>
              </a:r>
              <a:endParaRPr lang="fr-FR" sz="1400" b="1" kern="0" dirty="0">
                <a:solidFill>
                  <a:schemeClr val="bg2">
                    <a:lumMod val="75000"/>
                  </a:schemeClr>
                </a:solidFill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30" name="Rectangle 29"/>
            <p:cNvSpPr/>
            <p:nvPr/>
          </p:nvSpPr>
          <p:spPr>
            <a:xfrm rot="5400000">
              <a:off x="1832278" y="5296233"/>
              <a:ext cx="3819677" cy="59433"/>
            </a:xfrm>
            <a:prstGeom prst="rect">
              <a:avLst/>
            </a:prstGeom>
            <a:gradFill flip="none" rotWithShape="1">
              <a:gsLst>
                <a:gs pos="0">
                  <a:schemeClr val="bg2">
                    <a:lumMod val="90000"/>
                  </a:schemeClr>
                </a:gs>
                <a:gs pos="50000">
                  <a:schemeClr val="bg2">
                    <a:lumMod val="90000"/>
                    <a:alpha val="0"/>
                  </a:schemeClr>
                </a:gs>
                <a:gs pos="100000">
                  <a:schemeClr val="bg2">
                    <a:alpha val="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>
                <a:solidFill>
                  <a:prstClr val="white"/>
                </a:solidFill>
              </a:endParaRPr>
            </a:p>
          </p:txBody>
        </p:sp>
        <p:sp>
          <p:nvSpPr>
            <p:cNvPr id="31" name="Rectangle 30"/>
            <p:cNvSpPr/>
            <p:nvPr/>
          </p:nvSpPr>
          <p:spPr>
            <a:xfrm>
              <a:off x="-12013" y="4442923"/>
              <a:ext cx="3624714" cy="53553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marL="268288" algn="r">
                <a:lnSpc>
                  <a:spcPct val="80000"/>
                </a:lnSpc>
                <a:buClr>
                  <a:srgbClr val="CCDDEA">
                    <a:lumMod val="25000"/>
                  </a:srgbClr>
                </a:buClr>
                <a:defRPr/>
              </a:pPr>
              <a:r>
                <a:rPr lang="fr-FR" sz="3600" b="1" kern="0" dirty="0" smtClean="0">
                  <a:solidFill>
                    <a:schemeClr val="bg2">
                      <a:lumMod val="75000"/>
                    </a:schemeClr>
                  </a:solidFill>
                  <a:latin typeface="Arial" pitchFamily="34" charset="0"/>
                  <a:cs typeface="Arial" pitchFamily="34" charset="0"/>
                </a:rPr>
                <a:t>Data </a:t>
              </a:r>
              <a:r>
                <a:rPr lang="fr-FR" sz="3600" b="1" kern="0" dirty="0" err="1" smtClean="0">
                  <a:solidFill>
                    <a:schemeClr val="bg2">
                      <a:lumMod val="75000"/>
                    </a:schemeClr>
                  </a:solidFill>
                  <a:latin typeface="Arial" pitchFamily="34" charset="0"/>
                  <a:cs typeface="Arial" pitchFamily="34" charset="0"/>
                </a:rPr>
                <a:t>Analysis</a:t>
              </a:r>
              <a:r>
                <a:rPr lang="fr-FR" sz="3600" b="1" kern="0" dirty="0" smtClean="0">
                  <a:solidFill>
                    <a:schemeClr val="bg2">
                      <a:lumMod val="75000"/>
                    </a:schemeClr>
                  </a:solidFill>
                  <a:latin typeface="Arial" pitchFamily="34" charset="0"/>
                  <a:cs typeface="Arial" pitchFamily="34" charset="0"/>
                </a:rPr>
                <a:t> </a:t>
              </a:r>
              <a:endParaRPr lang="fr-FR" sz="1400" b="1" kern="0" dirty="0">
                <a:solidFill>
                  <a:schemeClr val="bg2">
                    <a:lumMod val="75000"/>
                  </a:schemeClr>
                </a:solidFill>
                <a:latin typeface="Arial" pitchFamily="34" charset="0"/>
                <a:cs typeface="Arial" pitchFamily="34" charset="0"/>
              </a:endParaRPr>
            </a:p>
          </p:txBody>
        </p:sp>
        <p:grpSp>
          <p:nvGrpSpPr>
            <p:cNvPr id="2" name="Groupe 1"/>
            <p:cNvGrpSpPr/>
            <p:nvPr/>
          </p:nvGrpSpPr>
          <p:grpSpPr>
            <a:xfrm>
              <a:off x="3664168" y="2272757"/>
              <a:ext cx="8276859" cy="4139936"/>
              <a:chOff x="3664168" y="2272757"/>
              <a:chExt cx="8276859" cy="4139936"/>
            </a:xfrm>
          </p:grpSpPr>
          <p:sp>
            <p:nvSpPr>
              <p:cNvPr id="28" name="Rectangle 27"/>
              <p:cNvSpPr/>
              <p:nvPr/>
            </p:nvSpPr>
            <p:spPr>
              <a:xfrm>
                <a:off x="3664168" y="2272757"/>
                <a:ext cx="8276859" cy="1692771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marL="611188" indent="-342900">
                  <a:spcAft>
                    <a:spcPts val="1200"/>
                  </a:spcAft>
                  <a:buClr>
                    <a:srgbClr val="CCDDEA">
                      <a:lumMod val="25000"/>
                    </a:srgbClr>
                  </a:buClr>
                  <a:buFont typeface="Arial" pitchFamily="34" charset="0"/>
                  <a:buChar char="•"/>
                  <a:defRPr/>
                </a:pPr>
                <a:r>
                  <a:rPr lang="en-US" sz="2800" dirty="0" smtClean="0">
                    <a:latin typeface="Times New Roman" pitchFamily="18" charset="0"/>
                    <a:cs typeface="Times New Roman" pitchFamily="18" charset="0"/>
                  </a:rPr>
                  <a:t>Information were collected </a:t>
                </a:r>
                <a:r>
                  <a:rPr lang="en-US" sz="2800" dirty="0">
                    <a:latin typeface="Times New Roman" pitchFamily="18" charset="0"/>
                    <a:cs typeface="Times New Roman" pitchFamily="18" charset="0"/>
                  </a:rPr>
                  <a:t>on: </a:t>
                </a:r>
                <a:endParaRPr lang="en-US" sz="2800" dirty="0" smtClean="0">
                  <a:latin typeface="Times New Roman" pitchFamily="18" charset="0"/>
                  <a:cs typeface="Times New Roman" pitchFamily="18" charset="0"/>
                </a:endParaRPr>
              </a:p>
              <a:p>
                <a:pPr marL="611188" indent="-342900">
                  <a:spcAft>
                    <a:spcPts val="1200"/>
                  </a:spcAft>
                  <a:buClr>
                    <a:srgbClr val="CCDDEA">
                      <a:lumMod val="25000"/>
                    </a:srgbClr>
                  </a:buClr>
                  <a:buFont typeface="Wingdings" pitchFamily="2" charset="2"/>
                  <a:buChar char="ü"/>
                  <a:defRPr/>
                </a:pPr>
                <a:r>
                  <a:rPr lang="en-US" sz="2800" dirty="0" smtClean="0">
                    <a:latin typeface="Times New Roman" pitchFamily="18" charset="0"/>
                    <a:cs typeface="Times New Roman" pitchFamily="18" charset="0"/>
                  </a:rPr>
                  <a:t>Monitoring </a:t>
                </a:r>
                <a:r>
                  <a:rPr lang="en-US" sz="2800" dirty="0">
                    <a:latin typeface="Times New Roman" pitchFamily="18" charset="0"/>
                    <a:cs typeface="Times New Roman" pitchFamily="18" charset="0"/>
                  </a:rPr>
                  <a:t>sheets of the </a:t>
                </a:r>
                <a:r>
                  <a:rPr lang="en-US" sz="2800" dirty="0" smtClean="0">
                    <a:latin typeface="Times New Roman" pitchFamily="18" charset="0"/>
                    <a:cs typeface="Times New Roman" pitchFamily="18" charset="0"/>
                  </a:rPr>
                  <a:t>patients. </a:t>
                </a:r>
              </a:p>
              <a:p>
                <a:pPr marL="611188" indent="-342900">
                  <a:spcAft>
                    <a:spcPts val="1200"/>
                  </a:spcAft>
                  <a:buClr>
                    <a:srgbClr val="CCDDEA">
                      <a:lumMod val="25000"/>
                    </a:srgbClr>
                  </a:buClr>
                  <a:buFont typeface="Wingdings" pitchFamily="2" charset="2"/>
                  <a:buChar char="ü"/>
                  <a:defRPr/>
                </a:pPr>
                <a:r>
                  <a:rPr lang="en-US" sz="2800" dirty="0" smtClean="0">
                    <a:latin typeface="Times New Roman" pitchFamily="18" charset="0"/>
                    <a:cs typeface="Times New Roman" pitchFamily="18" charset="0"/>
                  </a:rPr>
                  <a:t>biological assessments</a:t>
                </a:r>
                <a:r>
                  <a:rPr lang="en-US" sz="2800" dirty="0">
                    <a:latin typeface="Times New Roman" pitchFamily="18" charset="0"/>
                    <a:cs typeface="Times New Roman" pitchFamily="18" charset="0"/>
                  </a:rPr>
                  <a:t>. </a:t>
                </a:r>
                <a:endParaRPr lang="en-US" sz="2800" dirty="0" smtClean="0">
                  <a:latin typeface="Times New Roman" pitchFamily="18" charset="0"/>
                  <a:cs typeface="Times New Roman" pitchFamily="18" charset="0"/>
                </a:endParaRPr>
              </a:p>
            </p:txBody>
          </p:sp>
          <p:sp>
            <p:nvSpPr>
              <p:cNvPr id="32" name="Rectangle 31"/>
              <p:cNvSpPr/>
              <p:nvPr/>
            </p:nvSpPr>
            <p:spPr>
              <a:xfrm>
                <a:off x="3680437" y="4442923"/>
                <a:ext cx="8133610" cy="1969770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marL="611188" indent="-342900" algn="just">
                  <a:spcAft>
                    <a:spcPts val="1200"/>
                  </a:spcAft>
                  <a:buClr>
                    <a:schemeClr val="bg2">
                      <a:lumMod val="75000"/>
                    </a:schemeClr>
                  </a:buClr>
                  <a:buFont typeface="Arial" panose="020B0604020202020204" pitchFamily="34" charset="0"/>
                  <a:buChar char="•"/>
                  <a:defRPr/>
                </a:pPr>
                <a:r>
                  <a:rPr lang="en-US" sz="2800" dirty="0" smtClean="0">
                    <a:latin typeface="Times New Roman" pitchFamily="18" charset="0"/>
                    <a:cs typeface="Times New Roman" pitchFamily="18" charset="0"/>
                  </a:rPr>
                  <a:t> Cards </a:t>
                </a:r>
                <a:r>
                  <a:rPr lang="en-US" sz="2800" dirty="0">
                    <a:latin typeface="Times New Roman" pitchFamily="18" charset="0"/>
                    <a:cs typeface="Times New Roman" pitchFamily="18" charset="0"/>
                  </a:rPr>
                  <a:t>of investigations </a:t>
                </a:r>
                <a:r>
                  <a:rPr lang="en-US" sz="2800" dirty="0" smtClean="0">
                    <a:latin typeface="Times New Roman" pitchFamily="18" charset="0"/>
                    <a:cs typeface="Times New Roman" pitchFamily="18" charset="0"/>
                  </a:rPr>
                  <a:t>were seized </a:t>
                </a:r>
                <a:r>
                  <a:rPr lang="en-US" sz="2800" dirty="0">
                    <a:latin typeface="Times New Roman" pitchFamily="18" charset="0"/>
                    <a:cs typeface="Times New Roman" pitchFamily="18" charset="0"/>
                  </a:rPr>
                  <a:t>on Excel 2010. </a:t>
                </a:r>
                <a:endParaRPr lang="en-US" sz="2800" dirty="0" smtClean="0">
                  <a:latin typeface="Times New Roman" pitchFamily="18" charset="0"/>
                  <a:cs typeface="Times New Roman" pitchFamily="18" charset="0"/>
                </a:endParaRPr>
              </a:p>
              <a:p>
                <a:pPr marL="611188" indent="-342900" algn="just">
                  <a:spcAft>
                    <a:spcPts val="1200"/>
                  </a:spcAft>
                  <a:buClr>
                    <a:schemeClr val="bg2">
                      <a:lumMod val="75000"/>
                    </a:schemeClr>
                  </a:buClr>
                  <a:buFont typeface="Arial" panose="020B0604020202020204" pitchFamily="34" charset="0"/>
                  <a:buChar char="•"/>
                  <a:defRPr/>
                </a:pPr>
                <a:r>
                  <a:rPr lang="en-US" sz="2800" dirty="0" smtClean="0">
                    <a:latin typeface="Times New Roman" pitchFamily="18" charset="0"/>
                    <a:cs typeface="Times New Roman" pitchFamily="18" charset="0"/>
                  </a:rPr>
                  <a:t>The </a:t>
                </a:r>
                <a:r>
                  <a:rPr lang="en-US" sz="2800" dirty="0">
                    <a:latin typeface="Times New Roman" pitchFamily="18" charset="0"/>
                    <a:cs typeface="Times New Roman" pitchFamily="18" charset="0"/>
                  </a:rPr>
                  <a:t>data were expressed as a percentage, and </a:t>
                </a:r>
                <a:r>
                  <a:rPr lang="en-US" sz="2800" dirty="0" smtClean="0">
                    <a:latin typeface="Times New Roman" pitchFamily="18" charset="0"/>
                    <a:cs typeface="Times New Roman" pitchFamily="18" charset="0"/>
                  </a:rPr>
                  <a:t>averages.</a:t>
                </a:r>
                <a:endParaRPr lang="fr-FR" sz="2800" kern="0" dirty="0">
                  <a:solidFill>
                    <a:schemeClr val="bg2">
                      <a:lumMod val="50000"/>
                    </a:schemeClr>
                  </a:solidFill>
                  <a:latin typeface="Times New Roman" pitchFamily="18" charset="0"/>
                  <a:cs typeface="Times New Roman" pitchFamily="18" charset="0"/>
                </a:endParaRPr>
              </a:p>
            </p:txBody>
          </p:sp>
        </p:grpSp>
      </p:grpSp>
      <p:sp>
        <p:nvSpPr>
          <p:cNvPr id="16" name="Rectangle 15"/>
          <p:cNvSpPr/>
          <p:nvPr/>
        </p:nvSpPr>
        <p:spPr>
          <a:xfrm rot="5400000">
            <a:off x="1869559" y="3359118"/>
            <a:ext cx="3819677" cy="59433"/>
          </a:xfrm>
          <a:prstGeom prst="rect">
            <a:avLst/>
          </a:prstGeom>
          <a:gradFill flip="none" rotWithShape="1">
            <a:gsLst>
              <a:gs pos="0">
                <a:schemeClr val="bg2">
                  <a:lumMod val="90000"/>
                </a:schemeClr>
              </a:gs>
              <a:gs pos="50000">
                <a:schemeClr val="bg2">
                  <a:lumMod val="90000"/>
                  <a:alpha val="0"/>
                </a:schemeClr>
              </a:gs>
              <a:gs pos="100000">
                <a:schemeClr val="bg2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>
              <a:solidFill>
                <a:prstClr val="white"/>
              </a:solidFill>
            </a:endParaRPr>
          </a:p>
        </p:txBody>
      </p:sp>
      <p:pic>
        <p:nvPicPr>
          <p:cNvPr id="18" name="Picture Placeholder 10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692640" y="72733"/>
            <a:ext cx="2016358" cy="1492885"/>
          </a:xfrm>
          <a:prstGeom prst="ellipse">
            <a:avLst/>
          </a:prstGeom>
        </p:spPr>
      </p:pic>
    </p:spTree>
    <p:extLst>
      <p:ext uri="{BB962C8B-B14F-4D97-AF65-F5344CB8AC3E}">
        <p14:creationId xmlns:p14="http://schemas.microsoft.com/office/powerpoint/2010/main" val="410340539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3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3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3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4" dur="1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3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0" dur="1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3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6" dur="10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2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 animBg="1"/>
      <p:bldP spid="17" grpId="0"/>
      <p:bldP spid="21" grpId="0" animBg="1"/>
      <p:bldP spid="24" grpId="0" animBg="1"/>
      <p:bldP spid="25" grpId="0" animBg="1"/>
      <p:bldP spid="16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Image 1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V="1">
            <a:off x="-1585514" y="-639086"/>
            <a:ext cx="4913975" cy="3301427"/>
          </a:xfrm>
          <a:prstGeom prst="rect">
            <a:avLst/>
          </a:prstGeom>
          <a:effectLst>
            <a:softEdge rad="1270000"/>
          </a:effectLst>
        </p:spPr>
      </p:pic>
      <p:sp>
        <p:nvSpPr>
          <p:cNvPr id="17" name="Rectangle 16"/>
          <p:cNvSpPr/>
          <p:nvPr/>
        </p:nvSpPr>
        <p:spPr>
          <a:xfrm>
            <a:off x="5304267" y="428422"/>
            <a:ext cx="2787943" cy="76944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defRPr/>
            </a:pPr>
            <a:r>
              <a:rPr lang="fr-FR" sz="4400" kern="0" dirty="0" smtClean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RESULTS</a:t>
            </a:r>
            <a:endParaRPr lang="fr-FR" sz="4400" kern="0" dirty="0">
              <a:solidFill>
                <a:srgbClr val="0070C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18" name="Rectangle 17"/>
          <p:cNvSpPr/>
          <p:nvPr/>
        </p:nvSpPr>
        <p:spPr>
          <a:xfrm>
            <a:off x="5304267" y="1197863"/>
            <a:ext cx="4907113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defRPr/>
            </a:pPr>
            <a:r>
              <a:rPr lang="fr-FR" sz="3200" b="1" kern="0" dirty="0" smtClean="0">
                <a:solidFill>
                  <a:prstClr val="white">
                    <a:lumMod val="65000"/>
                  </a:prstClr>
                </a:solidFill>
                <a:latin typeface="Arial" pitchFamily="34" charset="0"/>
                <a:cs typeface="Arial" pitchFamily="34" charset="0"/>
              </a:rPr>
              <a:t>Sexe of cancer patients</a:t>
            </a:r>
            <a:endParaRPr lang="fr-FR" sz="3200" b="1" kern="0" dirty="0">
              <a:solidFill>
                <a:prstClr val="white">
                  <a:lumMod val="65000"/>
                </a:prstClr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19" name="Rectangle 18"/>
          <p:cNvSpPr/>
          <p:nvPr/>
        </p:nvSpPr>
        <p:spPr>
          <a:xfrm rot="10800000">
            <a:off x="-2383110" y="2044942"/>
            <a:ext cx="14505220" cy="32538"/>
          </a:xfrm>
          <a:prstGeom prst="rect">
            <a:avLst/>
          </a:prstGeom>
          <a:gradFill flip="none" rotWithShape="1">
            <a:gsLst>
              <a:gs pos="0">
                <a:schemeClr val="bg2">
                  <a:lumMod val="90000"/>
                </a:schemeClr>
              </a:gs>
              <a:gs pos="50000">
                <a:schemeClr val="bg2">
                  <a:lumMod val="90000"/>
                  <a:alpha val="0"/>
                </a:schemeClr>
              </a:gs>
              <a:gs pos="100000">
                <a:schemeClr val="bg2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>
              <a:solidFill>
                <a:prstClr val="white"/>
              </a:solidFill>
            </a:endParaRPr>
          </a:p>
        </p:txBody>
      </p:sp>
      <p:grpSp>
        <p:nvGrpSpPr>
          <p:cNvPr id="2" name="Groupe 1"/>
          <p:cNvGrpSpPr/>
          <p:nvPr/>
        </p:nvGrpSpPr>
        <p:grpSpPr>
          <a:xfrm>
            <a:off x="2786286" y="2660733"/>
            <a:ext cx="7462614" cy="3611700"/>
            <a:chOff x="2786286" y="2660733"/>
            <a:chExt cx="7462614" cy="3611700"/>
          </a:xfrm>
        </p:grpSpPr>
        <p:graphicFrame>
          <p:nvGraphicFramePr>
            <p:cNvPr id="26" name="Espace réservé du contenu 3"/>
            <p:cNvGraphicFramePr>
              <a:graphicFrameLocks/>
            </p:cNvGraphicFramePr>
            <p:nvPr>
              <p:extLst>
                <p:ext uri="{D42A27DB-BD31-4B8C-83A1-F6EECF244321}">
                  <p14:modId xmlns:p14="http://schemas.microsoft.com/office/powerpoint/2010/main" val="2769574612"/>
                </p:ext>
              </p:extLst>
            </p:nvPr>
          </p:nvGraphicFramePr>
          <p:xfrm>
            <a:off x="2786286" y="2660733"/>
            <a:ext cx="7462614" cy="3611700"/>
          </p:xfrm>
          <a:graphic>
            <a:graphicData uri="http://schemas.openxmlformats.org/drawingml/2006/chart">
              <c:chart xmlns:c="http://schemas.openxmlformats.org/drawingml/2006/chart" xmlns:r="http://schemas.openxmlformats.org/officeDocument/2006/relationships" r:id="rId4"/>
            </a:graphicData>
          </a:graphic>
        </p:graphicFrame>
        <p:grpSp>
          <p:nvGrpSpPr>
            <p:cNvPr id="27" name="Groupe 26"/>
            <p:cNvGrpSpPr/>
            <p:nvPr/>
          </p:nvGrpSpPr>
          <p:grpSpPr>
            <a:xfrm>
              <a:off x="3519222" y="3781187"/>
              <a:ext cx="4355576" cy="593453"/>
              <a:chOff x="1835696" y="3068960"/>
              <a:chExt cx="3599485" cy="983345"/>
            </a:xfrm>
          </p:grpSpPr>
          <p:sp>
            <p:nvSpPr>
              <p:cNvPr id="28" name="ZoneTexte 27"/>
              <p:cNvSpPr txBox="1"/>
              <p:nvPr/>
            </p:nvSpPr>
            <p:spPr>
              <a:xfrm>
                <a:off x="1835696" y="3068960"/>
                <a:ext cx="720080" cy="83099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fr-FR" sz="2400" b="1" dirty="0" smtClean="0">
                    <a:latin typeface="Arial" pitchFamily="34" charset="0"/>
                    <a:cs typeface="Arial" pitchFamily="34" charset="0"/>
                  </a:rPr>
                  <a:t>52%</a:t>
                </a:r>
                <a:endParaRPr lang="fr-FR" sz="2400" b="1" dirty="0"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29" name="ZoneTexte 28"/>
              <p:cNvSpPr txBox="1"/>
              <p:nvPr/>
            </p:nvSpPr>
            <p:spPr>
              <a:xfrm>
                <a:off x="4715101" y="3221308"/>
                <a:ext cx="720080" cy="83099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fr-FR" sz="2400" b="1" dirty="0" smtClean="0">
                    <a:latin typeface="Arial" pitchFamily="34" charset="0"/>
                    <a:cs typeface="Arial" pitchFamily="34" charset="0"/>
                  </a:rPr>
                  <a:t>48%</a:t>
                </a:r>
                <a:endParaRPr lang="fr-FR" sz="2400" b="1" dirty="0">
                  <a:latin typeface="Arial" pitchFamily="34" charset="0"/>
                  <a:cs typeface="Arial" pitchFamily="34" charset="0"/>
                </a:endParaRPr>
              </a:p>
            </p:txBody>
          </p:sp>
        </p:grpSp>
      </p:grpSp>
      <p:grpSp>
        <p:nvGrpSpPr>
          <p:cNvPr id="20" name="Groupe 19"/>
          <p:cNvGrpSpPr/>
          <p:nvPr/>
        </p:nvGrpSpPr>
        <p:grpSpPr>
          <a:xfrm>
            <a:off x="3679970" y="256719"/>
            <a:ext cx="2431854" cy="1439709"/>
            <a:chOff x="3030433" y="476389"/>
            <a:chExt cx="2431854" cy="1439709"/>
          </a:xfrm>
        </p:grpSpPr>
        <p:sp>
          <p:nvSpPr>
            <p:cNvPr id="22" name="Rectangle 21"/>
            <p:cNvSpPr/>
            <p:nvPr/>
          </p:nvSpPr>
          <p:spPr>
            <a:xfrm>
              <a:off x="3030433" y="638524"/>
              <a:ext cx="987562" cy="1144115"/>
            </a:xfrm>
            <a:prstGeom prst="rect">
              <a:avLst/>
            </a:prstGeom>
            <a:solidFill>
              <a:srgbClr val="F3F7F8"/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algn="ctr">
                <a:defRPr/>
              </a:pPr>
              <a:endParaRPr lang="fr-FR" kern="0" smtClean="0">
                <a:solidFill>
                  <a:prstClr val="white"/>
                </a:solidFill>
              </a:endParaRPr>
            </a:p>
          </p:txBody>
        </p:sp>
        <p:sp>
          <p:nvSpPr>
            <p:cNvPr id="23" name="Rectangle 22"/>
            <p:cNvSpPr/>
            <p:nvPr/>
          </p:nvSpPr>
          <p:spPr>
            <a:xfrm>
              <a:off x="3519222" y="1628203"/>
              <a:ext cx="289892" cy="287895"/>
            </a:xfrm>
            <a:prstGeom prst="rect">
              <a:avLst/>
            </a:prstGeom>
            <a:solidFill>
              <a:srgbClr val="70AD47">
                <a:lumMod val="60000"/>
                <a:lumOff val="40000"/>
              </a:srgbClr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algn="ctr">
                <a:defRPr/>
              </a:pPr>
              <a:endParaRPr lang="fr-FR" kern="0" smtClean="0">
                <a:solidFill>
                  <a:prstClr val="white"/>
                </a:solidFill>
              </a:endParaRPr>
            </a:p>
          </p:txBody>
        </p:sp>
        <p:sp>
          <p:nvSpPr>
            <p:cNvPr id="30" name="Rectangle 29"/>
            <p:cNvSpPr/>
            <p:nvPr/>
          </p:nvSpPr>
          <p:spPr>
            <a:xfrm>
              <a:off x="4276716" y="476862"/>
              <a:ext cx="1185571" cy="150046"/>
            </a:xfrm>
            <a:prstGeom prst="rect">
              <a:avLst/>
            </a:prstGeom>
            <a:solidFill>
              <a:srgbClr val="5B9BD5">
                <a:lumMod val="60000"/>
                <a:lumOff val="40000"/>
              </a:srgbClr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algn="ctr">
                <a:defRPr/>
              </a:pPr>
              <a:endParaRPr lang="fr-FR" kern="0" smtClean="0">
                <a:solidFill>
                  <a:prstClr val="white"/>
                </a:solidFill>
              </a:endParaRPr>
            </a:p>
          </p:txBody>
        </p:sp>
        <p:sp>
          <p:nvSpPr>
            <p:cNvPr id="31" name="Rectangle 30"/>
            <p:cNvSpPr/>
            <p:nvPr/>
          </p:nvSpPr>
          <p:spPr>
            <a:xfrm>
              <a:off x="3612701" y="476389"/>
              <a:ext cx="755703" cy="755703"/>
            </a:xfrm>
            <a:prstGeom prst="rect">
              <a:avLst/>
            </a:prstGeom>
            <a:solidFill>
              <a:srgbClr val="5B9BD5">
                <a:lumMod val="60000"/>
                <a:lumOff val="40000"/>
              </a:srgbClr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algn="ctr">
                <a:defRPr/>
              </a:pPr>
              <a:endParaRPr lang="fr-FR" kern="0" smtClean="0">
                <a:solidFill>
                  <a:prstClr val="white"/>
                </a:solidFill>
              </a:endParaRPr>
            </a:p>
          </p:txBody>
        </p:sp>
        <p:sp>
          <p:nvSpPr>
            <p:cNvPr id="32" name="Rectangle 31"/>
            <p:cNvSpPr/>
            <p:nvPr/>
          </p:nvSpPr>
          <p:spPr>
            <a:xfrm>
              <a:off x="3341937" y="1247830"/>
              <a:ext cx="198000" cy="196636"/>
            </a:xfrm>
            <a:prstGeom prst="rect">
              <a:avLst/>
            </a:prstGeom>
            <a:solidFill>
              <a:schemeClr val="bg1"/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algn="ctr">
                <a:defRPr/>
              </a:pPr>
              <a:endParaRPr lang="fr-FR" kern="0" smtClean="0">
                <a:solidFill>
                  <a:prstClr val="white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78449308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6" presetClass="entr" presetSubtype="4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Horizontal)">
                                      <p:cBhvr>
                                        <p:cTn id="10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3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6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9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/>
      <p:bldP spid="18" grpId="0"/>
      <p:bldP spid="19" grpId="0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Image 1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V="1">
            <a:off x="-956864" y="-824446"/>
            <a:ext cx="4913975" cy="3301427"/>
          </a:xfrm>
          <a:prstGeom prst="rect">
            <a:avLst/>
          </a:prstGeom>
          <a:effectLst>
            <a:softEdge rad="1270000"/>
          </a:effectLst>
        </p:spPr>
      </p:pic>
      <p:sp>
        <p:nvSpPr>
          <p:cNvPr id="18" name="Rectangle 17"/>
          <p:cNvSpPr/>
          <p:nvPr/>
        </p:nvSpPr>
        <p:spPr>
          <a:xfrm>
            <a:off x="5214730" y="1125086"/>
            <a:ext cx="4576894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defRPr/>
            </a:pPr>
            <a:r>
              <a:rPr lang="fr-FR" sz="3200" b="1" kern="0" dirty="0" smtClean="0">
                <a:solidFill>
                  <a:prstClr val="white">
                    <a:lumMod val="65000"/>
                  </a:prstClr>
                </a:solidFill>
                <a:latin typeface="Arial" pitchFamily="34" charset="0"/>
                <a:cs typeface="Arial" pitchFamily="34" charset="0"/>
              </a:rPr>
              <a:t>Age of cancer patients</a:t>
            </a:r>
            <a:endParaRPr lang="fr-FR" sz="3200" b="1" kern="0" dirty="0">
              <a:solidFill>
                <a:prstClr val="white">
                  <a:lumMod val="65000"/>
                </a:prstClr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19" name="Rectangle 18"/>
          <p:cNvSpPr/>
          <p:nvPr/>
        </p:nvSpPr>
        <p:spPr>
          <a:xfrm rot="10800000">
            <a:off x="-2313220" y="1963761"/>
            <a:ext cx="14505220" cy="32538"/>
          </a:xfrm>
          <a:prstGeom prst="rect">
            <a:avLst/>
          </a:prstGeom>
          <a:gradFill flip="none" rotWithShape="1">
            <a:gsLst>
              <a:gs pos="0">
                <a:schemeClr val="bg2">
                  <a:lumMod val="90000"/>
                </a:schemeClr>
              </a:gs>
              <a:gs pos="50000">
                <a:schemeClr val="bg2">
                  <a:lumMod val="90000"/>
                  <a:alpha val="0"/>
                </a:schemeClr>
              </a:gs>
              <a:gs pos="100000">
                <a:schemeClr val="bg2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>
              <a:solidFill>
                <a:prstClr val="white"/>
              </a:solidFill>
            </a:endParaRPr>
          </a:p>
        </p:txBody>
      </p:sp>
      <p:graphicFrame>
        <p:nvGraphicFramePr>
          <p:cNvPr id="26" name="Graphique 25"/>
          <p:cNvGraphicFramePr/>
          <p:nvPr>
            <p:extLst>
              <p:ext uri="{D42A27DB-BD31-4B8C-83A1-F6EECF244321}">
                <p14:modId xmlns:p14="http://schemas.microsoft.com/office/powerpoint/2010/main" val="2992678520"/>
              </p:ext>
            </p:extLst>
          </p:nvPr>
        </p:nvGraphicFramePr>
        <p:xfrm>
          <a:off x="2121889" y="2369326"/>
          <a:ext cx="8222261" cy="349192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sp>
        <p:nvSpPr>
          <p:cNvPr id="2" name="Rectangle 1"/>
          <p:cNvSpPr/>
          <p:nvPr/>
        </p:nvSpPr>
        <p:spPr>
          <a:xfrm>
            <a:off x="2263531" y="6032697"/>
            <a:ext cx="8603262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M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edian 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age of 45 years 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 and two 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extremes 17 years and 72 years</a:t>
            </a:r>
            <a:endParaRPr lang="fr-FR" sz="24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0" name="Rectangle 19"/>
          <p:cNvSpPr/>
          <p:nvPr/>
        </p:nvSpPr>
        <p:spPr>
          <a:xfrm>
            <a:off x="5171191" y="282695"/>
            <a:ext cx="2787943" cy="76944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defRPr/>
            </a:pPr>
            <a:r>
              <a:rPr lang="fr-FR" sz="4400" kern="0" dirty="0" smtClean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RESULTS</a:t>
            </a:r>
            <a:endParaRPr lang="fr-FR" sz="4400" kern="0" dirty="0">
              <a:solidFill>
                <a:srgbClr val="0070C0"/>
              </a:solidFill>
              <a:latin typeface="Arial" pitchFamily="34" charset="0"/>
              <a:cs typeface="Arial" pitchFamily="34" charset="0"/>
            </a:endParaRPr>
          </a:p>
        </p:txBody>
      </p:sp>
      <p:grpSp>
        <p:nvGrpSpPr>
          <p:cNvPr id="13" name="Groupe 12"/>
          <p:cNvGrpSpPr/>
          <p:nvPr/>
        </p:nvGrpSpPr>
        <p:grpSpPr>
          <a:xfrm>
            <a:off x="3575777" y="246230"/>
            <a:ext cx="2431854" cy="1439709"/>
            <a:chOff x="3030433" y="476389"/>
            <a:chExt cx="2431854" cy="1439709"/>
          </a:xfrm>
        </p:grpSpPr>
        <p:sp>
          <p:nvSpPr>
            <p:cNvPr id="17" name="Rectangle 16"/>
            <p:cNvSpPr/>
            <p:nvPr/>
          </p:nvSpPr>
          <p:spPr>
            <a:xfrm>
              <a:off x="3030433" y="638524"/>
              <a:ext cx="987562" cy="1144115"/>
            </a:xfrm>
            <a:prstGeom prst="rect">
              <a:avLst/>
            </a:prstGeom>
            <a:solidFill>
              <a:srgbClr val="F3F7F8"/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algn="ctr">
                <a:defRPr/>
              </a:pPr>
              <a:endParaRPr lang="fr-FR" kern="0" smtClean="0">
                <a:solidFill>
                  <a:prstClr val="white"/>
                </a:solidFill>
              </a:endParaRPr>
            </a:p>
          </p:txBody>
        </p:sp>
        <p:sp>
          <p:nvSpPr>
            <p:cNvPr id="22" name="Rectangle 21"/>
            <p:cNvSpPr/>
            <p:nvPr/>
          </p:nvSpPr>
          <p:spPr>
            <a:xfrm>
              <a:off x="3519222" y="1628203"/>
              <a:ext cx="289892" cy="287895"/>
            </a:xfrm>
            <a:prstGeom prst="rect">
              <a:avLst/>
            </a:prstGeom>
            <a:solidFill>
              <a:srgbClr val="70AD47">
                <a:lumMod val="60000"/>
                <a:lumOff val="40000"/>
              </a:srgbClr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algn="ctr">
                <a:defRPr/>
              </a:pPr>
              <a:endParaRPr lang="fr-FR" kern="0" smtClean="0">
                <a:solidFill>
                  <a:prstClr val="white"/>
                </a:solidFill>
              </a:endParaRPr>
            </a:p>
          </p:txBody>
        </p:sp>
        <p:sp>
          <p:nvSpPr>
            <p:cNvPr id="23" name="Rectangle 22"/>
            <p:cNvSpPr/>
            <p:nvPr/>
          </p:nvSpPr>
          <p:spPr>
            <a:xfrm>
              <a:off x="4276716" y="476862"/>
              <a:ext cx="1185571" cy="150046"/>
            </a:xfrm>
            <a:prstGeom prst="rect">
              <a:avLst/>
            </a:prstGeom>
            <a:solidFill>
              <a:srgbClr val="5B9BD5">
                <a:lumMod val="60000"/>
                <a:lumOff val="40000"/>
              </a:srgbClr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algn="ctr">
                <a:defRPr/>
              </a:pPr>
              <a:endParaRPr lang="fr-FR" kern="0" smtClean="0">
                <a:solidFill>
                  <a:prstClr val="white"/>
                </a:solidFill>
              </a:endParaRPr>
            </a:p>
          </p:txBody>
        </p:sp>
        <p:sp>
          <p:nvSpPr>
            <p:cNvPr id="27" name="Rectangle 26"/>
            <p:cNvSpPr/>
            <p:nvPr/>
          </p:nvSpPr>
          <p:spPr>
            <a:xfrm>
              <a:off x="3612701" y="476389"/>
              <a:ext cx="755703" cy="755703"/>
            </a:xfrm>
            <a:prstGeom prst="rect">
              <a:avLst/>
            </a:prstGeom>
            <a:solidFill>
              <a:srgbClr val="5B9BD5">
                <a:lumMod val="60000"/>
                <a:lumOff val="40000"/>
              </a:srgbClr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algn="ctr">
                <a:defRPr/>
              </a:pPr>
              <a:endParaRPr lang="fr-FR" kern="0" smtClean="0">
                <a:solidFill>
                  <a:prstClr val="white"/>
                </a:solidFill>
              </a:endParaRPr>
            </a:p>
          </p:txBody>
        </p:sp>
        <p:sp>
          <p:nvSpPr>
            <p:cNvPr id="28" name="Rectangle 27"/>
            <p:cNvSpPr/>
            <p:nvPr/>
          </p:nvSpPr>
          <p:spPr>
            <a:xfrm>
              <a:off x="3341937" y="1247830"/>
              <a:ext cx="198000" cy="196636"/>
            </a:xfrm>
            <a:prstGeom prst="rect">
              <a:avLst/>
            </a:prstGeom>
            <a:solidFill>
              <a:schemeClr val="bg1"/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algn="ctr">
                <a:defRPr/>
              </a:pPr>
              <a:endParaRPr lang="fr-FR" kern="0" smtClean="0">
                <a:solidFill>
                  <a:prstClr val="white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78449308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4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Horizontal)">
                                      <p:cBhvr>
                                        <p:cTn id="7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5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8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1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4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" grpId="0"/>
      <p:bldP spid="19" grpId="0" animBg="1"/>
      <p:bldGraphic spid="26" grpId="0">
        <p:bldAsOne/>
      </p:bldGraphic>
      <p:bldP spid="2" grpId="0"/>
      <p:bldP spid="20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Image 1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V="1">
            <a:off x="-995119" y="-818485"/>
            <a:ext cx="4913975" cy="3301427"/>
          </a:xfrm>
          <a:prstGeom prst="rect">
            <a:avLst/>
          </a:prstGeom>
          <a:effectLst>
            <a:softEdge rad="1270000"/>
          </a:effectLst>
        </p:spPr>
      </p:pic>
      <p:sp>
        <p:nvSpPr>
          <p:cNvPr id="18" name="Rectangle 17"/>
          <p:cNvSpPr/>
          <p:nvPr/>
        </p:nvSpPr>
        <p:spPr>
          <a:xfrm>
            <a:off x="4869500" y="1157023"/>
            <a:ext cx="4463081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defRPr/>
            </a:pPr>
            <a:r>
              <a:rPr lang="fr-FR" sz="3200" b="1" kern="0" dirty="0" smtClean="0">
                <a:solidFill>
                  <a:prstClr val="white">
                    <a:lumMod val="65000"/>
                  </a:prstClr>
                </a:solidFill>
                <a:latin typeface="Arial" pitchFamily="34" charset="0"/>
                <a:cs typeface="Arial" pitchFamily="34" charset="0"/>
              </a:rPr>
              <a:t>Professional situation</a:t>
            </a:r>
            <a:endParaRPr lang="fr-FR" sz="3200" b="1" kern="0" dirty="0">
              <a:solidFill>
                <a:prstClr val="white">
                  <a:lumMod val="65000"/>
                </a:prstClr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19" name="Rectangle 18"/>
          <p:cNvSpPr/>
          <p:nvPr/>
        </p:nvSpPr>
        <p:spPr>
          <a:xfrm rot="10800000">
            <a:off x="-2383109" y="1908636"/>
            <a:ext cx="14505220" cy="32538"/>
          </a:xfrm>
          <a:prstGeom prst="rect">
            <a:avLst/>
          </a:prstGeom>
          <a:gradFill flip="none" rotWithShape="1">
            <a:gsLst>
              <a:gs pos="0">
                <a:schemeClr val="bg2">
                  <a:lumMod val="90000"/>
                </a:schemeClr>
              </a:gs>
              <a:gs pos="50000">
                <a:schemeClr val="bg2">
                  <a:lumMod val="90000"/>
                  <a:alpha val="0"/>
                </a:schemeClr>
              </a:gs>
              <a:gs pos="100000">
                <a:schemeClr val="bg2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>
              <a:solidFill>
                <a:prstClr val="white"/>
              </a:solidFill>
            </a:endParaRPr>
          </a:p>
        </p:txBody>
      </p:sp>
      <p:sp>
        <p:nvSpPr>
          <p:cNvPr id="13" name="Rectangle 12"/>
          <p:cNvSpPr/>
          <p:nvPr/>
        </p:nvSpPr>
        <p:spPr>
          <a:xfrm>
            <a:off x="5342926" y="305077"/>
            <a:ext cx="2787943" cy="76944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defRPr/>
            </a:pPr>
            <a:r>
              <a:rPr lang="fr-FR" sz="4400" kern="0" dirty="0" smtClean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RESULTS</a:t>
            </a:r>
            <a:endParaRPr lang="fr-FR" sz="4400" kern="0" dirty="0">
              <a:solidFill>
                <a:srgbClr val="0070C0"/>
              </a:solidFill>
              <a:latin typeface="Arial" pitchFamily="34" charset="0"/>
              <a:cs typeface="Arial" pitchFamily="34" charset="0"/>
            </a:endParaRPr>
          </a:p>
        </p:txBody>
      </p:sp>
      <p:grpSp>
        <p:nvGrpSpPr>
          <p:cNvPr id="2" name="Groupe 1"/>
          <p:cNvGrpSpPr/>
          <p:nvPr/>
        </p:nvGrpSpPr>
        <p:grpSpPr>
          <a:xfrm>
            <a:off x="2449796" y="2102920"/>
            <a:ext cx="7620652" cy="4526480"/>
            <a:chOff x="2502550" y="2034186"/>
            <a:chExt cx="7620652" cy="4525963"/>
          </a:xfrm>
        </p:grpSpPr>
        <p:graphicFrame>
          <p:nvGraphicFramePr>
            <p:cNvPr id="17" name="Espace réservé du contenu 3"/>
            <p:cNvGraphicFramePr>
              <a:graphicFrameLocks/>
            </p:cNvGraphicFramePr>
            <p:nvPr>
              <p:extLst>
                <p:ext uri="{D42A27DB-BD31-4B8C-83A1-F6EECF244321}">
                  <p14:modId xmlns:p14="http://schemas.microsoft.com/office/powerpoint/2010/main" val="3564830302"/>
                </p:ext>
              </p:extLst>
            </p:nvPr>
          </p:nvGraphicFramePr>
          <p:xfrm>
            <a:off x="2502550" y="2034186"/>
            <a:ext cx="7620652" cy="4525963"/>
          </p:xfrm>
          <a:graphic>
            <a:graphicData uri="http://schemas.openxmlformats.org/drawingml/2006/chart">
              <c:chart xmlns:c="http://schemas.openxmlformats.org/drawingml/2006/chart" xmlns:r="http://schemas.openxmlformats.org/officeDocument/2006/relationships" r:id="rId4"/>
            </a:graphicData>
          </a:graphic>
        </p:graphicFrame>
        <p:grpSp>
          <p:nvGrpSpPr>
            <p:cNvPr id="20" name="Groupe 19"/>
            <p:cNvGrpSpPr/>
            <p:nvPr/>
          </p:nvGrpSpPr>
          <p:grpSpPr>
            <a:xfrm>
              <a:off x="3918856" y="2298276"/>
              <a:ext cx="5510894" cy="3172718"/>
              <a:chOff x="2368129" y="1759904"/>
              <a:chExt cx="3972279" cy="3172718"/>
            </a:xfrm>
          </p:grpSpPr>
          <p:sp>
            <p:nvSpPr>
              <p:cNvPr id="23" name="ZoneTexte 22"/>
              <p:cNvSpPr txBox="1"/>
              <p:nvPr/>
            </p:nvSpPr>
            <p:spPr>
              <a:xfrm>
                <a:off x="2368129" y="3465776"/>
                <a:ext cx="536200" cy="4001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fr-FR" sz="2000" b="1" dirty="0" smtClean="0">
                    <a:latin typeface="Times New Roman" pitchFamily="18" charset="0"/>
                    <a:cs typeface="Times New Roman" pitchFamily="18" charset="0"/>
                  </a:rPr>
                  <a:t>21%</a:t>
                </a:r>
                <a:endParaRPr lang="fr-FR" sz="2000" b="1" dirty="0">
                  <a:latin typeface="Times New Roman" pitchFamily="18" charset="0"/>
                  <a:cs typeface="Times New Roman" pitchFamily="18" charset="0"/>
                </a:endParaRPr>
              </a:p>
            </p:txBody>
          </p:sp>
          <p:sp>
            <p:nvSpPr>
              <p:cNvPr id="27" name="ZoneTexte 26"/>
              <p:cNvSpPr txBox="1"/>
              <p:nvPr/>
            </p:nvSpPr>
            <p:spPr>
              <a:xfrm>
                <a:off x="3480642" y="3503876"/>
                <a:ext cx="594095" cy="4001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fr-FR" sz="2000" b="1" dirty="0" smtClean="0">
                    <a:latin typeface="Times New Roman" pitchFamily="18" charset="0"/>
                    <a:cs typeface="Times New Roman" pitchFamily="18" charset="0"/>
                  </a:rPr>
                  <a:t>21%</a:t>
                </a:r>
                <a:endParaRPr lang="fr-FR" sz="2000" b="1" dirty="0">
                  <a:latin typeface="Times New Roman" pitchFamily="18" charset="0"/>
                  <a:cs typeface="Times New Roman" pitchFamily="18" charset="0"/>
                </a:endParaRPr>
              </a:p>
            </p:txBody>
          </p:sp>
          <p:sp>
            <p:nvSpPr>
              <p:cNvPr id="28" name="ZoneTexte 27"/>
              <p:cNvSpPr txBox="1"/>
              <p:nvPr/>
            </p:nvSpPr>
            <p:spPr>
              <a:xfrm>
                <a:off x="4608003" y="4532512"/>
                <a:ext cx="648072" cy="4001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fr-FR" sz="2000" b="1" dirty="0">
                    <a:latin typeface="Times New Roman" pitchFamily="18" charset="0"/>
                    <a:cs typeface="Times New Roman" pitchFamily="18" charset="0"/>
                  </a:rPr>
                  <a:t>3</a:t>
                </a:r>
                <a:r>
                  <a:rPr lang="fr-FR" sz="2000" b="1" dirty="0" smtClean="0">
                    <a:latin typeface="Times New Roman" pitchFamily="18" charset="0"/>
                    <a:cs typeface="Times New Roman" pitchFamily="18" charset="0"/>
                  </a:rPr>
                  <a:t>%</a:t>
                </a:r>
                <a:endParaRPr lang="fr-FR" sz="2000" b="1" dirty="0">
                  <a:latin typeface="Times New Roman" pitchFamily="18" charset="0"/>
                  <a:cs typeface="Times New Roman" pitchFamily="18" charset="0"/>
                </a:endParaRPr>
              </a:p>
            </p:txBody>
          </p:sp>
          <p:sp>
            <p:nvSpPr>
              <p:cNvPr id="29" name="ZoneTexte 28"/>
              <p:cNvSpPr txBox="1"/>
              <p:nvPr/>
            </p:nvSpPr>
            <p:spPr>
              <a:xfrm>
                <a:off x="5692336" y="1759904"/>
                <a:ext cx="648072" cy="4001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fr-FR" sz="2000" b="1" dirty="0" smtClean="0">
                    <a:latin typeface="Times New Roman" pitchFamily="18" charset="0"/>
                    <a:cs typeface="Times New Roman" pitchFamily="18" charset="0"/>
                  </a:rPr>
                  <a:t>55%</a:t>
                </a:r>
                <a:endParaRPr lang="fr-FR" sz="2000" b="1" dirty="0">
                  <a:latin typeface="Times New Roman" pitchFamily="18" charset="0"/>
                  <a:cs typeface="Times New Roman" pitchFamily="18" charset="0"/>
                </a:endParaRPr>
              </a:p>
            </p:txBody>
          </p:sp>
        </p:grpSp>
      </p:grpSp>
      <p:grpSp>
        <p:nvGrpSpPr>
          <p:cNvPr id="22" name="Groupe 21"/>
          <p:cNvGrpSpPr/>
          <p:nvPr/>
        </p:nvGrpSpPr>
        <p:grpSpPr>
          <a:xfrm>
            <a:off x="3708230" y="171618"/>
            <a:ext cx="2431854" cy="1439709"/>
            <a:chOff x="3030433" y="476389"/>
            <a:chExt cx="2431854" cy="1439709"/>
          </a:xfrm>
        </p:grpSpPr>
        <p:sp>
          <p:nvSpPr>
            <p:cNvPr id="26" name="Rectangle 25"/>
            <p:cNvSpPr/>
            <p:nvPr/>
          </p:nvSpPr>
          <p:spPr>
            <a:xfrm>
              <a:off x="3030433" y="638524"/>
              <a:ext cx="987562" cy="1144115"/>
            </a:xfrm>
            <a:prstGeom prst="rect">
              <a:avLst/>
            </a:prstGeom>
            <a:solidFill>
              <a:srgbClr val="F3F7F8"/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algn="ctr">
                <a:defRPr/>
              </a:pPr>
              <a:endParaRPr lang="fr-FR" kern="0" smtClean="0">
                <a:solidFill>
                  <a:prstClr val="white"/>
                </a:solidFill>
              </a:endParaRPr>
            </a:p>
          </p:txBody>
        </p:sp>
        <p:sp>
          <p:nvSpPr>
            <p:cNvPr id="30" name="Rectangle 29"/>
            <p:cNvSpPr/>
            <p:nvPr/>
          </p:nvSpPr>
          <p:spPr>
            <a:xfrm>
              <a:off x="3519222" y="1628203"/>
              <a:ext cx="289892" cy="287895"/>
            </a:xfrm>
            <a:prstGeom prst="rect">
              <a:avLst/>
            </a:prstGeom>
            <a:solidFill>
              <a:srgbClr val="70AD47">
                <a:lumMod val="60000"/>
                <a:lumOff val="40000"/>
              </a:srgbClr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algn="ctr">
                <a:defRPr/>
              </a:pPr>
              <a:endParaRPr lang="fr-FR" kern="0" smtClean="0">
                <a:solidFill>
                  <a:prstClr val="white"/>
                </a:solidFill>
              </a:endParaRPr>
            </a:p>
          </p:txBody>
        </p:sp>
        <p:sp>
          <p:nvSpPr>
            <p:cNvPr id="31" name="Rectangle 30"/>
            <p:cNvSpPr/>
            <p:nvPr/>
          </p:nvSpPr>
          <p:spPr>
            <a:xfrm>
              <a:off x="4276716" y="476862"/>
              <a:ext cx="1185571" cy="150046"/>
            </a:xfrm>
            <a:prstGeom prst="rect">
              <a:avLst/>
            </a:prstGeom>
            <a:solidFill>
              <a:srgbClr val="5B9BD5">
                <a:lumMod val="60000"/>
                <a:lumOff val="40000"/>
              </a:srgbClr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algn="ctr">
                <a:defRPr/>
              </a:pPr>
              <a:endParaRPr lang="fr-FR" kern="0" smtClean="0">
                <a:solidFill>
                  <a:prstClr val="white"/>
                </a:solidFill>
              </a:endParaRPr>
            </a:p>
          </p:txBody>
        </p:sp>
        <p:sp>
          <p:nvSpPr>
            <p:cNvPr id="32" name="Rectangle 31"/>
            <p:cNvSpPr/>
            <p:nvPr/>
          </p:nvSpPr>
          <p:spPr>
            <a:xfrm>
              <a:off x="3612701" y="476389"/>
              <a:ext cx="755703" cy="755703"/>
            </a:xfrm>
            <a:prstGeom prst="rect">
              <a:avLst/>
            </a:prstGeom>
            <a:solidFill>
              <a:srgbClr val="5B9BD5">
                <a:lumMod val="60000"/>
                <a:lumOff val="40000"/>
              </a:srgbClr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algn="ctr">
                <a:defRPr/>
              </a:pPr>
              <a:endParaRPr lang="fr-FR" kern="0" smtClean="0">
                <a:solidFill>
                  <a:prstClr val="white"/>
                </a:solidFill>
              </a:endParaRPr>
            </a:p>
          </p:txBody>
        </p:sp>
        <p:sp>
          <p:nvSpPr>
            <p:cNvPr id="33" name="Rectangle 32"/>
            <p:cNvSpPr/>
            <p:nvPr/>
          </p:nvSpPr>
          <p:spPr>
            <a:xfrm>
              <a:off x="3341937" y="1247830"/>
              <a:ext cx="198000" cy="196636"/>
            </a:xfrm>
            <a:prstGeom prst="rect">
              <a:avLst/>
            </a:prstGeom>
            <a:solidFill>
              <a:schemeClr val="bg1"/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algn="ctr">
                <a:defRPr/>
              </a:pPr>
              <a:endParaRPr lang="fr-FR" kern="0" smtClean="0">
                <a:solidFill>
                  <a:prstClr val="white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66005018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4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Horizontal)">
                                      <p:cBhvr>
                                        <p:cTn id="7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2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5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8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1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" grpId="0"/>
      <p:bldP spid="19" grpId="0" animBg="1"/>
      <p:bldP spid="13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Image 1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V="1">
            <a:off x="-899714" y="-492554"/>
            <a:ext cx="4913975" cy="3301427"/>
          </a:xfrm>
          <a:prstGeom prst="rect">
            <a:avLst/>
          </a:prstGeom>
          <a:effectLst>
            <a:softEdge rad="1270000"/>
          </a:effectLst>
        </p:spPr>
      </p:pic>
      <p:sp>
        <p:nvSpPr>
          <p:cNvPr id="18" name="Rectangle 17"/>
          <p:cNvSpPr/>
          <p:nvPr/>
        </p:nvSpPr>
        <p:spPr>
          <a:xfrm>
            <a:off x="5357446" y="1223248"/>
            <a:ext cx="3873176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defRPr/>
            </a:pPr>
            <a:r>
              <a:rPr lang="fr-FR" sz="3200" b="1" kern="0" dirty="0" err="1" smtClean="0">
                <a:solidFill>
                  <a:prstClr val="white">
                    <a:lumMod val="65000"/>
                  </a:prstClr>
                </a:solidFill>
                <a:latin typeface="Arial" pitchFamily="34" charset="0"/>
                <a:cs typeface="Arial" pitchFamily="34" charset="0"/>
              </a:rPr>
              <a:t>Geographical</a:t>
            </a:r>
            <a:r>
              <a:rPr lang="fr-FR" sz="3200" b="1" kern="0" dirty="0" smtClean="0">
                <a:solidFill>
                  <a:prstClr val="white">
                    <a:lumMod val="65000"/>
                  </a:prstClr>
                </a:solidFill>
                <a:latin typeface="Arial" pitchFamily="34" charset="0"/>
                <a:cs typeface="Arial" pitchFamily="34" charset="0"/>
              </a:rPr>
              <a:t> area</a:t>
            </a:r>
            <a:endParaRPr lang="fr-FR" sz="3200" b="1" kern="0" dirty="0">
              <a:solidFill>
                <a:prstClr val="white">
                  <a:lumMod val="65000"/>
                </a:prstClr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19" name="Rectangle 18"/>
          <p:cNvSpPr/>
          <p:nvPr/>
        </p:nvSpPr>
        <p:spPr>
          <a:xfrm rot="10800000">
            <a:off x="-2506724" y="1969951"/>
            <a:ext cx="14505220" cy="32538"/>
          </a:xfrm>
          <a:prstGeom prst="rect">
            <a:avLst/>
          </a:prstGeom>
          <a:gradFill flip="none" rotWithShape="1">
            <a:gsLst>
              <a:gs pos="0">
                <a:schemeClr val="bg2">
                  <a:lumMod val="90000"/>
                </a:schemeClr>
              </a:gs>
              <a:gs pos="50000">
                <a:schemeClr val="bg2">
                  <a:lumMod val="90000"/>
                  <a:alpha val="0"/>
                </a:schemeClr>
              </a:gs>
              <a:gs pos="100000">
                <a:schemeClr val="bg2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>
              <a:solidFill>
                <a:prstClr val="white"/>
              </a:solidFill>
            </a:endParaRPr>
          </a:p>
        </p:txBody>
      </p:sp>
      <p:graphicFrame>
        <p:nvGraphicFramePr>
          <p:cNvPr id="27" name="Graphique 26"/>
          <p:cNvGraphicFramePr/>
          <p:nvPr>
            <p:extLst>
              <p:ext uri="{D42A27DB-BD31-4B8C-83A1-F6EECF244321}">
                <p14:modId xmlns:p14="http://schemas.microsoft.com/office/powerpoint/2010/main" val="4127303199"/>
              </p:ext>
            </p:extLst>
          </p:nvPr>
        </p:nvGraphicFramePr>
        <p:xfrm>
          <a:off x="3921296" y="2135840"/>
          <a:ext cx="8077200" cy="41832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sp>
        <p:nvSpPr>
          <p:cNvPr id="13" name="Rectangle 12"/>
          <p:cNvSpPr/>
          <p:nvPr/>
        </p:nvSpPr>
        <p:spPr>
          <a:xfrm>
            <a:off x="5361949" y="388718"/>
            <a:ext cx="2787943" cy="76944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defRPr/>
            </a:pPr>
            <a:r>
              <a:rPr lang="fr-FR" sz="4400" kern="0" dirty="0" smtClean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RESULTS</a:t>
            </a:r>
            <a:endParaRPr lang="fr-FR" sz="4400" kern="0" dirty="0">
              <a:solidFill>
                <a:srgbClr val="0070C0"/>
              </a:solidFill>
              <a:latin typeface="Arial" pitchFamily="34" charset="0"/>
              <a:cs typeface="Arial" pitchFamily="34" charset="0"/>
            </a:endParaRPr>
          </a:p>
        </p:txBody>
      </p:sp>
      <p:grpSp>
        <p:nvGrpSpPr>
          <p:cNvPr id="12" name="Groupe 11"/>
          <p:cNvGrpSpPr/>
          <p:nvPr/>
        </p:nvGrpSpPr>
        <p:grpSpPr>
          <a:xfrm>
            <a:off x="3758324" y="256719"/>
            <a:ext cx="2431854" cy="1439709"/>
            <a:chOff x="3030433" y="476389"/>
            <a:chExt cx="2431854" cy="1439709"/>
          </a:xfrm>
        </p:grpSpPr>
        <p:sp>
          <p:nvSpPr>
            <p:cNvPr id="17" name="Rectangle 16"/>
            <p:cNvSpPr/>
            <p:nvPr/>
          </p:nvSpPr>
          <p:spPr>
            <a:xfrm>
              <a:off x="3030433" y="638524"/>
              <a:ext cx="987562" cy="1144115"/>
            </a:xfrm>
            <a:prstGeom prst="rect">
              <a:avLst/>
            </a:prstGeom>
            <a:solidFill>
              <a:srgbClr val="F3F7F8"/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algn="ctr">
                <a:defRPr/>
              </a:pPr>
              <a:endParaRPr lang="fr-FR" kern="0" smtClean="0">
                <a:solidFill>
                  <a:prstClr val="white"/>
                </a:solidFill>
              </a:endParaRPr>
            </a:p>
          </p:txBody>
        </p:sp>
        <p:sp>
          <p:nvSpPr>
            <p:cNvPr id="20" name="Rectangle 19"/>
            <p:cNvSpPr/>
            <p:nvPr/>
          </p:nvSpPr>
          <p:spPr>
            <a:xfrm>
              <a:off x="3519222" y="1628203"/>
              <a:ext cx="289892" cy="287895"/>
            </a:xfrm>
            <a:prstGeom prst="rect">
              <a:avLst/>
            </a:prstGeom>
            <a:solidFill>
              <a:srgbClr val="70AD47">
                <a:lumMod val="60000"/>
                <a:lumOff val="40000"/>
              </a:srgbClr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algn="ctr">
                <a:defRPr/>
              </a:pPr>
              <a:endParaRPr lang="fr-FR" kern="0" smtClean="0">
                <a:solidFill>
                  <a:prstClr val="white"/>
                </a:solidFill>
              </a:endParaRPr>
            </a:p>
          </p:txBody>
        </p:sp>
        <p:sp>
          <p:nvSpPr>
            <p:cNvPr id="22" name="Rectangle 21"/>
            <p:cNvSpPr/>
            <p:nvPr/>
          </p:nvSpPr>
          <p:spPr>
            <a:xfrm>
              <a:off x="4276716" y="476862"/>
              <a:ext cx="1185571" cy="150046"/>
            </a:xfrm>
            <a:prstGeom prst="rect">
              <a:avLst/>
            </a:prstGeom>
            <a:solidFill>
              <a:srgbClr val="5B9BD5">
                <a:lumMod val="60000"/>
                <a:lumOff val="40000"/>
              </a:srgbClr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algn="ctr">
                <a:defRPr/>
              </a:pPr>
              <a:endParaRPr lang="fr-FR" kern="0" smtClean="0">
                <a:solidFill>
                  <a:prstClr val="white"/>
                </a:solidFill>
              </a:endParaRPr>
            </a:p>
          </p:txBody>
        </p:sp>
        <p:sp>
          <p:nvSpPr>
            <p:cNvPr id="23" name="Rectangle 22"/>
            <p:cNvSpPr/>
            <p:nvPr/>
          </p:nvSpPr>
          <p:spPr>
            <a:xfrm>
              <a:off x="3612701" y="476389"/>
              <a:ext cx="755703" cy="755703"/>
            </a:xfrm>
            <a:prstGeom prst="rect">
              <a:avLst/>
            </a:prstGeom>
            <a:solidFill>
              <a:srgbClr val="5B9BD5">
                <a:lumMod val="60000"/>
                <a:lumOff val="40000"/>
              </a:srgbClr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algn="ctr">
                <a:defRPr/>
              </a:pPr>
              <a:endParaRPr lang="fr-FR" kern="0" smtClean="0">
                <a:solidFill>
                  <a:prstClr val="white"/>
                </a:solidFill>
              </a:endParaRPr>
            </a:p>
          </p:txBody>
        </p:sp>
        <p:sp>
          <p:nvSpPr>
            <p:cNvPr id="26" name="Rectangle 25"/>
            <p:cNvSpPr/>
            <p:nvPr/>
          </p:nvSpPr>
          <p:spPr>
            <a:xfrm>
              <a:off x="3341937" y="1247830"/>
              <a:ext cx="198000" cy="196636"/>
            </a:xfrm>
            <a:prstGeom prst="rect">
              <a:avLst/>
            </a:prstGeom>
            <a:solidFill>
              <a:schemeClr val="bg1"/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algn="ctr">
                <a:defRPr/>
              </a:pPr>
              <a:endParaRPr lang="fr-FR" kern="0" smtClean="0">
                <a:solidFill>
                  <a:prstClr val="white"/>
                </a:solidFill>
              </a:endParaRPr>
            </a:p>
          </p:txBody>
        </p:sp>
      </p:grpSp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1084" y="2647950"/>
            <a:ext cx="4695211" cy="37528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810750" y="4157161"/>
            <a:ext cx="2187746" cy="209123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8925445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4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Horizontal)">
                                      <p:cBhvr>
                                        <p:cTn id="7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2" dur="2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6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5" dur="20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6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8" dur="2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6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1" dur="2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6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4" dur="2000"/>
                                        <p:tgtEl>
                                          <p:spTgt spid="10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6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7" dur="2000"/>
                                        <p:tgtEl>
                                          <p:spTgt spid="10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" grpId="0"/>
      <p:bldP spid="19" grpId="0" animBg="1"/>
      <p:bldGraphic spid="27" grpId="0">
        <p:bldAsOne/>
      </p:bldGraphic>
      <p:bldP spid="13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Image 1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V="1">
            <a:off x="-804464" y="-838484"/>
            <a:ext cx="4913975" cy="3301427"/>
          </a:xfrm>
          <a:prstGeom prst="rect">
            <a:avLst/>
          </a:prstGeom>
          <a:effectLst>
            <a:softEdge rad="1270000"/>
          </a:effectLst>
        </p:spPr>
      </p:pic>
      <p:sp>
        <p:nvSpPr>
          <p:cNvPr id="18" name="Rectangle 17"/>
          <p:cNvSpPr/>
          <p:nvPr/>
        </p:nvSpPr>
        <p:spPr>
          <a:xfrm>
            <a:off x="5272347" y="991539"/>
            <a:ext cx="5121915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defRPr/>
            </a:pPr>
            <a:r>
              <a:rPr lang="fr-FR" sz="3200" b="1" kern="0" dirty="0" err="1" smtClean="0">
                <a:solidFill>
                  <a:prstClr val="white">
                    <a:lumMod val="65000"/>
                  </a:prstClr>
                </a:solidFill>
                <a:latin typeface="Arial" pitchFamily="34" charset="0"/>
                <a:cs typeface="Arial" pitchFamily="34" charset="0"/>
              </a:rPr>
              <a:t>Pathological</a:t>
            </a:r>
            <a:r>
              <a:rPr lang="fr-FR" sz="3200" b="1" kern="0" dirty="0">
                <a:solidFill>
                  <a:prstClr val="white">
                    <a:lumMod val="65000"/>
                  </a:prst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fr-FR" sz="3200" b="1" kern="0" dirty="0" err="1" smtClean="0">
                <a:solidFill>
                  <a:prstClr val="white">
                    <a:lumMod val="65000"/>
                  </a:prstClr>
                </a:solidFill>
                <a:latin typeface="Arial" pitchFamily="34" charset="0"/>
                <a:cs typeface="Arial" pitchFamily="34" charset="0"/>
              </a:rPr>
              <a:t>antecedents</a:t>
            </a:r>
            <a:endParaRPr lang="fr-FR" sz="3200" b="1" kern="0" dirty="0">
              <a:solidFill>
                <a:prstClr val="white">
                  <a:lumMod val="65000"/>
                </a:prstClr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19" name="Rectangle 18"/>
          <p:cNvSpPr/>
          <p:nvPr/>
        </p:nvSpPr>
        <p:spPr>
          <a:xfrm rot="10800000">
            <a:off x="-1950273" y="1950901"/>
            <a:ext cx="13186564" cy="32538"/>
          </a:xfrm>
          <a:prstGeom prst="rect">
            <a:avLst/>
          </a:prstGeom>
          <a:gradFill flip="none" rotWithShape="1">
            <a:gsLst>
              <a:gs pos="0">
                <a:schemeClr val="bg2">
                  <a:lumMod val="90000"/>
                </a:schemeClr>
              </a:gs>
              <a:gs pos="50000">
                <a:schemeClr val="bg2">
                  <a:lumMod val="90000"/>
                  <a:alpha val="0"/>
                </a:schemeClr>
              </a:gs>
              <a:gs pos="100000">
                <a:schemeClr val="bg2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>
              <a:solidFill>
                <a:prstClr val="white"/>
              </a:solidFill>
            </a:endParaRPr>
          </a:p>
        </p:txBody>
      </p:sp>
      <p:graphicFrame>
        <p:nvGraphicFramePr>
          <p:cNvPr id="26" name="Graphique 25"/>
          <p:cNvGraphicFramePr/>
          <p:nvPr>
            <p:extLst>
              <p:ext uri="{D42A27DB-BD31-4B8C-83A1-F6EECF244321}">
                <p14:modId xmlns:p14="http://schemas.microsoft.com/office/powerpoint/2010/main" val="3172795956"/>
              </p:ext>
            </p:extLst>
          </p:nvPr>
        </p:nvGraphicFramePr>
        <p:xfrm>
          <a:off x="3030433" y="2724899"/>
          <a:ext cx="8257678" cy="413310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sp>
        <p:nvSpPr>
          <p:cNvPr id="20" name="Rectangle 19"/>
          <p:cNvSpPr/>
          <p:nvPr/>
        </p:nvSpPr>
        <p:spPr>
          <a:xfrm>
            <a:off x="5272347" y="237008"/>
            <a:ext cx="2787943" cy="76944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defRPr/>
            </a:pPr>
            <a:r>
              <a:rPr lang="fr-FR" sz="4400" kern="0" dirty="0" smtClean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RESULTS</a:t>
            </a:r>
            <a:endParaRPr lang="fr-FR" sz="4400" kern="0" dirty="0">
              <a:solidFill>
                <a:srgbClr val="0070C0"/>
              </a:solidFill>
              <a:latin typeface="Arial" pitchFamily="34" charset="0"/>
              <a:cs typeface="Arial" pitchFamily="34" charset="0"/>
            </a:endParaRPr>
          </a:p>
        </p:txBody>
      </p:sp>
      <p:grpSp>
        <p:nvGrpSpPr>
          <p:cNvPr id="2" name="Groupe 1"/>
          <p:cNvGrpSpPr/>
          <p:nvPr/>
        </p:nvGrpSpPr>
        <p:grpSpPr>
          <a:xfrm>
            <a:off x="2566923" y="2261991"/>
            <a:ext cx="8229600" cy="4324693"/>
            <a:chOff x="2566923" y="2261991"/>
            <a:chExt cx="8229600" cy="4324693"/>
          </a:xfrm>
        </p:grpSpPr>
        <p:graphicFrame>
          <p:nvGraphicFramePr>
            <p:cNvPr id="17" name="Espace réservé du contenu 5"/>
            <p:cNvGraphicFramePr>
              <a:graphicFrameLocks/>
            </p:cNvGraphicFramePr>
            <p:nvPr>
              <p:extLst>
                <p:ext uri="{D42A27DB-BD31-4B8C-83A1-F6EECF244321}">
                  <p14:modId xmlns:p14="http://schemas.microsoft.com/office/powerpoint/2010/main" val="1741428542"/>
                </p:ext>
              </p:extLst>
            </p:nvPr>
          </p:nvGraphicFramePr>
          <p:xfrm>
            <a:off x="2566923" y="2261991"/>
            <a:ext cx="8229600" cy="4324693"/>
          </p:xfrm>
          <a:graphic>
            <a:graphicData uri="http://schemas.openxmlformats.org/drawingml/2006/chart">
              <c:chart xmlns:c="http://schemas.openxmlformats.org/drawingml/2006/chart" xmlns:r="http://schemas.openxmlformats.org/officeDocument/2006/relationships" r:id="rId5"/>
            </a:graphicData>
          </a:graphic>
        </p:graphicFrame>
        <p:grpSp>
          <p:nvGrpSpPr>
            <p:cNvPr id="23" name="Groupe 22"/>
            <p:cNvGrpSpPr/>
            <p:nvPr/>
          </p:nvGrpSpPr>
          <p:grpSpPr>
            <a:xfrm>
              <a:off x="6837673" y="2557860"/>
              <a:ext cx="3188591" cy="3276238"/>
              <a:chOff x="4644008" y="1988840"/>
              <a:chExt cx="3188591" cy="3276238"/>
            </a:xfrm>
          </p:grpSpPr>
          <p:sp>
            <p:nvSpPr>
              <p:cNvPr id="27" name="ZoneTexte 26"/>
              <p:cNvSpPr txBox="1"/>
              <p:nvPr/>
            </p:nvSpPr>
            <p:spPr>
              <a:xfrm>
                <a:off x="4644008" y="1988840"/>
                <a:ext cx="648072" cy="4001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fr-FR" sz="2000" b="1" dirty="0" smtClean="0">
                    <a:latin typeface="Times New Roman" pitchFamily="18" charset="0"/>
                    <a:cs typeface="Times New Roman" pitchFamily="18" charset="0"/>
                  </a:rPr>
                  <a:t>3%</a:t>
                </a:r>
                <a:endParaRPr lang="fr-FR" sz="2000" b="1" dirty="0">
                  <a:latin typeface="Times New Roman" pitchFamily="18" charset="0"/>
                  <a:cs typeface="Times New Roman" pitchFamily="18" charset="0"/>
                </a:endParaRPr>
              </a:p>
            </p:txBody>
          </p:sp>
          <p:sp>
            <p:nvSpPr>
              <p:cNvPr id="28" name="ZoneTexte 27"/>
              <p:cNvSpPr txBox="1"/>
              <p:nvPr/>
            </p:nvSpPr>
            <p:spPr>
              <a:xfrm>
                <a:off x="4644008" y="2780928"/>
                <a:ext cx="648072" cy="4001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fr-FR" sz="2000" b="1" dirty="0" smtClean="0">
                    <a:latin typeface="Times New Roman" pitchFamily="18" charset="0"/>
                    <a:cs typeface="Times New Roman" pitchFamily="18" charset="0"/>
                  </a:rPr>
                  <a:t>3%</a:t>
                </a:r>
                <a:endParaRPr lang="fr-FR" sz="2000" b="1" dirty="0">
                  <a:latin typeface="Times New Roman" pitchFamily="18" charset="0"/>
                  <a:cs typeface="Times New Roman" pitchFamily="18" charset="0"/>
                </a:endParaRPr>
              </a:p>
            </p:txBody>
          </p:sp>
          <p:sp>
            <p:nvSpPr>
              <p:cNvPr id="29" name="ZoneTexte 28"/>
              <p:cNvSpPr txBox="1"/>
              <p:nvPr/>
            </p:nvSpPr>
            <p:spPr>
              <a:xfrm>
                <a:off x="4665883" y="3501008"/>
                <a:ext cx="648072" cy="4001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fr-FR" sz="2000" b="1" dirty="0" smtClean="0">
                    <a:latin typeface="Times New Roman" pitchFamily="18" charset="0"/>
                    <a:cs typeface="Times New Roman" pitchFamily="18" charset="0"/>
                  </a:rPr>
                  <a:t>3%</a:t>
                </a:r>
                <a:endParaRPr lang="fr-FR" sz="2000" b="1" dirty="0">
                  <a:latin typeface="Times New Roman" pitchFamily="18" charset="0"/>
                  <a:cs typeface="Times New Roman" pitchFamily="18" charset="0"/>
                </a:endParaRPr>
              </a:p>
            </p:txBody>
          </p:sp>
          <p:sp>
            <p:nvSpPr>
              <p:cNvPr id="30" name="ZoneTexte 29"/>
              <p:cNvSpPr txBox="1"/>
              <p:nvPr/>
            </p:nvSpPr>
            <p:spPr>
              <a:xfrm>
                <a:off x="7184527" y="4864968"/>
                <a:ext cx="648072" cy="4001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fr-FR" sz="2000" b="1" dirty="0">
                    <a:latin typeface="Times New Roman" pitchFamily="18" charset="0"/>
                    <a:cs typeface="Times New Roman" pitchFamily="18" charset="0"/>
                  </a:rPr>
                  <a:t>9</a:t>
                </a:r>
                <a:r>
                  <a:rPr lang="fr-FR" sz="2000" b="1" dirty="0" smtClean="0">
                    <a:latin typeface="Times New Roman" pitchFamily="18" charset="0"/>
                    <a:cs typeface="Times New Roman" pitchFamily="18" charset="0"/>
                  </a:rPr>
                  <a:t>%</a:t>
                </a:r>
                <a:endParaRPr lang="fr-FR" sz="2000" b="1" dirty="0">
                  <a:latin typeface="Times New Roman" pitchFamily="18" charset="0"/>
                  <a:cs typeface="Times New Roman" pitchFamily="18" charset="0"/>
                </a:endParaRPr>
              </a:p>
            </p:txBody>
          </p:sp>
          <p:sp>
            <p:nvSpPr>
              <p:cNvPr id="31" name="ZoneTexte 30"/>
              <p:cNvSpPr txBox="1"/>
              <p:nvPr/>
            </p:nvSpPr>
            <p:spPr>
              <a:xfrm>
                <a:off x="7152970" y="4149080"/>
                <a:ext cx="648072" cy="4001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fr-FR" sz="2000" b="1" dirty="0">
                    <a:latin typeface="Times New Roman" pitchFamily="18" charset="0"/>
                    <a:cs typeface="Times New Roman" pitchFamily="18" charset="0"/>
                  </a:rPr>
                  <a:t>9</a:t>
                </a:r>
                <a:r>
                  <a:rPr lang="fr-FR" sz="2000" b="1" dirty="0" smtClean="0">
                    <a:latin typeface="Times New Roman" pitchFamily="18" charset="0"/>
                    <a:cs typeface="Times New Roman" pitchFamily="18" charset="0"/>
                  </a:rPr>
                  <a:t>%</a:t>
                </a:r>
                <a:endParaRPr lang="fr-FR" sz="2000" b="1" dirty="0">
                  <a:latin typeface="Times New Roman" pitchFamily="18" charset="0"/>
                  <a:cs typeface="Times New Roman" pitchFamily="18" charset="0"/>
                </a:endParaRPr>
              </a:p>
            </p:txBody>
          </p:sp>
        </p:grpSp>
      </p:grpSp>
      <p:grpSp>
        <p:nvGrpSpPr>
          <p:cNvPr id="22" name="Groupe 21"/>
          <p:cNvGrpSpPr/>
          <p:nvPr/>
        </p:nvGrpSpPr>
        <p:grpSpPr>
          <a:xfrm>
            <a:off x="3396726" y="216604"/>
            <a:ext cx="2431854" cy="1439709"/>
            <a:chOff x="3030433" y="476389"/>
            <a:chExt cx="2431854" cy="1439709"/>
          </a:xfrm>
        </p:grpSpPr>
        <p:sp>
          <p:nvSpPr>
            <p:cNvPr id="32" name="Rectangle 31"/>
            <p:cNvSpPr/>
            <p:nvPr/>
          </p:nvSpPr>
          <p:spPr>
            <a:xfrm>
              <a:off x="3030433" y="638524"/>
              <a:ext cx="987562" cy="1144115"/>
            </a:xfrm>
            <a:prstGeom prst="rect">
              <a:avLst/>
            </a:prstGeom>
            <a:solidFill>
              <a:srgbClr val="F3F7F8"/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algn="ctr">
                <a:defRPr/>
              </a:pPr>
              <a:endParaRPr lang="fr-FR" kern="0" smtClean="0">
                <a:solidFill>
                  <a:prstClr val="white"/>
                </a:solidFill>
              </a:endParaRPr>
            </a:p>
          </p:txBody>
        </p:sp>
        <p:sp>
          <p:nvSpPr>
            <p:cNvPr id="33" name="Rectangle 32"/>
            <p:cNvSpPr/>
            <p:nvPr/>
          </p:nvSpPr>
          <p:spPr>
            <a:xfrm>
              <a:off x="3519222" y="1628203"/>
              <a:ext cx="289892" cy="287895"/>
            </a:xfrm>
            <a:prstGeom prst="rect">
              <a:avLst/>
            </a:prstGeom>
            <a:solidFill>
              <a:srgbClr val="70AD47">
                <a:lumMod val="60000"/>
                <a:lumOff val="40000"/>
              </a:srgbClr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algn="ctr">
                <a:defRPr/>
              </a:pPr>
              <a:endParaRPr lang="fr-FR" kern="0" smtClean="0">
                <a:solidFill>
                  <a:prstClr val="white"/>
                </a:solidFill>
              </a:endParaRPr>
            </a:p>
          </p:txBody>
        </p:sp>
        <p:sp>
          <p:nvSpPr>
            <p:cNvPr id="34" name="Rectangle 33"/>
            <p:cNvSpPr/>
            <p:nvPr/>
          </p:nvSpPr>
          <p:spPr>
            <a:xfrm>
              <a:off x="4276716" y="476862"/>
              <a:ext cx="1185571" cy="150046"/>
            </a:xfrm>
            <a:prstGeom prst="rect">
              <a:avLst/>
            </a:prstGeom>
            <a:solidFill>
              <a:srgbClr val="5B9BD5">
                <a:lumMod val="60000"/>
                <a:lumOff val="40000"/>
              </a:srgbClr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algn="ctr">
                <a:defRPr/>
              </a:pPr>
              <a:endParaRPr lang="fr-FR" kern="0" smtClean="0">
                <a:solidFill>
                  <a:prstClr val="white"/>
                </a:solidFill>
              </a:endParaRPr>
            </a:p>
          </p:txBody>
        </p:sp>
        <p:sp>
          <p:nvSpPr>
            <p:cNvPr id="35" name="Rectangle 34"/>
            <p:cNvSpPr/>
            <p:nvPr/>
          </p:nvSpPr>
          <p:spPr>
            <a:xfrm>
              <a:off x="3612701" y="476389"/>
              <a:ext cx="755703" cy="755703"/>
            </a:xfrm>
            <a:prstGeom prst="rect">
              <a:avLst/>
            </a:prstGeom>
            <a:solidFill>
              <a:srgbClr val="5B9BD5">
                <a:lumMod val="60000"/>
                <a:lumOff val="40000"/>
              </a:srgbClr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algn="ctr">
                <a:defRPr/>
              </a:pPr>
              <a:endParaRPr lang="fr-FR" kern="0" smtClean="0">
                <a:solidFill>
                  <a:prstClr val="white"/>
                </a:solidFill>
              </a:endParaRPr>
            </a:p>
          </p:txBody>
        </p:sp>
        <p:sp>
          <p:nvSpPr>
            <p:cNvPr id="36" name="Rectangle 35"/>
            <p:cNvSpPr/>
            <p:nvPr/>
          </p:nvSpPr>
          <p:spPr>
            <a:xfrm>
              <a:off x="3341937" y="1247830"/>
              <a:ext cx="198000" cy="196636"/>
            </a:xfrm>
            <a:prstGeom prst="rect">
              <a:avLst/>
            </a:prstGeom>
            <a:solidFill>
              <a:schemeClr val="bg1"/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algn="ctr">
                <a:defRPr/>
              </a:pPr>
              <a:endParaRPr lang="fr-FR" kern="0" smtClean="0">
                <a:solidFill>
                  <a:prstClr val="white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7498121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4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Horizontal)">
                                      <p:cBhvr>
                                        <p:cTn id="7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>
                                            <p:graphicEl>
                                              <a:chart seriesIdx="-3" categoryIdx="-3" bldStep="gridLegend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" dur="500"/>
                                        <p:tgtEl>
                                          <p:spTgt spid="26">
                                            <p:graphicEl>
                                              <a:chart seriesIdx="-3" categoryIdx="-3" bldStep="gridLegend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6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9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2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5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" grpId="0"/>
      <p:bldP spid="19" grpId="0" animBg="1"/>
      <p:bldGraphic spid="26" grpId="0">
        <p:bldSub>
          <a:bldChart bld="category"/>
        </p:bldSub>
      </p:bldGraphic>
      <p:bldP spid="20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Image 1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V="1">
            <a:off x="-1884705" y="-384137"/>
            <a:ext cx="4913975" cy="3301427"/>
          </a:xfrm>
          <a:prstGeom prst="rect">
            <a:avLst/>
          </a:prstGeom>
          <a:effectLst>
            <a:softEdge rad="1270000"/>
          </a:effectLst>
        </p:spPr>
      </p:pic>
      <p:sp>
        <p:nvSpPr>
          <p:cNvPr id="19" name="Rectangle 18"/>
          <p:cNvSpPr/>
          <p:nvPr/>
        </p:nvSpPr>
        <p:spPr>
          <a:xfrm rot="10800000">
            <a:off x="-2158060" y="1962380"/>
            <a:ext cx="13186564" cy="32538"/>
          </a:xfrm>
          <a:prstGeom prst="rect">
            <a:avLst/>
          </a:prstGeom>
          <a:gradFill flip="none" rotWithShape="1">
            <a:gsLst>
              <a:gs pos="0">
                <a:schemeClr val="bg2">
                  <a:lumMod val="90000"/>
                </a:schemeClr>
              </a:gs>
              <a:gs pos="50000">
                <a:schemeClr val="bg2">
                  <a:lumMod val="90000"/>
                  <a:alpha val="0"/>
                </a:schemeClr>
              </a:gs>
              <a:gs pos="100000">
                <a:schemeClr val="bg2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>
              <a:solidFill>
                <a:prstClr val="white"/>
              </a:solidFill>
            </a:endParaRPr>
          </a:p>
        </p:txBody>
      </p:sp>
      <p:grpSp>
        <p:nvGrpSpPr>
          <p:cNvPr id="4" name="Groupe 3"/>
          <p:cNvGrpSpPr/>
          <p:nvPr/>
        </p:nvGrpSpPr>
        <p:grpSpPr>
          <a:xfrm>
            <a:off x="2514600" y="256719"/>
            <a:ext cx="8744270" cy="6264163"/>
            <a:chOff x="2514600" y="256719"/>
            <a:chExt cx="8744270" cy="6264163"/>
          </a:xfrm>
        </p:grpSpPr>
        <p:sp>
          <p:nvSpPr>
            <p:cNvPr id="18" name="Rectangle 17"/>
            <p:cNvSpPr/>
            <p:nvPr/>
          </p:nvSpPr>
          <p:spPr>
            <a:xfrm>
              <a:off x="5047770" y="1224796"/>
              <a:ext cx="4600940" cy="584775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>
                <a:defRPr/>
              </a:pPr>
              <a:r>
                <a:rPr lang="fr-FR" sz="3200" b="1" kern="0" dirty="0" smtClean="0">
                  <a:solidFill>
                    <a:prstClr val="white">
                      <a:lumMod val="65000"/>
                    </a:prstClr>
                  </a:solidFill>
                  <a:latin typeface="Arial" pitchFamily="34" charset="0"/>
                  <a:cs typeface="Arial" pitchFamily="34" charset="0"/>
                </a:rPr>
                <a:t>  </a:t>
              </a:r>
              <a:r>
                <a:rPr lang="fr-FR" sz="3200" b="1" kern="0" dirty="0" err="1" smtClean="0">
                  <a:solidFill>
                    <a:prstClr val="white">
                      <a:lumMod val="65000"/>
                    </a:prstClr>
                  </a:solidFill>
                  <a:latin typeface="Arial" pitchFamily="34" charset="0"/>
                  <a:cs typeface="Arial" pitchFamily="34" charset="0"/>
                </a:rPr>
                <a:t>Carcinogenic</a:t>
              </a:r>
              <a:r>
                <a:rPr lang="fr-FR" sz="3200" b="1" kern="0" dirty="0" smtClean="0">
                  <a:solidFill>
                    <a:prstClr val="white">
                      <a:lumMod val="65000"/>
                    </a:prstClr>
                  </a:solidFill>
                  <a:latin typeface="Arial" pitchFamily="34" charset="0"/>
                  <a:cs typeface="Arial" pitchFamily="34" charset="0"/>
                </a:rPr>
                <a:t> </a:t>
              </a:r>
              <a:r>
                <a:rPr lang="fr-FR" sz="3200" b="1" kern="0" dirty="0" err="1" smtClean="0">
                  <a:solidFill>
                    <a:prstClr val="white">
                      <a:lumMod val="65000"/>
                    </a:prstClr>
                  </a:solidFill>
                  <a:latin typeface="Arial" pitchFamily="34" charset="0"/>
                  <a:cs typeface="Arial" pitchFamily="34" charset="0"/>
                </a:rPr>
                <a:t>factors</a:t>
              </a:r>
              <a:endParaRPr lang="fr-FR" sz="3200" b="1" kern="0" dirty="0">
                <a:solidFill>
                  <a:prstClr val="white">
                    <a:lumMod val="65000"/>
                  </a:prstClr>
                </a:solidFill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20" name="Rectangle 19"/>
            <p:cNvSpPr/>
            <p:nvPr/>
          </p:nvSpPr>
          <p:spPr>
            <a:xfrm>
              <a:off x="5360400" y="306968"/>
              <a:ext cx="2787943" cy="769441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>
                <a:defRPr/>
              </a:pPr>
              <a:r>
                <a:rPr lang="fr-FR" sz="4400" kern="0" dirty="0" smtClean="0">
                  <a:solidFill>
                    <a:srgbClr val="0070C0"/>
                  </a:solidFill>
                  <a:latin typeface="Arial" pitchFamily="34" charset="0"/>
                  <a:cs typeface="Arial" pitchFamily="34" charset="0"/>
                </a:rPr>
                <a:t>RESULTS</a:t>
              </a:r>
              <a:endParaRPr lang="fr-FR" sz="4400" kern="0" dirty="0">
                <a:solidFill>
                  <a:srgbClr val="0070C0"/>
                </a:solidFill>
                <a:latin typeface="Arial" pitchFamily="34" charset="0"/>
                <a:cs typeface="Arial" pitchFamily="34" charset="0"/>
              </a:endParaRPr>
            </a:p>
          </p:txBody>
        </p:sp>
        <p:grpSp>
          <p:nvGrpSpPr>
            <p:cNvPr id="2" name="Groupe 1"/>
            <p:cNvGrpSpPr/>
            <p:nvPr/>
          </p:nvGrpSpPr>
          <p:grpSpPr>
            <a:xfrm>
              <a:off x="2514600" y="2347603"/>
              <a:ext cx="8463410" cy="3634097"/>
              <a:chOff x="2787405" y="2347603"/>
              <a:chExt cx="8190605" cy="4319897"/>
            </a:xfrm>
          </p:grpSpPr>
          <p:graphicFrame>
            <p:nvGraphicFramePr>
              <p:cNvPr id="27" name="Graphique 26"/>
              <p:cNvGraphicFramePr/>
              <p:nvPr>
                <p:extLst>
                  <p:ext uri="{D42A27DB-BD31-4B8C-83A1-F6EECF244321}">
                    <p14:modId xmlns:p14="http://schemas.microsoft.com/office/powerpoint/2010/main" val="19341671"/>
                  </p:ext>
                </p:extLst>
              </p:nvPr>
            </p:nvGraphicFramePr>
            <p:xfrm>
              <a:off x="2787405" y="2587925"/>
              <a:ext cx="8190605" cy="4079575"/>
            </p:xfrm>
            <a:graphic>
              <a:graphicData uri="http://schemas.openxmlformats.org/drawingml/2006/chart">
                <c:chart xmlns:c="http://schemas.openxmlformats.org/drawingml/2006/chart" xmlns:r="http://schemas.openxmlformats.org/officeDocument/2006/relationships" r:id="rId4"/>
              </a:graphicData>
            </a:graphic>
          </p:graphicFrame>
          <p:grpSp>
            <p:nvGrpSpPr>
              <p:cNvPr id="23" name="Groupe 22"/>
              <p:cNvGrpSpPr/>
              <p:nvPr/>
            </p:nvGrpSpPr>
            <p:grpSpPr>
              <a:xfrm>
                <a:off x="6551753" y="2347603"/>
                <a:ext cx="2324889" cy="769563"/>
                <a:chOff x="4415289" y="1686295"/>
                <a:chExt cx="1890176" cy="923330"/>
              </a:xfrm>
            </p:grpSpPr>
            <p:sp>
              <p:nvSpPr>
                <p:cNvPr id="29" name="ZoneTexte 28"/>
                <p:cNvSpPr txBox="1"/>
                <p:nvPr/>
              </p:nvSpPr>
              <p:spPr>
                <a:xfrm>
                  <a:off x="5513377" y="2147960"/>
                  <a:ext cx="792088" cy="461665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fr-FR" sz="2400" b="1" dirty="0"/>
                    <a:t>3</a:t>
                  </a:r>
                  <a:r>
                    <a:rPr lang="fr-FR" sz="2400" b="1" dirty="0" smtClean="0"/>
                    <a:t>%</a:t>
                  </a:r>
                  <a:endParaRPr lang="fr-FR" sz="2400" b="1" dirty="0"/>
                </a:p>
              </p:txBody>
            </p:sp>
            <p:sp>
              <p:nvSpPr>
                <p:cNvPr id="30" name="ZoneTexte 29"/>
                <p:cNvSpPr txBox="1"/>
                <p:nvPr/>
              </p:nvSpPr>
              <p:spPr>
                <a:xfrm>
                  <a:off x="4415289" y="1686295"/>
                  <a:ext cx="792088" cy="461665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fr-FR" sz="2400" b="1" dirty="0" smtClean="0"/>
                    <a:t>12%</a:t>
                  </a:r>
                  <a:endParaRPr lang="fr-FR" sz="2400" b="1" dirty="0"/>
                </a:p>
              </p:txBody>
            </p:sp>
          </p:grpSp>
        </p:grpSp>
        <p:grpSp>
          <p:nvGrpSpPr>
            <p:cNvPr id="22" name="Groupe 21"/>
            <p:cNvGrpSpPr/>
            <p:nvPr/>
          </p:nvGrpSpPr>
          <p:grpSpPr>
            <a:xfrm>
              <a:off x="3801487" y="256719"/>
              <a:ext cx="2431854" cy="1439709"/>
              <a:chOff x="3030433" y="476389"/>
              <a:chExt cx="2431854" cy="1439709"/>
            </a:xfrm>
          </p:grpSpPr>
          <p:sp>
            <p:nvSpPr>
              <p:cNvPr id="26" name="Rectangle 25"/>
              <p:cNvSpPr/>
              <p:nvPr/>
            </p:nvSpPr>
            <p:spPr>
              <a:xfrm>
                <a:off x="3030433" y="638524"/>
                <a:ext cx="987562" cy="1144115"/>
              </a:xfrm>
              <a:prstGeom prst="rect">
                <a:avLst/>
              </a:prstGeom>
              <a:solidFill>
                <a:srgbClr val="F3F7F8"/>
              </a:solidFill>
              <a:ln w="12700" cap="flat" cmpd="sng" algn="ctr">
                <a:noFill/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algn="ctr">
                  <a:defRPr/>
                </a:pPr>
                <a:endParaRPr lang="fr-FR" kern="0" smtClean="0">
                  <a:solidFill>
                    <a:prstClr val="white"/>
                  </a:solidFill>
                </a:endParaRPr>
              </a:p>
            </p:txBody>
          </p:sp>
          <p:sp>
            <p:nvSpPr>
              <p:cNvPr id="31" name="Rectangle 30"/>
              <p:cNvSpPr/>
              <p:nvPr/>
            </p:nvSpPr>
            <p:spPr>
              <a:xfrm>
                <a:off x="3519222" y="1628203"/>
                <a:ext cx="289892" cy="287895"/>
              </a:xfrm>
              <a:prstGeom prst="rect">
                <a:avLst/>
              </a:prstGeom>
              <a:solidFill>
                <a:srgbClr val="70AD47">
                  <a:lumMod val="60000"/>
                  <a:lumOff val="40000"/>
                </a:srgbClr>
              </a:solidFill>
              <a:ln w="12700" cap="flat" cmpd="sng" algn="ctr">
                <a:noFill/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algn="ctr">
                  <a:defRPr/>
                </a:pPr>
                <a:endParaRPr lang="fr-FR" kern="0" smtClean="0">
                  <a:solidFill>
                    <a:prstClr val="white"/>
                  </a:solidFill>
                </a:endParaRPr>
              </a:p>
            </p:txBody>
          </p:sp>
          <p:sp>
            <p:nvSpPr>
              <p:cNvPr id="32" name="Rectangle 31"/>
              <p:cNvSpPr/>
              <p:nvPr/>
            </p:nvSpPr>
            <p:spPr>
              <a:xfrm>
                <a:off x="4276716" y="476862"/>
                <a:ext cx="1185571" cy="150046"/>
              </a:xfrm>
              <a:prstGeom prst="rect">
                <a:avLst/>
              </a:prstGeom>
              <a:solidFill>
                <a:srgbClr val="5B9BD5">
                  <a:lumMod val="60000"/>
                  <a:lumOff val="40000"/>
                </a:srgbClr>
              </a:solidFill>
              <a:ln w="12700" cap="flat" cmpd="sng" algn="ctr">
                <a:noFill/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algn="ctr">
                  <a:defRPr/>
                </a:pPr>
                <a:endParaRPr lang="fr-FR" kern="0" smtClean="0">
                  <a:solidFill>
                    <a:prstClr val="white"/>
                  </a:solidFill>
                </a:endParaRPr>
              </a:p>
            </p:txBody>
          </p:sp>
          <p:sp>
            <p:nvSpPr>
              <p:cNvPr id="33" name="Rectangle 32"/>
              <p:cNvSpPr/>
              <p:nvPr/>
            </p:nvSpPr>
            <p:spPr>
              <a:xfrm>
                <a:off x="3612701" y="476389"/>
                <a:ext cx="755703" cy="755703"/>
              </a:xfrm>
              <a:prstGeom prst="rect">
                <a:avLst/>
              </a:prstGeom>
              <a:solidFill>
                <a:srgbClr val="5B9BD5">
                  <a:lumMod val="60000"/>
                  <a:lumOff val="40000"/>
                </a:srgbClr>
              </a:solidFill>
              <a:ln w="12700" cap="flat" cmpd="sng" algn="ctr">
                <a:noFill/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algn="ctr">
                  <a:defRPr/>
                </a:pPr>
                <a:endParaRPr lang="fr-FR" kern="0" smtClean="0">
                  <a:solidFill>
                    <a:prstClr val="white"/>
                  </a:solidFill>
                </a:endParaRPr>
              </a:p>
            </p:txBody>
          </p:sp>
          <p:sp>
            <p:nvSpPr>
              <p:cNvPr id="34" name="Rectangle 33"/>
              <p:cNvSpPr/>
              <p:nvPr/>
            </p:nvSpPr>
            <p:spPr>
              <a:xfrm>
                <a:off x="3341937" y="1247830"/>
                <a:ext cx="198000" cy="196636"/>
              </a:xfrm>
              <a:prstGeom prst="rect">
                <a:avLst/>
              </a:prstGeom>
              <a:solidFill>
                <a:schemeClr val="bg1"/>
              </a:solidFill>
              <a:ln w="12700" cap="flat" cmpd="sng" algn="ctr">
                <a:noFill/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algn="ctr">
                  <a:defRPr/>
                </a:pPr>
                <a:endParaRPr lang="fr-FR" kern="0" smtClean="0">
                  <a:solidFill>
                    <a:prstClr val="white"/>
                  </a:solidFill>
                </a:endParaRPr>
              </a:p>
            </p:txBody>
          </p:sp>
        </p:grpSp>
        <p:graphicFrame>
          <p:nvGraphicFramePr>
            <p:cNvPr id="21" name="Espace réservé du contenu 3"/>
            <p:cNvGraphicFramePr>
              <a:graphicFrameLocks/>
            </p:cNvGraphicFramePr>
            <p:nvPr>
              <p:extLst>
                <p:ext uri="{D42A27DB-BD31-4B8C-83A1-F6EECF244321}">
                  <p14:modId xmlns:p14="http://schemas.microsoft.com/office/powerpoint/2010/main" val="4210539800"/>
                </p:ext>
              </p:extLst>
            </p:nvPr>
          </p:nvGraphicFramePr>
          <p:xfrm>
            <a:off x="3029270" y="1994919"/>
            <a:ext cx="8229600" cy="4525963"/>
          </p:xfrm>
          <a:graphic>
            <a:graphicData uri="http://schemas.openxmlformats.org/drawingml/2006/chart">
              <c:chart xmlns:c="http://schemas.openxmlformats.org/drawingml/2006/chart" xmlns:r="http://schemas.openxmlformats.org/officeDocument/2006/relationships" r:id="rId5"/>
            </a:graphicData>
          </a:graphic>
        </p:graphicFrame>
        <p:sp>
          <p:nvSpPr>
            <p:cNvPr id="3" name="ZoneTexte 2"/>
            <p:cNvSpPr txBox="1"/>
            <p:nvPr/>
          </p:nvSpPr>
          <p:spPr>
            <a:xfrm>
              <a:off x="4276679" y="3950047"/>
              <a:ext cx="1083721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sz="2400" b="1" dirty="0" smtClean="0">
                  <a:latin typeface="Times New Roman" pitchFamily="18" charset="0"/>
                  <a:cs typeface="Times New Roman" pitchFamily="18" charset="0"/>
                </a:rPr>
                <a:t>85%</a:t>
              </a:r>
              <a:endParaRPr lang="fr-FR" sz="2400" b="1" dirty="0">
                <a:latin typeface="Times New Roman" pitchFamily="18" charset="0"/>
                <a:cs typeface="Times New Roman" pitchFamily="18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7260657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4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Horizontal)">
                                      <p:cBhvr>
                                        <p:cTn id="7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2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" grpId="0" animBg="1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Image 1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V="1">
            <a:off x="-1147364" y="-556729"/>
            <a:ext cx="4913975" cy="3301427"/>
          </a:xfrm>
          <a:prstGeom prst="rect">
            <a:avLst/>
          </a:prstGeom>
          <a:effectLst>
            <a:softEdge rad="1270000"/>
          </a:effectLst>
        </p:spPr>
      </p:pic>
      <p:sp>
        <p:nvSpPr>
          <p:cNvPr id="18" name="Rectangle 17"/>
          <p:cNvSpPr/>
          <p:nvPr/>
        </p:nvSpPr>
        <p:spPr>
          <a:xfrm>
            <a:off x="2478144" y="2535148"/>
            <a:ext cx="9180456" cy="23083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  <a:defRPr/>
            </a:pPr>
            <a:r>
              <a:rPr lang="en-US" sz="3200" dirty="0" smtClean="0">
                <a:latin typeface="Times New Roman" pitchFamily="18" charset="0"/>
                <a:cs typeface="Times New Roman" pitchFamily="18" charset="0"/>
              </a:rPr>
              <a:t>               All </a:t>
            </a:r>
            <a:r>
              <a:rPr lang="en-US" sz="3200" dirty="0">
                <a:latin typeface="Times New Roman" pitchFamily="18" charset="0"/>
                <a:cs typeface="Times New Roman" pitchFamily="18" charset="0"/>
              </a:rPr>
              <a:t>the treated cases </a:t>
            </a:r>
            <a:r>
              <a:rPr lang="en-US" sz="3200" dirty="0" smtClean="0">
                <a:latin typeface="Times New Roman" pitchFamily="18" charset="0"/>
                <a:cs typeface="Times New Roman" pitchFamily="18" charset="0"/>
              </a:rPr>
              <a:t>had a </a:t>
            </a:r>
            <a:r>
              <a:rPr lang="en-US" sz="3200" dirty="0">
                <a:latin typeface="Times New Roman" pitchFamily="18" charset="0"/>
                <a:cs typeface="Times New Roman" pitchFamily="18" charset="0"/>
              </a:rPr>
              <a:t>Chronic </a:t>
            </a:r>
            <a:r>
              <a:rPr lang="en-US" sz="3200" dirty="0" smtClean="0">
                <a:latin typeface="Times New Roman" pitchFamily="18" charset="0"/>
                <a:cs typeface="Times New Roman" pitchFamily="18" charset="0"/>
              </a:rPr>
              <a:t>Myeloid  Leukemia (CML) </a:t>
            </a:r>
            <a:r>
              <a:rPr lang="en-US" sz="3200" dirty="0">
                <a:latin typeface="Times New Roman" pitchFamily="18" charset="0"/>
                <a:cs typeface="Times New Roman" pitchFamily="18" charset="0"/>
              </a:rPr>
              <a:t>which accounted for 100% of the patients</a:t>
            </a:r>
            <a:r>
              <a:rPr lang="en-US" sz="2800" dirty="0"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fr-FR" sz="3200" b="1" dirty="0" smtClean="0"/>
              <a:t>	</a:t>
            </a:r>
            <a:endParaRPr lang="fr-FR" sz="3200" dirty="0" smtClean="0"/>
          </a:p>
        </p:txBody>
      </p:sp>
      <p:sp>
        <p:nvSpPr>
          <p:cNvPr id="12" name="Rectangle 11"/>
          <p:cNvSpPr/>
          <p:nvPr/>
        </p:nvSpPr>
        <p:spPr>
          <a:xfrm>
            <a:off x="5171963" y="324543"/>
            <a:ext cx="2787943" cy="76944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defRPr/>
            </a:pPr>
            <a:r>
              <a:rPr lang="fr-FR" sz="4400" kern="0" dirty="0" smtClean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RESULTS</a:t>
            </a:r>
            <a:endParaRPr lang="fr-FR" sz="4400" kern="0" dirty="0">
              <a:solidFill>
                <a:srgbClr val="0070C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13" name="Rectangle 12"/>
          <p:cNvSpPr/>
          <p:nvPr/>
        </p:nvSpPr>
        <p:spPr>
          <a:xfrm>
            <a:off x="5171963" y="1187374"/>
            <a:ext cx="1574470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defRPr/>
            </a:pPr>
            <a:r>
              <a:rPr lang="fr-FR" sz="3200" b="1" kern="0" dirty="0" smtClean="0">
                <a:solidFill>
                  <a:prstClr val="white">
                    <a:lumMod val="65000"/>
                  </a:prstClr>
                </a:solidFill>
                <a:latin typeface="Arial" pitchFamily="34" charset="0"/>
                <a:cs typeface="Arial" pitchFamily="34" charset="0"/>
              </a:rPr>
              <a:t>Cancer</a:t>
            </a:r>
            <a:endParaRPr lang="fr-FR" sz="3200" b="1" kern="0" dirty="0">
              <a:solidFill>
                <a:prstClr val="white">
                  <a:lumMod val="65000"/>
                </a:prstClr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11" name="Rectangle 10"/>
          <p:cNvSpPr/>
          <p:nvPr/>
        </p:nvSpPr>
        <p:spPr>
          <a:xfrm rot="10800000">
            <a:off x="-1821534" y="1992324"/>
            <a:ext cx="13186564" cy="45719"/>
          </a:xfrm>
          <a:prstGeom prst="rect">
            <a:avLst/>
          </a:prstGeom>
          <a:gradFill flip="none" rotWithShape="1">
            <a:gsLst>
              <a:gs pos="0">
                <a:schemeClr val="bg2">
                  <a:lumMod val="90000"/>
                </a:schemeClr>
              </a:gs>
              <a:gs pos="50000">
                <a:schemeClr val="bg2">
                  <a:lumMod val="90000"/>
                  <a:alpha val="0"/>
                </a:schemeClr>
              </a:gs>
              <a:gs pos="100000">
                <a:schemeClr val="bg2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>
              <a:solidFill>
                <a:prstClr val="white"/>
              </a:solidFill>
            </a:endParaRPr>
          </a:p>
        </p:txBody>
      </p:sp>
      <p:grpSp>
        <p:nvGrpSpPr>
          <p:cNvPr id="17" name="Groupe 16"/>
          <p:cNvGrpSpPr/>
          <p:nvPr/>
        </p:nvGrpSpPr>
        <p:grpSpPr>
          <a:xfrm>
            <a:off x="3784186" y="256719"/>
            <a:ext cx="2431854" cy="1439709"/>
            <a:chOff x="3030433" y="476389"/>
            <a:chExt cx="2431854" cy="1439709"/>
          </a:xfrm>
        </p:grpSpPr>
        <p:sp>
          <p:nvSpPr>
            <p:cNvPr id="19" name="Rectangle 18"/>
            <p:cNvSpPr/>
            <p:nvPr/>
          </p:nvSpPr>
          <p:spPr>
            <a:xfrm>
              <a:off x="3030433" y="638524"/>
              <a:ext cx="987562" cy="1144115"/>
            </a:xfrm>
            <a:prstGeom prst="rect">
              <a:avLst/>
            </a:prstGeom>
            <a:solidFill>
              <a:srgbClr val="F3F7F8"/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algn="ctr">
                <a:defRPr/>
              </a:pPr>
              <a:endParaRPr lang="fr-FR" kern="0" smtClean="0">
                <a:solidFill>
                  <a:prstClr val="white"/>
                </a:solidFill>
              </a:endParaRPr>
            </a:p>
          </p:txBody>
        </p:sp>
        <p:sp>
          <p:nvSpPr>
            <p:cNvPr id="20" name="Rectangle 19"/>
            <p:cNvSpPr/>
            <p:nvPr/>
          </p:nvSpPr>
          <p:spPr>
            <a:xfrm>
              <a:off x="3519222" y="1628203"/>
              <a:ext cx="289892" cy="287895"/>
            </a:xfrm>
            <a:prstGeom prst="rect">
              <a:avLst/>
            </a:prstGeom>
            <a:solidFill>
              <a:srgbClr val="70AD47">
                <a:lumMod val="60000"/>
                <a:lumOff val="40000"/>
              </a:srgbClr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algn="ctr">
                <a:defRPr/>
              </a:pPr>
              <a:endParaRPr lang="fr-FR" kern="0" smtClean="0">
                <a:solidFill>
                  <a:prstClr val="white"/>
                </a:solidFill>
              </a:endParaRPr>
            </a:p>
          </p:txBody>
        </p:sp>
        <p:sp>
          <p:nvSpPr>
            <p:cNvPr id="22" name="Rectangle 21"/>
            <p:cNvSpPr/>
            <p:nvPr/>
          </p:nvSpPr>
          <p:spPr>
            <a:xfrm>
              <a:off x="4276716" y="476862"/>
              <a:ext cx="1185571" cy="150046"/>
            </a:xfrm>
            <a:prstGeom prst="rect">
              <a:avLst/>
            </a:prstGeom>
            <a:solidFill>
              <a:srgbClr val="5B9BD5">
                <a:lumMod val="60000"/>
                <a:lumOff val="40000"/>
              </a:srgbClr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algn="ctr">
                <a:defRPr/>
              </a:pPr>
              <a:endParaRPr lang="fr-FR" kern="0" smtClean="0">
                <a:solidFill>
                  <a:prstClr val="white"/>
                </a:solidFill>
              </a:endParaRPr>
            </a:p>
          </p:txBody>
        </p:sp>
        <p:sp>
          <p:nvSpPr>
            <p:cNvPr id="23" name="Rectangle 22"/>
            <p:cNvSpPr/>
            <p:nvPr/>
          </p:nvSpPr>
          <p:spPr>
            <a:xfrm>
              <a:off x="3612701" y="476389"/>
              <a:ext cx="755703" cy="755703"/>
            </a:xfrm>
            <a:prstGeom prst="rect">
              <a:avLst/>
            </a:prstGeom>
            <a:solidFill>
              <a:srgbClr val="5B9BD5">
                <a:lumMod val="60000"/>
                <a:lumOff val="40000"/>
              </a:srgbClr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algn="ctr">
                <a:defRPr/>
              </a:pPr>
              <a:endParaRPr lang="fr-FR" kern="0" smtClean="0">
                <a:solidFill>
                  <a:prstClr val="white"/>
                </a:solidFill>
              </a:endParaRPr>
            </a:p>
          </p:txBody>
        </p:sp>
        <p:sp>
          <p:nvSpPr>
            <p:cNvPr id="26" name="Rectangle 25"/>
            <p:cNvSpPr/>
            <p:nvPr/>
          </p:nvSpPr>
          <p:spPr>
            <a:xfrm>
              <a:off x="3341937" y="1247830"/>
              <a:ext cx="198000" cy="196636"/>
            </a:xfrm>
            <a:prstGeom prst="rect">
              <a:avLst/>
            </a:prstGeom>
            <a:solidFill>
              <a:schemeClr val="bg1"/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algn="ctr">
                <a:defRPr/>
              </a:pPr>
              <a:endParaRPr lang="fr-FR" kern="0" smtClean="0">
                <a:solidFill>
                  <a:prstClr val="white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7557891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5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0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6" presetClass="entr" presetSubtype="4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Horizontal)">
                                      <p:cBhvr>
                                        <p:cTn id="13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5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6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5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9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" grpId="0"/>
      <p:bldP spid="12" grpId="0"/>
      <p:bldP spid="13" grpId="0"/>
      <p:bldP spid="11" grpId="0" animBg="1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Image 1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V="1">
            <a:off x="-1394753" y="-617414"/>
            <a:ext cx="4913975" cy="3301427"/>
          </a:xfrm>
          <a:prstGeom prst="rect">
            <a:avLst/>
          </a:prstGeom>
          <a:effectLst>
            <a:softEdge rad="1270000"/>
          </a:effectLst>
        </p:spPr>
      </p:pic>
      <p:sp>
        <p:nvSpPr>
          <p:cNvPr id="25" name="Rectangle 24"/>
          <p:cNvSpPr/>
          <p:nvPr/>
        </p:nvSpPr>
        <p:spPr>
          <a:xfrm>
            <a:off x="3341937" y="1247830"/>
            <a:ext cx="198000" cy="196636"/>
          </a:xfrm>
          <a:prstGeom prst="rect">
            <a:avLst/>
          </a:prstGeom>
          <a:solidFill>
            <a:schemeClr val="bg1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algn="ctr">
              <a:defRPr/>
            </a:pPr>
            <a:endParaRPr lang="fr-FR" kern="0" smtClean="0">
              <a:solidFill>
                <a:prstClr val="white"/>
              </a:solidFill>
            </a:endParaRPr>
          </a:p>
        </p:txBody>
      </p:sp>
      <p:sp>
        <p:nvSpPr>
          <p:cNvPr id="19" name="Rectangle 18"/>
          <p:cNvSpPr/>
          <p:nvPr/>
        </p:nvSpPr>
        <p:spPr>
          <a:xfrm rot="10800000">
            <a:off x="-359407" y="2094150"/>
            <a:ext cx="10897986" cy="32538"/>
          </a:xfrm>
          <a:prstGeom prst="rect">
            <a:avLst/>
          </a:prstGeom>
          <a:gradFill flip="none" rotWithShape="1">
            <a:gsLst>
              <a:gs pos="0">
                <a:schemeClr val="bg2">
                  <a:lumMod val="90000"/>
                </a:schemeClr>
              </a:gs>
              <a:gs pos="50000">
                <a:schemeClr val="bg2">
                  <a:lumMod val="90000"/>
                  <a:alpha val="0"/>
                </a:schemeClr>
              </a:gs>
              <a:gs pos="100000">
                <a:schemeClr val="bg2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>
              <a:solidFill>
                <a:prstClr val="white"/>
              </a:solidFill>
            </a:endParaRPr>
          </a:p>
        </p:txBody>
      </p:sp>
      <p:sp>
        <p:nvSpPr>
          <p:cNvPr id="18" name="Rectangle 17"/>
          <p:cNvSpPr/>
          <p:nvPr/>
        </p:nvSpPr>
        <p:spPr>
          <a:xfrm>
            <a:off x="5276597" y="1201975"/>
            <a:ext cx="4755207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defRPr/>
            </a:pPr>
            <a:r>
              <a:rPr lang="fr-FR" sz="3200" b="1" kern="0" dirty="0" err="1" smtClean="0">
                <a:solidFill>
                  <a:prstClr val="white">
                    <a:lumMod val="65000"/>
                  </a:prstClr>
                </a:solidFill>
                <a:latin typeface="Arial" pitchFamily="34" charset="0"/>
                <a:cs typeface="Arial" pitchFamily="34" charset="0"/>
              </a:rPr>
              <a:t>Therapeutic</a:t>
            </a:r>
            <a:r>
              <a:rPr lang="fr-FR" sz="3200" b="1" kern="0" dirty="0" smtClean="0">
                <a:solidFill>
                  <a:prstClr val="white">
                    <a:lumMod val="65000"/>
                  </a:prst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fr-FR" sz="3200" b="1" kern="0" dirty="0" err="1" smtClean="0">
                <a:solidFill>
                  <a:prstClr val="white">
                    <a:lumMod val="65000"/>
                  </a:prstClr>
                </a:solidFill>
                <a:latin typeface="Arial" pitchFamily="34" charset="0"/>
                <a:cs typeface="Arial" pitchFamily="34" charset="0"/>
              </a:rPr>
              <a:t>protocols</a:t>
            </a:r>
            <a:r>
              <a:rPr lang="fr-FR" sz="3200" b="1" kern="0" dirty="0" smtClean="0">
                <a:solidFill>
                  <a:prstClr val="white">
                    <a:lumMod val="65000"/>
                  </a:prstClr>
                </a:solidFill>
                <a:latin typeface="Arial" pitchFamily="34" charset="0"/>
                <a:cs typeface="Arial" pitchFamily="34" charset="0"/>
              </a:rPr>
              <a:t> </a:t>
            </a:r>
            <a:endParaRPr lang="fr-FR" sz="3200" b="1" kern="0" dirty="0">
              <a:solidFill>
                <a:prstClr val="white">
                  <a:lumMod val="65000"/>
                </a:prstClr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13" name="Rectangle 12"/>
          <p:cNvSpPr/>
          <p:nvPr/>
        </p:nvSpPr>
        <p:spPr>
          <a:xfrm>
            <a:off x="5329069" y="407712"/>
            <a:ext cx="2787943" cy="76944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defRPr/>
            </a:pPr>
            <a:r>
              <a:rPr lang="fr-FR" sz="4400" kern="0" dirty="0" smtClean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RESULTS</a:t>
            </a:r>
            <a:endParaRPr lang="fr-FR" sz="4400" kern="0" dirty="0">
              <a:solidFill>
                <a:srgbClr val="0070C0"/>
              </a:solidFill>
              <a:latin typeface="Arial" pitchFamily="34" charset="0"/>
              <a:cs typeface="Arial" pitchFamily="34" charset="0"/>
            </a:endParaRPr>
          </a:p>
        </p:txBody>
      </p:sp>
      <p:grpSp>
        <p:nvGrpSpPr>
          <p:cNvPr id="22" name="Groupe 21"/>
          <p:cNvGrpSpPr/>
          <p:nvPr/>
        </p:nvGrpSpPr>
        <p:grpSpPr>
          <a:xfrm>
            <a:off x="3708230" y="332216"/>
            <a:ext cx="2431854" cy="1439709"/>
            <a:chOff x="3030433" y="476389"/>
            <a:chExt cx="2431854" cy="1439709"/>
          </a:xfrm>
        </p:grpSpPr>
        <p:sp>
          <p:nvSpPr>
            <p:cNvPr id="29" name="Rectangle 28"/>
            <p:cNvSpPr/>
            <p:nvPr/>
          </p:nvSpPr>
          <p:spPr>
            <a:xfrm>
              <a:off x="3030433" y="638524"/>
              <a:ext cx="987562" cy="1144115"/>
            </a:xfrm>
            <a:prstGeom prst="rect">
              <a:avLst/>
            </a:prstGeom>
            <a:solidFill>
              <a:srgbClr val="F3F7F8"/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algn="ctr">
                <a:defRPr/>
              </a:pPr>
              <a:endParaRPr lang="fr-FR" kern="0" smtClean="0">
                <a:solidFill>
                  <a:prstClr val="white"/>
                </a:solidFill>
              </a:endParaRPr>
            </a:p>
          </p:txBody>
        </p:sp>
        <p:sp>
          <p:nvSpPr>
            <p:cNvPr id="35" name="Rectangle 34"/>
            <p:cNvSpPr/>
            <p:nvPr/>
          </p:nvSpPr>
          <p:spPr>
            <a:xfrm>
              <a:off x="3519222" y="1628203"/>
              <a:ext cx="289892" cy="287895"/>
            </a:xfrm>
            <a:prstGeom prst="rect">
              <a:avLst/>
            </a:prstGeom>
            <a:solidFill>
              <a:srgbClr val="70AD47">
                <a:lumMod val="60000"/>
                <a:lumOff val="40000"/>
              </a:srgbClr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algn="ctr">
                <a:defRPr/>
              </a:pPr>
              <a:endParaRPr lang="fr-FR" kern="0" smtClean="0">
                <a:solidFill>
                  <a:prstClr val="white"/>
                </a:solidFill>
              </a:endParaRPr>
            </a:p>
          </p:txBody>
        </p:sp>
        <p:sp>
          <p:nvSpPr>
            <p:cNvPr id="36" name="Rectangle 35"/>
            <p:cNvSpPr/>
            <p:nvPr/>
          </p:nvSpPr>
          <p:spPr>
            <a:xfrm>
              <a:off x="4276716" y="476862"/>
              <a:ext cx="1185571" cy="150046"/>
            </a:xfrm>
            <a:prstGeom prst="rect">
              <a:avLst/>
            </a:prstGeom>
            <a:solidFill>
              <a:srgbClr val="5B9BD5">
                <a:lumMod val="60000"/>
                <a:lumOff val="40000"/>
              </a:srgbClr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algn="ctr">
                <a:defRPr/>
              </a:pPr>
              <a:endParaRPr lang="fr-FR" kern="0" smtClean="0">
                <a:solidFill>
                  <a:prstClr val="white"/>
                </a:solidFill>
              </a:endParaRPr>
            </a:p>
          </p:txBody>
        </p:sp>
        <p:sp>
          <p:nvSpPr>
            <p:cNvPr id="37" name="Rectangle 36"/>
            <p:cNvSpPr/>
            <p:nvPr/>
          </p:nvSpPr>
          <p:spPr>
            <a:xfrm>
              <a:off x="3612701" y="476389"/>
              <a:ext cx="755703" cy="755703"/>
            </a:xfrm>
            <a:prstGeom prst="rect">
              <a:avLst/>
            </a:prstGeom>
            <a:solidFill>
              <a:srgbClr val="5B9BD5">
                <a:lumMod val="60000"/>
                <a:lumOff val="40000"/>
              </a:srgbClr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algn="ctr">
                <a:defRPr/>
              </a:pPr>
              <a:endParaRPr lang="fr-FR" kern="0" smtClean="0">
                <a:solidFill>
                  <a:prstClr val="white"/>
                </a:solidFill>
              </a:endParaRPr>
            </a:p>
          </p:txBody>
        </p:sp>
        <p:sp>
          <p:nvSpPr>
            <p:cNvPr id="38" name="Rectangle 37"/>
            <p:cNvSpPr/>
            <p:nvPr/>
          </p:nvSpPr>
          <p:spPr>
            <a:xfrm>
              <a:off x="3341937" y="1247830"/>
              <a:ext cx="198000" cy="196636"/>
            </a:xfrm>
            <a:prstGeom prst="rect">
              <a:avLst/>
            </a:prstGeom>
            <a:solidFill>
              <a:schemeClr val="bg1"/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algn="ctr">
                <a:defRPr/>
              </a:pPr>
              <a:endParaRPr lang="fr-FR" kern="0" smtClean="0">
                <a:solidFill>
                  <a:prstClr val="white"/>
                </a:solidFill>
              </a:endParaRPr>
            </a:p>
          </p:txBody>
        </p:sp>
      </p:grpSp>
      <p:grpSp>
        <p:nvGrpSpPr>
          <p:cNvPr id="4" name="Groupe 3"/>
          <p:cNvGrpSpPr/>
          <p:nvPr/>
        </p:nvGrpSpPr>
        <p:grpSpPr>
          <a:xfrm>
            <a:off x="1108136" y="2094150"/>
            <a:ext cx="10991849" cy="4634965"/>
            <a:chOff x="1108136" y="2094150"/>
            <a:chExt cx="10991849" cy="4634965"/>
          </a:xfrm>
        </p:grpSpPr>
        <p:grpSp>
          <p:nvGrpSpPr>
            <p:cNvPr id="2" name="Groupe 1"/>
            <p:cNvGrpSpPr/>
            <p:nvPr/>
          </p:nvGrpSpPr>
          <p:grpSpPr>
            <a:xfrm>
              <a:off x="1108136" y="2094150"/>
              <a:ext cx="10991849" cy="4280861"/>
              <a:chOff x="967236" y="2299972"/>
              <a:chExt cx="10991849" cy="4280861"/>
            </a:xfrm>
          </p:grpSpPr>
          <p:graphicFrame>
            <p:nvGraphicFramePr>
              <p:cNvPr id="20" name="Espace réservé du contenu 5"/>
              <p:cNvGraphicFramePr>
                <a:graphicFrameLocks/>
              </p:cNvGraphicFramePr>
              <p:nvPr>
                <p:extLst>
                  <p:ext uri="{D42A27DB-BD31-4B8C-83A1-F6EECF244321}">
                    <p14:modId xmlns:p14="http://schemas.microsoft.com/office/powerpoint/2010/main" val="3436828726"/>
                  </p:ext>
                </p:extLst>
              </p:nvPr>
            </p:nvGraphicFramePr>
            <p:xfrm>
              <a:off x="967236" y="2299972"/>
              <a:ext cx="10991849" cy="4280861"/>
            </p:xfrm>
            <a:graphic>
              <a:graphicData uri="http://schemas.openxmlformats.org/drawingml/2006/chart">
                <c:chart xmlns:c="http://schemas.openxmlformats.org/drawingml/2006/chart" xmlns:r="http://schemas.openxmlformats.org/officeDocument/2006/relationships" r:id="rId4"/>
              </a:graphicData>
            </a:graphic>
          </p:graphicFrame>
          <p:grpSp>
            <p:nvGrpSpPr>
              <p:cNvPr id="23" name="Groupe 22"/>
              <p:cNvGrpSpPr/>
              <p:nvPr/>
            </p:nvGrpSpPr>
            <p:grpSpPr>
              <a:xfrm>
                <a:off x="2071776" y="2489725"/>
                <a:ext cx="6595993" cy="3061714"/>
                <a:chOff x="1310225" y="2016163"/>
                <a:chExt cx="4351794" cy="3061714"/>
              </a:xfrm>
            </p:grpSpPr>
            <p:sp>
              <p:nvSpPr>
                <p:cNvPr id="26" name="ZoneTexte 25"/>
                <p:cNvSpPr txBox="1"/>
                <p:nvPr/>
              </p:nvSpPr>
              <p:spPr>
                <a:xfrm>
                  <a:off x="1310225" y="4061675"/>
                  <a:ext cx="466387" cy="400110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fr-FR" sz="2000" b="1" dirty="0" smtClean="0">
                      <a:latin typeface="Times New Roman" pitchFamily="18" charset="0"/>
                      <a:cs typeface="Times New Roman" pitchFamily="18" charset="0"/>
                    </a:rPr>
                    <a:t>12%</a:t>
                  </a:r>
                  <a:endParaRPr lang="fr-FR" sz="2000" b="1" dirty="0">
                    <a:latin typeface="Times New Roman" pitchFamily="18" charset="0"/>
                    <a:cs typeface="Times New Roman" pitchFamily="18" charset="0"/>
                  </a:endParaRPr>
                </a:p>
              </p:txBody>
            </p:sp>
            <p:sp>
              <p:nvSpPr>
                <p:cNvPr id="27" name="ZoneTexte 26"/>
                <p:cNvSpPr txBox="1"/>
                <p:nvPr/>
              </p:nvSpPr>
              <p:spPr>
                <a:xfrm>
                  <a:off x="1754979" y="2016163"/>
                  <a:ext cx="500411" cy="400110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fr-FR" sz="2000" b="1" dirty="0" smtClean="0">
                      <a:latin typeface="Times New Roman" pitchFamily="18" charset="0"/>
                      <a:cs typeface="Times New Roman" pitchFamily="18" charset="0"/>
                    </a:rPr>
                    <a:t>55%</a:t>
                  </a:r>
                  <a:endParaRPr lang="fr-FR" sz="2000" b="1" dirty="0">
                    <a:latin typeface="Times New Roman" pitchFamily="18" charset="0"/>
                    <a:cs typeface="Times New Roman" pitchFamily="18" charset="0"/>
                  </a:endParaRPr>
                </a:p>
              </p:txBody>
            </p:sp>
            <p:sp>
              <p:nvSpPr>
                <p:cNvPr id="28" name="ZoneTexte 27"/>
                <p:cNvSpPr txBox="1"/>
                <p:nvPr/>
              </p:nvSpPr>
              <p:spPr>
                <a:xfrm>
                  <a:off x="2457524" y="4441371"/>
                  <a:ext cx="389755" cy="400110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fr-FR" sz="2000" b="1" dirty="0" smtClean="0">
                      <a:latin typeface="Times New Roman" pitchFamily="18" charset="0"/>
                      <a:cs typeface="Times New Roman" pitchFamily="18" charset="0"/>
                    </a:rPr>
                    <a:t>9%</a:t>
                  </a:r>
                  <a:endParaRPr lang="fr-FR" sz="2000" b="1" dirty="0">
                    <a:latin typeface="Times New Roman" pitchFamily="18" charset="0"/>
                    <a:cs typeface="Times New Roman" pitchFamily="18" charset="0"/>
                  </a:endParaRPr>
                </a:p>
              </p:txBody>
            </p:sp>
            <p:sp>
              <p:nvSpPr>
                <p:cNvPr id="30" name="ZoneTexte 29"/>
                <p:cNvSpPr txBox="1"/>
                <p:nvPr/>
              </p:nvSpPr>
              <p:spPr>
                <a:xfrm>
                  <a:off x="3617973" y="4677767"/>
                  <a:ext cx="380334" cy="400110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fr-FR" sz="2000" b="1" dirty="0">
                      <a:latin typeface="Times New Roman" pitchFamily="18" charset="0"/>
                      <a:cs typeface="Times New Roman" pitchFamily="18" charset="0"/>
                    </a:rPr>
                    <a:t>3</a:t>
                  </a:r>
                  <a:r>
                    <a:rPr lang="fr-FR" sz="2000" b="1" dirty="0" smtClean="0">
                      <a:latin typeface="Times New Roman" pitchFamily="18" charset="0"/>
                      <a:cs typeface="Times New Roman" pitchFamily="18" charset="0"/>
                    </a:rPr>
                    <a:t>%</a:t>
                  </a:r>
                  <a:endParaRPr lang="fr-FR" sz="2000" b="1" dirty="0">
                    <a:latin typeface="Times New Roman" pitchFamily="18" charset="0"/>
                    <a:cs typeface="Times New Roman" pitchFamily="18" charset="0"/>
                  </a:endParaRPr>
                </a:p>
              </p:txBody>
            </p:sp>
            <p:sp>
              <p:nvSpPr>
                <p:cNvPr id="31" name="ZoneTexte 30"/>
                <p:cNvSpPr txBox="1"/>
                <p:nvPr/>
              </p:nvSpPr>
              <p:spPr>
                <a:xfrm>
                  <a:off x="4664477" y="4273836"/>
                  <a:ext cx="541212" cy="400110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fr-FR" sz="2000" b="1" dirty="0" smtClean="0">
                      <a:latin typeface="Times New Roman" pitchFamily="18" charset="0"/>
                      <a:cs typeface="Times New Roman" pitchFamily="18" charset="0"/>
                    </a:rPr>
                    <a:t>12%</a:t>
                  </a:r>
                  <a:endParaRPr lang="fr-FR" sz="2000" b="1" dirty="0">
                    <a:latin typeface="Times New Roman" pitchFamily="18" charset="0"/>
                    <a:cs typeface="Times New Roman" pitchFamily="18" charset="0"/>
                  </a:endParaRPr>
                </a:p>
              </p:txBody>
            </p:sp>
            <p:sp>
              <p:nvSpPr>
                <p:cNvPr id="32" name="ZoneTexte 31"/>
                <p:cNvSpPr txBox="1"/>
                <p:nvPr/>
              </p:nvSpPr>
              <p:spPr>
                <a:xfrm>
                  <a:off x="3927495" y="4161929"/>
                  <a:ext cx="558832" cy="400110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fr-FR" sz="2000" b="1" dirty="0" smtClean="0">
                      <a:latin typeface="Times New Roman" pitchFamily="18" charset="0"/>
                      <a:cs typeface="Times New Roman" pitchFamily="18" charset="0"/>
                    </a:rPr>
                    <a:t>15%</a:t>
                  </a:r>
                  <a:endParaRPr lang="fr-FR" sz="2000" b="1" dirty="0">
                    <a:latin typeface="Times New Roman" pitchFamily="18" charset="0"/>
                    <a:cs typeface="Times New Roman" pitchFamily="18" charset="0"/>
                  </a:endParaRPr>
                </a:p>
              </p:txBody>
            </p:sp>
            <p:sp>
              <p:nvSpPr>
                <p:cNvPr id="33" name="ZoneTexte 32"/>
                <p:cNvSpPr txBox="1"/>
                <p:nvPr/>
              </p:nvSpPr>
              <p:spPr>
                <a:xfrm>
                  <a:off x="5115179" y="3790137"/>
                  <a:ext cx="546840" cy="400110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fr-FR" sz="2000" b="1" dirty="0" smtClean="0">
                      <a:latin typeface="Times New Roman" pitchFamily="18" charset="0"/>
                      <a:cs typeface="Times New Roman" pitchFamily="18" charset="0"/>
                    </a:rPr>
                    <a:t>21%</a:t>
                  </a:r>
                  <a:endParaRPr lang="fr-FR" sz="2000" b="1" dirty="0">
                    <a:latin typeface="Times New Roman" pitchFamily="18" charset="0"/>
                    <a:cs typeface="Times New Roman" pitchFamily="18" charset="0"/>
                  </a:endParaRPr>
                </a:p>
              </p:txBody>
            </p:sp>
            <p:sp>
              <p:nvSpPr>
                <p:cNvPr id="34" name="ZoneTexte 33"/>
                <p:cNvSpPr txBox="1"/>
                <p:nvPr/>
              </p:nvSpPr>
              <p:spPr>
                <a:xfrm>
                  <a:off x="2904980" y="4262416"/>
                  <a:ext cx="522279" cy="400110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fr-FR" sz="2000" b="1" dirty="0" smtClean="0">
                      <a:latin typeface="Times New Roman" pitchFamily="18" charset="0"/>
                      <a:cs typeface="Times New Roman" pitchFamily="18" charset="0"/>
                    </a:rPr>
                    <a:t>12%</a:t>
                  </a:r>
                  <a:endParaRPr lang="fr-FR" sz="2000" b="1" dirty="0">
                    <a:latin typeface="Times New Roman" pitchFamily="18" charset="0"/>
                    <a:cs typeface="Times New Roman" pitchFamily="18" charset="0"/>
                  </a:endParaRPr>
                </a:p>
              </p:txBody>
            </p:sp>
          </p:grpSp>
        </p:grpSp>
        <p:sp>
          <p:nvSpPr>
            <p:cNvPr id="3" name="ZoneTexte 2"/>
            <p:cNvSpPr txBox="1"/>
            <p:nvPr/>
          </p:nvSpPr>
          <p:spPr>
            <a:xfrm>
              <a:off x="2179887" y="6267450"/>
              <a:ext cx="1479380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sz="2400" dirty="0" err="1" smtClean="0">
                  <a:latin typeface="Times New Roman" pitchFamily="18" charset="0"/>
                  <a:cs typeface="Times New Roman" pitchFamily="18" charset="0"/>
                </a:rPr>
                <a:t>Imatinib</a:t>
              </a:r>
              <a:endParaRPr lang="fr-FR" sz="2400" dirty="0"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39" name="ZoneTexte 38"/>
            <p:cNvSpPr txBox="1"/>
            <p:nvPr/>
          </p:nvSpPr>
          <p:spPr>
            <a:xfrm>
              <a:off x="3878900" y="6267450"/>
              <a:ext cx="1479380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sz="2400" dirty="0" err="1" smtClean="0">
                  <a:latin typeface="Times New Roman" pitchFamily="18" charset="0"/>
                  <a:cs typeface="Times New Roman" pitchFamily="18" charset="0"/>
                </a:rPr>
                <a:t>Imatinib</a:t>
              </a:r>
              <a:endParaRPr lang="fr-FR" sz="2400" dirty="0"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40" name="ZoneTexte 39"/>
            <p:cNvSpPr txBox="1"/>
            <p:nvPr/>
          </p:nvSpPr>
          <p:spPr>
            <a:xfrm>
              <a:off x="5547298" y="6267449"/>
              <a:ext cx="1479380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sz="2400" dirty="0" err="1" smtClean="0">
                  <a:latin typeface="Times New Roman" pitchFamily="18" charset="0"/>
                  <a:cs typeface="Times New Roman" pitchFamily="18" charset="0"/>
                </a:rPr>
                <a:t>Dasatinib</a:t>
              </a:r>
              <a:endParaRPr lang="fr-FR" sz="2400" dirty="0"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41" name="ZoneTexte 40"/>
            <p:cNvSpPr txBox="1"/>
            <p:nvPr/>
          </p:nvSpPr>
          <p:spPr>
            <a:xfrm>
              <a:off x="7240136" y="6267450"/>
              <a:ext cx="1479380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sz="2400" dirty="0" err="1" smtClean="0">
                  <a:latin typeface="Times New Roman" pitchFamily="18" charset="0"/>
                  <a:cs typeface="Times New Roman" pitchFamily="18" charset="0"/>
                </a:rPr>
                <a:t>Nilotinib</a:t>
              </a:r>
              <a:endParaRPr lang="fr-FR" sz="2400" dirty="0">
                <a:latin typeface="Times New Roman" pitchFamily="18" charset="0"/>
                <a:cs typeface="Times New Roman" pitchFamily="18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12885193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3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6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9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5" grpId="0" animBg="1"/>
      <p:bldP spid="19" grpId="0" animBg="1"/>
      <p:bldP spid="18" grpId="0"/>
      <p:bldP spid="13" grpId="0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Image 1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V="1">
            <a:off x="-1572038" y="-1002681"/>
            <a:ext cx="4913975" cy="3301427"/>
          </a:xfrm>
          <a:prstGeom prst="rect">
            <a:avLst/>
          </a:prstGeom>
          <a:effectLst>
            <a:softEdge rad="1270000"/>
          </a:effectLst>
        </p:spPr>
      </p:pic>
      <p:sp>
        <p:nvSpPr>
          <p:cNvPr id="25" name="Rectangle 24"/>
          <p:cNvSpPr/>
          <p:nvPr/>
        </p:nvSpPr>
        <p:spPr>
          <a:xfrm>
            <a:off x="3341937" y="1247830"/>
            <a:ext cx="198000" cy="196636"/>
          </a:xfrm>
          <a:prstGeom prst="rect">
            <a:avLst/>
          </a:prstGeom>
          <a:solidFill>
            <a:schemeClr val="bg1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algn="ctr">
              <a:defRPr/>
            </a:pPr>
            <a:endParaRPr lang="fr-FR" kern="0" smtClean="0">
              <a:solidFill>
                <a:prstClr val="white"/>
              </a:solidFill>
            </a:endParaRPr>
          </a:p>
        </p:txBody>
      </p:sp>
      <p:sp>
        <p:nvSpPr>
          <p:cNvPr id="145447" name="Rectangle 39"/>
          <p:cNvSpPr>
            <a:spLocks noChangeArrowheads="1"/>
          </p:cNvSpPr>
          <p:nvPr/>
        </p:nvSpPr>
        <p:spPr bwMode="auto">
          <a:xfrm>
            <a:off x="0" y="0"/>
            <a:ext cx="12192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1670050" algn="l"/>
              </a:tabLst>
            </a:pPr>
            <a:endParaRPr kumimoji="0" lang="fr-FR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30" name="Rectangle 29"/>
          <p:cNvSpPr/>
          <p:nvPr/>
        </p:nvSpPr>
        <p:spPr>
          <a:xfrm>
            <a:off x="4829354" y="1208538"/>
            <a:ext cx="6448245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fr-FR" sz="3200" b="1" kern="0" dirty="0" smtClean="0">
                <a:solidFill>
                  <a:prstClr val="white">
                    <a:lumMod val="65000"/>
                  </a:prst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fr-FR" sz="3200" b="1" kern="0" dirty="0" err="1" smtClean="0">
                <a:solidFill>
                  <a:prstClr val="white">
                    <a:lumMod val="65000"/>
                  </a:prstClr>
                </a:solidFill>
                <a:latin typeface="Arial" pitchFamily="34" charset="0"/>
                <a:cs typeface="Arial" pitchFamily="34" charset="0"/>
              </a:rPr>
              <a:t>Symptomatic</a:t>
            </a:r>
            <a:r>
              <a:rPr lang="fr-FR" sz="3200" b="1" kern="0" dirty="0" smtClean="0">
                <a:solidFill>
                  <a:prstClr val="white">
                    <a:lumMod val="65000"/>
                  </a:prst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fr-FR" sz="3200" b="1" kern="0" dirty="0" err="1" smtClean="0">
                <a:solidFill>
                  <a:prstClr val="white">
                    <a:lumMod val="65000"/>
                  </a:prstClr>
                </a:solidFill>
                <a:latin typeface="Arial" pitchFamily="34" charset="0"/>
                <a:cs typeface="Arial" pitchFamily="34" charset="0"/>
              </a:rPr>
              <a:t>Treatment</a:t>
            </a:r>
            <a:endParaRPr lang="fr-FR" sz="3200" b="1" dirty="0"/>
          </a:p>
        </p:txBody>
      </p:sp>
      <p:sp>
        <p:nvSpPr>
          <p:cNvPr id="29" name="Rectangle 28"/>
          <p:cNvSpPr/>
          <p:nvPr/>
        </p:nvSpPr>
        <p:spPr>
          <a:xfrm>
            <a:off x="5032768" y="457200"/>
            <a:ext cx="2787943" cy="76944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defRPr/>
            </a:pPr>
            <a:r>
              <a:rPr lang="fr-FR" sz="4400" kern="0" dirty="0" smtClean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RESULTS</a:t>
            </a:r>
            <a:endParaRPr lang="fr-FR" sz="4400" kern="0" dirty="0">
              <a:solidFill>
                <a:srgbClr val="0070C0"/>
              </a:solidFill>
              <a:latin typeface="Arial" pitchFamily="34" charset="0"/>
              <a:cs typeface="Arial" pitchFamily="34" charset="0"/>
            </a:endParaRPr>
          </a:p>
        </p:txBody>
      </p:sp>
      <p:grpSp>
        <p:nvGrpSpPr>
          <p:cNvPr id="4" name="Groupe 3"/>
          <p:cNvGrpSpPr/>
          <p:nvPr/>
        </p:nvGrpSpPr>
        <p:grpSpPr>
          <a:xfrm>
            <a:off x="1523999" y="2080883"/>
            <a:ext cx="10229852" cy="4611811"/>
            <a:chOff x="-583347" y="2000471"/>
            <a:chExt cx="12699217" cy="4611811"/>
          </a:xfrm>
        </p:grpSpPr>
        <p:sp>
          <p:nvSpPr>
            <p:cNvPr id="19" name="Rectangle 18"/>
            <p:cNvSpPr/>
            <p:nvPr/>
          </p:nvSpPr>
          <p:spPr>
            <a:xfrm rot="10800000" flipV="1">
              <a:off x="-583347" y="2000471"/>
              <a:ext cx="11379869" cy="45719"/>
            </a:xfrm>
            <a:prstGeom prst="rect">
              <a:avLst/>
            </a:prstGeom>
            <a:gradFill flip="none" rotWithShape="1">
              <a:gsLst>
                <a:gs pos="0">
                  <a:schemeClr val="bg2">
                    <a:lumMod val="90000"/>
                  </a:schemeClr>
                </a:gs>
                <a:gs pos="50000">
                  <a:schemeClr val="bg2">
                    <a:lumMod val="90000"/>
                    <a:alpha val="0"/>
                  </a:schemeClr>
                </a:gs>
                <a:gs pos="100000">
                  <a:schemeClr val="bg2">
                    <a:alpha val="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>
                <a:solidFill>
                  <a:prstClr val="white"/>
                </a:solidFill>
              </a:endParaRPr>
            </a:p>
          </p:txBody>
        </p:sp>
        <p:grpSp>
          <p:nvGrpSpPr>
            <p:cNvPr id="3" name="Groupe 2"/>
            <p:cNvGrpSpPr/>
            <p:nvPr/>
          </p:nvGrpSpPr>
          <p:grpSpPr>
            <a:xfrm>
              <a:off x="-299566" y="2046191"/>
              <a:ext cx="12415436" cy="4566091"/>
              <a:chOff x="-97449" y="2046191"/>
              <a:chExt cx="11343886" cy="4566091"/>
            </a:xfrm>
          </p:grpSpPr>
          <p:graphicFrame>
            <p:nvGraphicFramePr>
              <p:cNvPr id="28" name="Espace réservé du contenu 5"/>
              <p:cNvGraphicFramePr>
                <a:graphicFrameLocks/>
              </p:cNvGraphicFramePr>
              <p:nvPr>
                <p:extLst>
                  <p:ext uri="{D42A27DB-BD31-4B8C-83A1-F6EECF244321}">
                    <p14:modId xmlns:p14="http://schemas.microsoft.com/office/powerpoint/2010/main" val="4231195508"/>
                  </p:ext>
                </p:extLst>
              </p:nvPr>
            </p:nvGraphicFramePr>
            <p:xfrm>
              <a:off x="-97449" y="2046191"/>
              <a:ext cx="11343886" cy="4566091"/>
            </p:xfrm>
            <a:graphic>
              <a:graphicData uri="http://schemas.openxmlformats.org/drawingml/2006/chart">
                <c:chart xmlns:c="http://schemas.openxmlformats.org/drawingml/2006/chart" xmlns:r="http://schemas.openxmlformats.org/officeDocument/2006/relationships" r:id="rId4"/>
              </a:graphicData>
            </a:graphic>
          </p:graphicFrame>
          <p:sp>
            <p:nvSpPr>
              <p:cNvPr id="2" name="ZoneTexte 1"/>
              <p:cNvSpPr txBox="1"/>
              <p:nvPr/>
            </p:nvSpPr>
            <p:spPr>
              <a:xfrm>
                <a:off x="9817483" y="5640668"/>
                <a:ext cx="888767" cy="4001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fr-FR" sz="2000" b="1" dirty="0" smtClean="0">
                    <a:latin typeface="Times New Roman" pitchFamily="18" charset="0"/>
                    <a:cs typeface="Times New Roman" pitchFamily="18" charset="0"/>
                  </a:rPr>
                  <a:t>35%</a:t>
                </a:r>
                <a:endParaRPr lang="fr-FR" sz="2000" b="1" dirty="0">
                  <a:latin typeface="Times New Roman" pitchFamily="18" charset="0"/>
                  <a:cs typeface="Times New Roman" pitchFamily="18" charset="0"/>
                </a:endParaRPr>
              </a:p>
            </p:txBody>
          </p:sp>
          <p:sp>
            <p:nvSpPr>
              <p:cNvPr id="18" name="ZoneTexte 17"/>
              <p:cNvSpPr txBox="1"/>
              <p:nvPr/>
            </p:nvSpPr>
            <p:spPr>
              <a:xfrm>
                <a:off x="5255244" y="4595362"/>
                <a:ext cx="992222" cy="4001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fr-FR" sz="2000" b="1" dirty="0" smtClean="0">
                    <a:latin typeface="Times New Roman" pitchFamily="18" charset="0"/>
                    <a:cs typeface="Times New Roman" pitchFamily="18" charset="0"/>
                  </a:rPr>
                  <a:t>13%</a:t>
                </a:r>
                <a:endParaRPr lang="fr-FR" sz="2000" b="1" dirty="0">
                  <a:latin typeface="Times New Roman" pitchFamily="18" charset="0"/>
                  <a:cs typeface="Times New Roman" pitchFamily="18" charset="0"/>
                </a:endParaRPr>
              </a:p>
            </p:txBody>
          </p:sp>
          <p:sp>
            <p:nvSpPr>
              <p:cNvPr id="20" name="ZoneTexte 19"/>
              <p:cNvSpPr txBox="1"/>
              <p:nvPr/>
            </p:nvSpPr>
            <p:spPr>
              <a:xfrm>
                <a:off x="4909346" y="2870154"/>
                <a:ext cx="1222562" cy="4001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fr-FR" sz="2000" b="1" dirty="0" smtClean="0">
                    <a:latin typeface="Times New Roman" pitchFamily="18" charset="0"/>
                    <a:cs typeface="Times New Roman" pitchFamily="18" charset="0"/>
                  </a:rPr>
                  <a:t>11%</a:t>
                </a:r>
                <a:endParaRPr lang="fr-FR" sz="2000" b="1" dirty="0">
                  <a:latin typeface="Times New Roman" pitchFamily="18" charset="0"/>
                  <a:cs typeface="Times New Roman" pitchFamily="18" charset="0"/>
                </a:endParaRPr>
              </a:p>
            </p:txBody>
          </p:sp>
          <p:sp>
            <p:nvSpPr>
              <p:cNvPr id="23" name="ZoneTexte 22"/>
              <p:cNvSpPr txBox="1"/>
              <p:nvPr/>
            </p:nvSpPr>
            <p:spPr>
              <a:xfrm>
                <a:off x="4263140" y="3488787"/>
                <a:ext cx="661481" cy="4001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fr-FR" sz="2000" b="1" dirty="0">
                    <a:latin typeface="Times New Roman" pitchFamily="18" charset="0"/>
                    <a:cs typeface="Times New Roman" pitchFamily="18" charset="0"/>
                  </a:rPr>
                  <a:t>8</a:t>
                </a:r>
                <a:r>
                  <a:rPr lang="fr-FR" sz="2000" b="1" dirty="0" smtClean="0">
                    <a:latin typeface="Times New Roman" pitchFamily="18" charset="0"/>
                    <a:cs typeface="Times New Roman" pitchFamily="18" charset="0"/>
                  </a:rPr>
                  <a:t>%</a:t>
                </a:r>
                <a:endParaRPr lang="fr-FR" sz="2000" b="1" dirty="0">
                  <a:latin typeface="Times New Roman" pitchFamily="18" charset="0"/>
                  <a:cs typeface="Times New Roman" pitchFamily="18" charset="0"/>
                </a:endParaRPr>
              </a:p>
            </p:txBody>
          </p:sp>
          <p:sp>
            <p:nvSpPr>
              <p:cNvPr id="26" name="ZoneTexte 25"/>
              <p:cNvSpPr txBox="1"/>
              <p:nvPr/>
            </p:nvSpPr>
            <p:spPr>
              <a:xfrm>
                <a:off x="4745232" y="5013877"/>
                <a:ext cx="1020027" cy="4001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fr-FR" sz="2000" b="1" dirty="0" smtClean="0">
                    <a:latin typeface="Times New Roman" pitchFamily="18" charset="0"/>
                    <a:cs typeface="Times New Roman" pitchFamily="18" charset="0"/>
                  </a:rPr>
                  <a:t>11%</a:t>
                </a:r>
                <a:endParaRPr lang="fr-FR" sz="2000" b="1" dirty="0">
                  <a:latin typeface="Times New Roman" pitchFamily="18" charset="0"/>
                  <a:cs typeface="Times New Roman" pitchFamily="18" charset="0"/>
                </a:endParaRPr>
              </a:p>
            </p:txBody>
          </p:sp>
        </p:grpSp>
      </p:grpSp>
      <p:grpSp>
        <p:nvGrpSpPr>
          <p:cNvPr id="22" name="Groupe 21"/>
          <p:cNvGrpSpPr/>
          <p:nvPr/>
        </p:nvGrpSpPr>
        <p:grpSpPr>
          <a:xfrm>
            <a:off x="3456821" y="256719"/>
            <a:ext cx="2431854" cy="1439709"/>
            <a:chOff x="3030433" y="476389"/>
            <a:chExt cx="2431854" cy="1439709"/>
          </a:xfrm>
        </p:grpSpPr>
        <p:sp>
          <p:nvSpPr>
            <p:cNvPr id="27" name="Rectangle 26"/>
            <p:cNvSpPr/>
            <p:nvPr/>
          </p:nvSpPr>
          <p:spPr>
            <a:xfrm>
              <a:off x="3030433" y="638524"/>
              <a:ext cx="987562" cy="1144115"/>
            </a:xfrm>
            <a:prstGeom prst="rect">
              <a:avLst/>
            </a:prstGeom>
            <a:solidFill>
              <a:srgbClr val="F3F7F8"/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algn="ctr">
                <a:defRPr/>
              </a:pPr>
              <a:endParaRPr lang="fr-FR" kern="0" smtClean="0">
                <a:solidFill>
                  <a:prstClr val="white"/>
                </a:solidFill>
              </a:endParaRPr>
            </a:p>
          </p:txBody>
        </p:sp>
        <p:sp>
          <p:nvSpPr>
            <p:cNvPr id="31" name="Rectangle 30"/>
            <p:cNvSpPr/>
            <p:nvPr/>
          </p:nvSpPr>
          <p:spPr>
            <a:xfrm>
              <a:off x="3519222" y="1628203"/>
              <a:ext cx="289892" cy="287895"/>
            </a:xfrm>
            <a:prstGeom prst="rect">
              <a:avLst/>
            </a:prstGeom>
            <a:solidFill>
              <a:srgbClr val="70AD47">
                <a:lumMod val="60000"/>
                <a:lumOff val="40000"/>
              </a:srgbClr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algn="ctr">
                <a:defRPr/>
              </a:pPr>
              <a:endParaRPr lang="fr-FR" kern="0" smtClean="0">
                <a:solidFill>
                  <a:prstClr val="white"/>
                </a:solidFill>
              </a:endParaRPr>
            </a:p>
          </p:txBody>
        </p:sp>
        <p:sp>
          <p:nvSpPr>
            <p:cNvPr id="32" name="Rectangle 31"/>
            <p:cNvSpPr/>
            <p:nvPr/>
          </p:nvSpPr>
          <p:spPr>
            <a:xfrm>
              <a:off x="4276716" y="476862"/>
              <a:ext cx="1185571" cy="150046"/>
            </a:xfrm>
            <a:prstGeom prst="rect">
              <a:avLst/>
            </a:prstGeom>
            <a:solidFill>
              <a:srgbClr val="5B9BD5">
                <a:lumMod val="60000"/>
                <a:lumOff val="40000"/>
              </a:srgbClr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algn="ctr">
                <a:defRPr/>
              </a:pPr>
              <a:endParaRPr lang="fr-FR" kern="0" smtClean="0">
                <a:solidFill>
                  <a:prstClr val="white"/>
                </a:solidFill>
              </a:endParaRPr>
            </a:p>
          </p:txBody>
        </p:sp>
        <p:sp>
          <p:nvSpPr>
            <p:cNvPr id="33" name="Rectangle 32"/>
            <p:cNvSpPr/>
            <p:nvPr/>
          </p:nvSpPr>
          <p:spPr>
            <a:xfrm>
              <a:off x="3612701" y="476389"/>
              <a:ext cx="755703" cy="755703"/>
            </a:xfrm>
            <a:prstGeom prst="rect">
              <a:avLst/>
            </a:prstGeom>
            <a:solidFill>
              <a:srgbClr val="5B9BD5">
                <a:lumMod val="60000"/>
                <a:lumOff val="40000"/>
              </a:srgbClr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algn="ctr">
                <a:defRPr/>
              </a:pPr>
              <a:endParaRPr lang="fr-FR" kern="0" smtClean="0">
                <a:solidFill>
                  <a:prstClr val="white"/>
                </a:solidFill>
              </a:endParaRPr>
            </a:p>
          </p:txBody>
        </p:sp>
        <p:sp>
          <p:nvSpPr>
            <p:cNvPr id="34" name="Rectangle 33"/>
            <p:cNvSpPr/>
            <p:nvPr/>
          </p:nvSpPr>
          <p:spPr>
            <a:xfrm>
              <a:off x="3341937" y="1247830"/>
              <a:ext cx="198000" cy="196636"/>
            </a:xfrm>
            <a:prstGeom prst="rect">
              <a:avLst/>
            </a:prstGeom>
            <a:solidFill>
              <a:schemeClr val="bg1"/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algn="ctr">
                <a:defRPr/>
              </a:pPr>
              <a:endParaRPr lang="fr-FR" kern="0" smtClean="0">
                <a:solidFill>
                  <a:prstClr val="white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6742273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with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54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1454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5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8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1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4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5" grpId="0" animBg="1"/>
      <p:bldP spid="145447" grpId="0"/>
      <p:bldP spid="30" grpId="0"/>
      <p:bldP spid="29" grpId="0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Image 1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V="1">
            <a:off x="-1388000" y="-662681"/>
            <a:ext cx="4319061" cy="3301427"/>
          </a:xfrm>
          <a:prstGeom prst="rect">
            <a:avLst/>
          </a:prstGeom>
          <a:effectLst>
            <a:softEdge rad="1270000"/>
          </a:effectLst>
        </p:spPr>
      </p:pic>
      <p:sp>
        <p:nvSpPr>
          <p:cNvPr id="19" name="Rectangle 18"/>
          <p:cNvSpPr/>
          <p:nvPr/>
        </p:nvSpPr>
        <p:spPr>
          <a:xfrm rot="10800000">
            <a:off x="-1388000" y="1959226"/>
            <a:ext cx="10897986" cy="32538"/>
          </a:xfrm>
          <a:prstGeom prst="rect">
            <a:avLst/>
          </a:prstGeom>
          <a:gradFill flip="none" rotWithShape="1">
            <a:gsLst>
              <a:gs pos="0">
                <a:schemeClr val="bg2">
                  <a:lumMod val="90000"/>
                </a:schemeClr>
              </a:gs>
              <a:gs pos="50000">
                <a:schemeClr val="bg2">
                  <a:lumMod val="90000"/>
                  <a:alpha val="0"/>
                </a:schemeClr>
              </a:gs>
              <a:gs pos="100000">
                <a:schemeClr val="bg2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>
              <a:solidFill>
                <a:prstClr val="white"/>
              </a:solidFill>
            </a:endParaRPr>
          </a:p>
        </p:txBody>
      </p:sp>
      <p:sp>
        <p:nvSpPr>
          <p:cNvPr id="18" name="Rectangle 17"/>
          <p:cNvSpPr/>
          <p:nvPr/>
        </p:nvSpPr>
        <p:spPr>
          <a:xfrm>
            <a:off x="3446091" y="1177215"/>
            <a:ext cx="8612559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fr-FR" sz="3200" kern="0" dirty="0" smtClean="0">
                <a:solidFill>
                  <a:prstClr val="white">
                    <a:lumMod val="65000"/>
                  </a:prst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fr-FR" sz="3200" b="1" kern="0" dirty="0" err="1" smtClean="0">
                <a:solidFill>
                  <a:prstClr val="white">
                    <a:lumMod val="65000"/>
                  </a:prstClr>
                </a:solidFill>
                <a:latin typeface="Arial" pitchFamily="34" charset="0"/>
                <a:cs typeface="Arial" pitchFamily="34" charset="0"/>
              </a:rPr>
              <a:t>Tolerance</a:t>
            </a:r>
            <a:r>
              <a:rPr lang="fr-FR" sz="3200" b="1" kern="0" dirty="0" smtClean="0">
                <a:solidFill>
                  <a:prstClr val="white">
                    <a:lumMod val="65000"/>
                  </a:prstClr>
                </a:solidFill>
                <a:latin typeface="Arial" pitchFamily="34" charset="0"/>
                <a:cs typeface="Arial" pitchFamily="34" charset="0"/>
              </a:rPr>
              <a:t> to the </a:t>
            </a:r>
            <a:r>
              <a:rPr lang="fr-FR" sz="3200" b="1" kern="0" dirty="0" err="1">
                <a:solidFill>
                  <a:prstClr val="white">
                    <a:lumMod val="65000"/>
                  </a:prstClr>
                </a:solidFill>
                <a:latin typeface="Arial" pitchFamily="34" charset="0"/>
                <a:cs typeface="Arial" pitchFamily="34" charset="0"/>
              </a:rPr>
              <a:t>T</a:t>
            </a:r>
            <a:r>
              <a:rPr lang="fr-FR" sz="3200" b="1" kern="0" dirty="0" err="1" smtClean="0">
                <a:solidFill>
                  <a:prstClr val="white">
                    <a:lumMod val="65000"/>
                  </a:prstClr>
                </a:solidFill>
                <a:latin typeface="Arial" pitchFamily="34" charset="0"/>
                <a:cs typeface="Arial" pitchFamily="34" charset="0"/>
              </a:rPr>
              <a:t>yrosin</a:t>
            </a:r>
            <a:r>
              <a:rPr lang="fr-FR" sz="3200" b="1" kern="0" dirty="0" smtClean="0">
                <a:solidFill>
                  <a:prstClr val="white">
                    <a:lumMod val="65000"/>
                  </a:prst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fr-FR" sz="3200" b="1" kern="0" dirty="0">
                <a:solidFill>
                  <a:prstClr val="white">
                    <a:lumMod val="65000"/>
                  </a:prstClr>
                </a:solidFill>
                <a:latin typeface="Arial" pitchFamily="34" charset="0"/>
                <a:cs typeface="Arial" pitchFamily="34" charset="0"/>
              </a:rPr>
              <a:t>K</a:t>
            </a:r>
            <a:r>
              <a:rPr lang="fr-FR" sz="3200" b="1" kern="0" dirty="0" smtClean="0">
                <a:solidFill>
                  <a:prstClr val="white">
                    <a:lumMod val="65000"/>
                  </a:prstClr>
                </a:solidFill>
                <a:latin typeface="Arial" pitchFamily="34" charset="0"/>
                <a:cs typeface="Arial" pitchFamily="34" charset="0"/>
              </a:rPr>
              <a:t>inase </a:t>
            </a:r>
            <a:r>
              <a:rPr lang="fr-FR" sz="3200" b="1" kern="0" dirty="0" err="1">
                <a:solidFill>
                  <a:prstClr val="white">
                    <a:lumMod val="65000"/>
                  </a:prstClr>
                </a:solidFill>
                <a:latin typeface="Arial" pitchFamily="34" charset="0"/>
                <a:cs typeface="Arial" pitchFamily="34" charset="0"/>
              </a:rPr>
              <a:t>I</a:t>
            </a:r>
            <a:r>
              <a:rPr lang="fr-FR" sz="3200" b="1" kern="0" dirty="0" err="1" smtClean="0">
                <a:solidFill>
                  <a:prstClr val="white">
                    <a:lumMod val="65000"/>
                  </a:prstClr>
                </a:solidFill>
                <a:latin typeface="Arial" pitchFamily="34" charset="0"/>
                <a:cs typeface="Arial" pitchFamily="34" charset="0"/>
              </a:rPr>
              <a:t>nhibitors</a:t>
            </a:r>
            <a:endParaRPr lang="fr-FR" sz="3200" b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20" name="Rectangle 19"/>
          <p:cNvSpPr/>
          <p:nvPr/>
        </p:nvSpPr>
        <p:spPr>
          <a:xfrm>
            <a:off x="4171310" y="439761"/>
            <a:ext cx="2787943" cy="76944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defRPr/>
            </a:pPr>
            <a:r>
              <a:rPr lang="fr-FR" sz="4400" kern="0" dirty="0" smtClean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RESULTS</a:t>
            </a:r>
            <a:endParaRPr lang="fr-FR" sz="4400" kern="0" dirty="0">
              <a:solidFill>
                <a:srgbClr val="0070C0"/>
              </a:solidFill>
              <a:latin typeface="Arial" pitchFamily="34" charset="0"/>
              <a:cs typeface="Arial" pitchFamily="34" charset="0"/>
            </a:endParaRPr>
          </a:p>
        </p:txBody>
      </p:sp>
      <p:grpSp>
        <p:nvGrpSpPr>
          <p:cNvPr id="22" name="Groupe 21"/>
          <p:cNvGrpSpPr/>
          <p:nvPr/>
        </p:nvGrpSpPr>
        <p:grpSpPr>
          <a:xfrm>
            <a:off x="2607760" y="203159"/>
            <a:ext cx="2431854" cy="1439709"/>
            <a:chOff x="3030433" y="476389"/>
            <a:chExt cx="2431854" cy="1439709"/>
          </a:xfrm>
        </p:grpSpPr>
        <p:sp>
          <p:nvSpPr>
            <p:cNvPr id="27" name="Rectangle 26"/>
            <p:cNvSpPr/>
            <p:nvPr/>
          </p:nvSpPr>
          <p:spPr>
            <a:xfrm>
              <a:off x="3030433" y="638524"/>
              <a:ext cx="987562" cy="1144115"/>
            </a:xfrm>
            <a:prstGeom prst="rect">
              <a:avLst/>
            </a:prstGeom>
            <a:solidFill>
              <a:srgbClr val="F3F7F8"/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algn="ctr">
                <a:defRPr/>
              </a:pPr>
              <a:endParaRPr lang="fr-FR" kern="0" smtClean="0">
                <a:solidFill>
                  <a:prstClr val="white"/>
                </a:solidFill>
              </a:endParaRPr>
            </a:p>
          </p:txBody>
        </p:sp>
        <p:sp>
          <p:nvSpPr>
            <p:cNvPr id="35" name="Rectangle 34"/>
            <p:cNvSpPr/>
            <p:nvPr/>
          </p:nvSpPr>
          <p:spPr>
            <a:xfrm>
              <a:off x="3519222" y="1628203"/>
              <a:ext cx="289892" cy="287895"/>
            </a:xfrm>
            <a:prstGeom prst="rect">
              <a:avLst/>
            </a:prstGeom>
            <a:solidFill>
              <a:srgbClr val="70AD47">
                <a:lumMod val="60000"/>
                <a:lumOff val="40000"/>
              </a:srgbClr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algn="ctr">
                <a:defRPr/>
              </a:pPr>
              <a:endParaRPr lang="fr-FR" kern="0" smtClean="0">
                <a:solidFill>
                  <a:prstClr val="white"/>
                </a:solidFill>
              </a:endParaRPr>
            </a:p>
          </p:txBody>
        </p:sp>
        <p:sp>
          <p:nvSpPr>
            <p:cNvPr id="36" name="Rectangle 35"/>
            <p:cNvSpPr/>
            <p:nvPr/>
          </p:nvSpPr>
          <p:spPr>
            <a:xfrm>
              <a:off x="4276716" y="476862"/>
              <a:ext cx="1185571" cy="150046"/>
            </a:xfrm>
            <a:prstGeom prst="rect">
              <a:avLst/>
            </a:prstGeom>
            <a:solidFill>
              <a:srgbClr val="5B9BD5">
                <a:lumMod val="60000"/>
                <a:lumOff val="40000"/>
              </a:srgbClr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algn="ctr">
                <a:defRPr/>
              </a:pPr>
              <a:endParaRPr lang="fr-FR" kern="0" smtClean="0">
                <a:solidFill>
                  <a:prstClr val="white"/>
                </a:solidFill>
              </a:endParaRPr>
            </a:p>
          </p:txBody>
        </p:sp>
        <p:sp>
          <p:nvSpPr>
            <p:cNvPr id="37" name="Rectangle 36"/>
            <p:cNvSpPr/>
            <p:nvPr/>
          </p:nvSpPr>
          <p:spPr>
            <a:xfrm>
              <a:off x="3612701" y="476389"/>
              <a:ext cx="755703" cy="755703"/>
            </a:xfrm>
            <a:prstGeom prst="rect">
              <a:avLst/>
            </a:prstGeom>
            <a:solidFill>
              <a:srgbClr val="5B9BD5">
                <a:lumMod val="60000"/>
                <a:lumOff val="40000"/>
              </a:srgbClr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algn="ctr">
                <a:defRPr/>
              </a:pPr>
              <a:endParaRPr lang="fr-FR" kern="0" smtClean="0">
                <a:solidFill>
                  <a:prstClr val="white"/>
                </a:solidFill>
              </a:endParaRPr>
            </a:p>
          </p:txBody>
        </p:sp>
        <p:sp>
          <p:nvSpPr>
            <p:cNvPr id="38" name="Rectangle 37"/>
            <p:cNvSpPr/>
            <p:nvPr/>
          </p:nvSpPr>
          <p:spPr>
            <a:xfrm>
              <a:off x="3341937" y="1247830"/>
              <a:ext cx="198000" cy="196636"/>
            </a:xfrm>
            <a:prstGeom prst="rect">
              <a:avLst/>
            </a:prstGeom>
            <a:solidFill>
              <a:schemeClr val="bg1"/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algn="ctr">
                <a:defRPr/>
              </a:pPr>
              <a:endParaRPr lang="fr-FR" kern="0" smtClean="0">
                <a:solidFill>
                  <a:prstClr val="white"/>
                </a:solidFill>
              </a:endParaRPr>
            </a:p>
          </p:txBody>
        </p:sp>
      </p:grpSp>
      <p:grpSp>
        <p:nvGrpSpPr>
          <p:cNvPr id="4" name="Groupe 3"/>
          <p:cNvGrpSpPr/>
          <p:nvPr/>
        </p:nvGrpSpPr>
        <p:grpSpPr>
          <a:xfrm>
            <a:off x="1181090" y="2038762"/>
            <a:ext cx="10819678" cy="4789221"/>
            <a:chOff x="1181090" y="2038762"/>
            <a:chExt cx="10819678" cy="4789221"/>
          </a:xfrm>
        </p:grpSpPr>
        <p:grpSp>
          <p:nvGrpSpPr>
            <p:cNvPr id="3" name="Groupe 2"/>
            <p:cNvGrpSpPr/>
            <p:nvPr/>
          </p:nvGrpSpPr>
          <p:grpSpPr>
            <a:xfrm>
              <a:off x="1181090" y="2038762"/>
              <a:ext cx="10819678" cy="4502435"/>
              <a:chOff x="1200150" y="2141472"/>
              <a:chExt cx="10819678" cy="4502435"/>
            </a:xfrm>
          </p:grpSpPr>
          <p:graphicFrame>
            <p:nvGraphicFramePr>
              <p:cNvPr id="17" name="Espace réservé du contenu 3"/>
              <p:cNvGraphicFramePr>
                <a:graphicFrameLocks/>
              </p:cNvGraphicFramePr>
              <p:nvPr>
                <p:extLst>
                  <p:ext uri="{D42A27DB-BD31-4B8C-83A1-F6EECF244321}">
                    <p14:modId xmlns:p14="http://schemas.microsoft.com/office/powerpoint/2010/main" val="3183950380"/>
                  </p:ext>
                </p:extLst>
              </p:nvPr>
            </p:nvGraphicFramePr>
            <p:xfrm>
              <a:off x="1200150" y="2141472"/>
              <a:ext cx="10819678" cy="4502435"/>
            </p:xfrm>
            <a:graphic>
              <a:graphicData uri="http://schemas.openxmlformats.org/drawingml/2006/chart">
                <c:chart xmlns:c="http://schemas.openxmlformats.org/drawingml/2006/chart" xmlns:r="http://schemas.openxmlformats.org/officeDocument/2006/relationships" r:id="rId4"/>
              </a:graphicData>
            </a:graphic>
          </p:graphicFrame>
          <p:sp>
            <p:nvSpPr>
              <p:cNvPr id="2" name="ZoneTexte 1"/>
              <p:cNvSpPr txBox="1"/>
              <p:nvPr/>
            </p:nvSpPr>
            <p:spPr>
              <a:xfrm>
                <a:off x="2317929" y="4214798"/>
                <a:ext cx="736648" cy="4001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fr-FR" sz="2000" b="1" dirty="0" smtClean="0">
                    <a:latin typeface="Times New Roman" pitchFamily="18" charset="0"/>
                    <a:cs typeface="Times New Roman" pitchFamily="18" charset="0"/>
                  </a:rPr>
                  <a:t>39%</a:t>
                </a:r>
                <a:endParaRPr lang="fr-FR" sz="2000" b="1" dirty="0">
                  <a:latin typeface="Times New Roman" pitchFamily="18" charset="0"/>
                  <a:cs typeface="Times New Roman" pitchFamily="18" charset="0"/>
                </a:endParaRPr>
              </a:p>
            </p:txBody>
          </p:sp>
          <p:sp>
            <p:nvSpPr>
              <p:cNvPr id="23" name="ZoneTexte 22"/>
              <p:cNvSpPr txBox="1"/>
              <p:nvPr/>
            </p:nvSpPr>
            <p:spPr>
              <a:xfrm>
                <a:off x="3290841" y="4205998"/>
                <a:ext cx="736648" cy="4001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fr-FR" sz="2000" b="1" dirty="0" smtClean="0">
                    <a:latin typeface="Times New Roman" pitchFamily="18" charset="0"/>
                    <a:cs typeface="Times New Roman" pitchFamily="18" charset="0"/>
                  </a:rPr>
                  <a:t>39%</a:t>
                </a:r>
                <a:endParaRPr lang="fr-FR" sz="2000" b="1" dirty="0">
                  <a:latin typeface="Times New Roman" pitchFamily="18" charset="0"/>
                  <a:cs typeface="Times New Roman" pitchFamily="18" charset="0"/>
                </a:endParaRPr>
              </a:p>
            </p:txBody>
          </p:sp>
          <p:sp>
            <p:nvSpPr>
              <p:cNvPr id="26" name="ZoneTexte 25"/>
              <p:cNvSpPr txBox="1"/>
              <p:nvPr/>
            </p:nvSpPr>
            <p:spPr>
              <a:xfrm>
                <a:off x="2835000" y="2413812"/>
                <a:ext cx="736648" cy="4001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fr-FR" sz="2000" b="1" dirty="0" smtClean="0">
                    <a:latin typeface="Times New Roman" pitchFamily="18" charset="0"/>
                    <a:cs typeface="Times New Roman" pitchFamily="18" charset="0"/>
                  </a:rPr>
                  <a:t>91%</a:t>
                </a:r>
                <a:endParaRPr lang="fr-FR" sz="2000" b="1" dirty="0">
                  <a:latin typeface="Times New Roman" pitchFamily="18" charset="0"/>
                  <a:cs typeface="Times New Roman" pitchFamily="18" charset="0"/>
                </a:endParaRPr>
              </a:p>
            </p:txBody>
          </p:sp>
          <p:sp>
            <p:nvSpPr>
              <p:cNvPr id="28" name="ZoneTexte 27"/>
              <p:cNvSpPr txBox="1"/>
              <p:nvPr/>
            </p:nvSpPr>
            <p:spPr>
              <a:xfrm>
                <a:off x="4002566" y="3529227"/>
                <a:ext cx="736648" cy="4001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fr-FR" sz="2000" b="1" dirty="0" smtClean="0">
                    <a:latin typeface="Times New Roman" pitchFamily="18" charset="0"/>
                    <a:cs typeface="Times New Roman" pitchFamily="18" charset="0"/>
                  </a:rPr>
                  <a:t>57%</a:t>
                </a:r>
                <a:endParaRPr lang="fr-FR" sz="2000" b="1" dirty="0">
                  <a:latin typeface="Times New Roman" pitchFamily="18" charset="0"/>
                  <a:cs typeface="Times New Roman" pitchFamily="18" charset="0"/>
                </a:endParaRPr>
              </a:p>
            </p:txBody>
          </p:sp>
          <p:sp>
            <p:nvSpPr>
              <p:cNvPr id="29" name="ZoneTexte 28"/>
              <p:cNvSpPr txBox="1"/>
              <p:nvPr/>
            </p:nvSpPr>
            <p:spPr>
              <a:xfrm>
                <a:off x="4693493" y="2560257"/>
                <a:ext cx="736648" cy="4001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fr-FR" sz="2000" b="1" dirty="0" smtClean="0">
                    <a:latin typeface="Times New Roman" pitchFamily="18" charset="0"/>
                    <a:cs typeface="Times New Roman" pitchFamily="18" charset="0"/>
                  </a:rPr>
                  <a:t>86%</a:t>
                </a:r>
                <a:endParaRPr lang="fr-FR" sz="2000" b="1" dirty="0">
                  <a:latin typeface="Times New Roman" pitchFamily="18" charset="0"/>
                  <a:cs typeface="Times New Roman" pitchFamily="18" charset="0"/>
                </a:endParaRPr>
              </a:p>
            </p:txBody>
          </p:sp>
          <p:sp>
            <p:nvSpPr>
              <p:cNvPr id="30" name="ZoneTexte 29"/>
              <p:cNvSpPr txBox="1"/>
              <p:nvPr/>
            </p:nvSpPr>
            <p:spPr>
              <a:xfrm>
                <a:off x="5067901" y="5143100"/>
                <a:ext cx="736648" cy="4001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fr-FR" sz="2000" b="1" dirty="0" smtClean="0">
                    <a:latin typeface="Times New Roman" pitchFamily="18" charset="0"/>
                    <a:cs typeface="Times New Roman" pitchFamily="18" charset="0"/>
                  </a:rPr>
                  <a:t>14%</a:t>
                </a:r>
                <a:endParaRPr lang="fr-FR" sz="2000" b="1" dirty="0">
                  <a:latin typeface="Times New Roman" pitchFamily="18" charset="0"/>
                  <a:cs typeface="Times New Roman" pitchFamily="18" charset="0"/>
                </a:endParaRPr>
              </a:p>
            </p:txBody>
          </p:sp>
          <p:sp>
            <p:nvSpPr>
              <p:cNvPr id="31" name="ZoneTexte 30"/>
              <p:cNvSpPr txBox="1"/>
              <p:nvPr/>
            </p:nvSpPr>
            <p:spPr>
              <a:xfrm>
                <a:off x="5804549" y="3883350"/>
                <a:ext cx="736648" cy="4001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fr-FR" sz="2000" b="1" dirty="0" smtClean="0">
                    <a:latin typeface="Times New Roman" pitchFamily="18" charset="0"/>
                    <a:cs typeface="Times New Roman" pitchFamily="18" charset="0"/>
                  </a:rPr>
                  <a:t>50%</a:t>
                </a:r>
                <a:endParaRPr lang="fr-FR" sz="2000" b="1" dirty="0">
                  <a:latin typeface="Times New Roman" pitchFamily="18" charset="0"/>
                  <a:cs typeface="Times New Roman" pitchFamily="18" charset="0"/>
                </a:endParaRPr>
              </a:p>
            </p:txBody>
          </p:sp>
          <p:sp>
            <p:nvSpPr>
              <p:cNvPr id="32" name="ZoneTexte 31"/>
              <p:cNvSpPr txBox="1"/>
              <p:nvPr/>
            </p:nvSpPr>
            <p:spPr>
              <a:xfrm>
                <a:off x="6408515" y="3234737"/>
                <a:ext cx="736648" cy="4001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fr-FR" sz="2000" b="1" dirty="0" smtClean="0">
                    <a:latin typeface="Times New Roman" pitchFamily="18" charset="0"/>
                    <a:cs typeface="Times New Roman" pitchFamily="18" charset="0"/>
                  </a:rPr>
                  <a:t>67%</a:t>
                </a:r>
                <a:endParaRPr lang="fr-FR" sz="2000" b="1" dirty="0">
                  <a:latin typeface="Times New Roman" pitchFamily="18" charset="0"/>
                  <a:cs typeface="Times New Roman" pitchFamily="18" charset="0"/>
                </a:endParaRPr>
              </a:p>
            </p:txBody>
          </p:sp>
          <p:sp>
            <p:nvSpPr>
              <p:cNvPr id="33" name="ZoneTexte 32"/>
              <p:cNvSpPr txBox="1"/>
              <p:nvPr/>
            </p:nvSpPr>
            <p:spPr>
              <a:xfrm>
                <a:off x="7713508" y="4344052"/>
                <a:ext cx="736648" cy="4001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fr-FR" sz="2000" b="1" dirty="0" smtClean="0">
                    <a:latin typeface="Times New Roman" pitchFamily="18" charset="0"/>
                    <a:cs typeface="Times New Roman" pitchFamily="18" charset="0"/>
                  </a:rPr>
                  <a:t>36%</a:t>
                </a:r>
                <a:endParaRPr lang="fr-FR" sz="2000" b="1" dirty="0">
                  <a:latin typeface="Times New Roman" pitchFamily="18" charset="0"/>
                  <a:cs typeface="Times New Roman" pitchFamily="18" charset="0"/>
                </a:endParaRPr>
              </a:p>
            </p:txBody>
          </p:sp>
          <p:sp>
            <p:nvSpPr>
              <p:cNvPr id="34" name="ZoneTexte 33"/>
              <p:cNvSpPr txBox="1"/>
              <p:nvPr/>
            </p:nvSpPr>
            <p:spPr>
              <a:xfrm>
                <a:off x="8276147" y="3656186"/>
                <a:ext cx="736648" cy="4001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fr-FR" sz="2000" b="1" dirty="0" smtClean="0">
                    <a:latin typeface="Times New Roman" pitchFamily="18" charset="0"/>
                    <a:cs typeface="Times New Roman" pitchFamily="18" charset="0"/>
                  </a:rPr>
                  <a:t>54%</a:t>
                </a:r>
                <a:endParaRPr lang="fr-FR" sz="2000" b="1" dirty="0">
                  <a:latin typeface="Times New Roman" pitchFamily="18" charset="0"/>
                  <a:cs typeface="Times New Roman" pitchFamily="18" charset="0"/>
                </a:endParaRPr>
              </a:p>
            </p:txBody>
          </p:sp>
        </p:grpSp>
        <p:sp>
          <p:nvSpPr>
            <p:cNvPr id="24" name="ZoneTexte 23"/>
            <p:cNvSpPr txBox="1"/>
            <p:nvPr/>
          </p:nvSpPr>
          <p:spPr>
            <a:xfrm>
              <a:off x="2485716" y="6396335"/>
              <a:ext cx="1479380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sz="2000" dirty="0" err="1" smtClean="0">
                  <a:latin typeface="Times New Roman" pitchFamily="18" charset="0"/>
                  <a:cs typeface="Times New Roman" pitchFamily="18" charset="0"/>
                </a:rPr>
                <a:t>Imatinib</a:t>
              </a:r>
              <a:endParaRPr lang="fr-FR" sz="2000" dirty="0"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25" name="ZoneTexte 24"/>
            <p:cNvSpPr txBox="1"/>
            <p:nvPr/>
          </p:nvSpPr>
          <p:spPr>
            <a:xfrm>
              <a:off x="4306109" y="6396333"/>
              <a:ext cx="1479380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sz="2000" dirty="0" err="1" smtClean="0">
                  <a:latin typeface="Times New Roman" pitchFamily="18" charset="0"/>
                  <a:cs typeface="Times New Roman" pitchFamily="18" charset="0"/>
                </a:rPr>
                <a:t>Imatinib</a:t>
              </a:r>
              <a:endParaRPr lang="fr-FR" sz="2000" dirty="0"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39" name="ZoneTexte 38"/>
            <p:cNvSpPr txBox="1"/>
            <p:nvPr/>
          </p:nvSpPr>
          <p:spPr>
            <a:xfrm>
              <a:off x="7885721" y="6427873"/>
              <a:ext cx="1479380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sz="2000" dirty="0" err="1" smtClean="0">
                  <a:latin typeface="Times New Roman" pitchFamily="18" charset="0"/>
                  <a:cs typeface="Times New Roman" pitchFamily="18" charset="0"/>
                </a:rPr>
                <a:t>Nilotinib</a:t>
              </a:r>
              <a:endParaRPr lang="fr-FR" sz="2000" dirty="0"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40" name="ZoneTexte 39"/>
            <p:cNvSpPr txBox="1"/>
            <p:nvPr/>
          </p:nvSpPr>
          <p:spPr>
            <a:xfrm>
              <a:off x="6021131" y="6410918"/>
              <a:ext cx="1479380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sz="2000" dirty="0" err="1" smtClean="0">
                  <a:latin typeface="Times New Roman" pitchFamily="18" charset="0"/>
                  <a:cs typeface="Times New Roman" pitchFamily="18" charset="0"/>
                </a:rPr>
                <a:t>Dasatinib</a:t>
              </a:r>
              <a:endParaRPr lang="fr-FR" sz="2000" dirty="0">
                <a:latin typeface="Times New Roman" pitchFamily="18" charset="0"/>
                <a:cs typeface="Times New Roman" pitchFamily="18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53882589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0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3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6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" grpId="0"/>
      <p:bldP spid="20" grpId="0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Image 1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V="1">
            <a:off x="-1522618" y="-794735"/>
            <a:ext cx="4913975" cy="3301427"/>
          </a:xfrm>
          <a:prstGeom prst="rect">
            <a:avLst/>
          </a:prstGeom>
          <a:effectLst>
            <a:softEdge rad="1270000"/>
          </a:effectLst>
        </p:spPr>
      </p:pic>
      <p:sp>
        <p:nvSpPr>
          <p:cNvPr id="19" name="Rectangle 18"/>
          <p:cNvSpPr/>
          <p:nvPr/>
        </p:nvSpPr>
        <p:spPr>
          <a:xfrm rot="10800000">
            <a:off x="-546544" y="2027778"/>
            <a:ext cx="10897986" cy="32538"/>
          </a:xfrm>
          <a:prstGeom prst="rect">
            <a:avLst/>
          </a:prstGeom>
          <a:gradFill flip="none" rotWithShape="1">
            <a:gsLst>
              <a:gs pos="0">
                <a:schemeClr val="bg2">
                  <a:lumMod val="90000"/>
                </a:schemeClr>
              </a:gs>
              <a:gs pos="50000">
                <a:schemeClr val="bg2">
                  <a:lumMod val="90000"/>
                  <a:alpha val="0"/>
                </a:schemeClr>
              </a:gs>
              <a:gs pos="100000">
                <a:schemeClr val="bg2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>
              <a:solidFill>
                <a:prstClr val="white"/>
              </a:solidFill>
            </a:endParaRPr>
          </a:p>
        </p:txBody>
      </p:sp>
      <p:sp>
        <p:nvSpPr>
          <p:cNvPr id="23" name="Rectangle 22"/>
          <p:cNvSpPr/>
          <p:nvPr/>
        </p:nvSpPr>
        <p:spPr>
          <a:xfrm>
            <a:off x="5397428" y="471259"/>
            <a:ext cx="2787943" cy="76944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defRPr/>
            </a:pPr>
            <a:r>
              <a:rPr lang="fr-FR" sz="4400" kern="0" dirty="0" smtClean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RESULTS</a:t>
            </a:r>
            <a:endParaRPr lang="fr-FR" sz="4400" kern="0" dirty="0">
              <a:solidFill>
                <a:srgbClr val="0070C0"/>
              </a:solidFill>
              <a:latin typeface="Arial" pitchFamily="34" charset="0"/>
              <a:cs typeface="Arial" pitchFamily="34" charset="0"/>
            </a:endParaRPr>
          </a:p>
        </p:txBody>
      </p:sp>
      <p:grpSp>
        <p:nvGrpSpPr>
          <p:cNvPr id="4" name="Groupe 3"/>
          <p:cNvGrpSpPr/>
          <p:nvPr/>
        </p:nvGrpSpPr>
        <p:grpSpPr>
          <a:xfrm>
            <a:off x="2180707" y="2175913"/>
            <a:ext cx="9221383" cy="4311482"/>
            <a:chOff x="2188385" y="2010787"/>
            <a:chExt cx="9221383" cy="4311482"/>
          </a:xfrm>
        </p:grpSpPr>
        <p:graphicFrame>
          <p:nvGraphicFramePr>
            <p:cNvPr id="12" name="Espace réservé du contenu 4"/>
            <p:cNvGraphicFramePr>
              <a:graphicFrameLocks/>
            </p:cNvGraphicFramePr>
            <p:nvPr>
              <p:extLst>
                <p:ext uri="{D42A27DB-BD31-4B8C-83A1-F6EECF244321}">
                  <p14:modId xmlns:p14="http://schemas.microsoft.com/office/powerpoint/2010/main" val="304626476"/>
                </p:ext>
              </p:extLst>
            </p:nvPr>
          </p:nvGraphicFramePr>
          <p:xfrm>
            <a:off x="2188385" y="2010787"/>
            <a:ext cx="9221383" cy="4311482"/>
          </p:xfrm>
          <a:graphic>
            <a:graphicData uri="http://schemas.openxmlformats.org/drawingml/2006/chart">
              <c:chart xmlns:c="http://schemas.openxmlformats.org/drawingml/2006/chart" xmlns:r="http://schemas.openxmlformats.org/officeDocument/2006/relationships" r:id="rId4"/>
            </a:graphicData>
          </a:graphic>
        </p:graphicFrame>
        <p:sp>
          <p:nvSpPr>
            <p:cNvPr id="2" name="ZoneTexte 1"/>
            <p:cNvSpPr txBox="1"/>
            <p:nvPr/>
          </p:nvSpPr>
          <p:spPr>
            <a:xfrm>
              <a:off x="10230534" y="4358576"/>
              <a:ext cx="817123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sz="2000" b="1" dirty="0" smtClean="0">
                  <a:latin typeface="Times New Roman" pitchFamily="18" charset="0"/>
                  <a:cs typeface="Times New Roman" pitchFamily="18" charset="0"/>
                </a:rPr>
                <a:t>30%</a:t>
              </a:r>
              <a:endParaRPr lang="fr-FR" sz="2000" b="1" dirty="0"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18" name="ZoneTexte 17"/>
            <p:cNvSpPr txBox="1"/>
            <p:nvPr/>
          </p:nvSpPr>
          <p:spPr>
            <a:xfrm>
              <a:off x="8516409" y="3823394"/>
              <a:ext cx="817123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sz="2000" b="1" dirty="0" smtClean="0">
                  <a:latin typeface="Times New Roman" pitchFamily="18" charset="0"/>
                  <a:cs typeface="Times New Roman" pitchFamily="18" charset="0"/>
                </a:rPr>
                <a:t>22%</a:t>
              </a:r>
              <a:endParaRPr lang="fr-FR" sz="2000" b="1" dirty="0"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20" name="ZoneTexte 19"/>
            <p:cNvSpPr txBox="1"/>
            <p:nvPr/>
          </p:nvSpPr>
          <p:spPr>
            <a:xfrm>
              <a:off x="8516409" y="5300994"/>
              <a:ext cx="817123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sz="2000" b="1" dirty="0" smtClean="0">
                  <a:latin typeface="Times New Roman" pitchFamily="18" charset="0"/>
                  <a:cs typeface="Times New Roman" pitchFamily="18" charset="0"/>
                </a:rPr>
                <a:t>22%</a:t>
              </a:r>
              <a:endParaRPr lang="fr-FR" sz="2000" b="1" dirty="0"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26" name="ZoneTexte 25"/>
            <p:cNvSpPr txBox="1"/>
            <p:nvPr/>
          </p:nvSpPr>
          <p:spPr>
            <a:xfrm>
              <a:off x="5819052" y="4848398"/>
              <a:ext cx="817123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sz="2000" b="1" dirty="0">
                  <a:latin typeface="Times New Roman" pitchFamily="18" charset="0"/>
                  <a:cs typeface="Times New Roman" pitchFamily="18" charset="0"/>
                </a:rPr>
                <a:t>9</a:t>
              </a:r>
              <a:r>
                <a:rPr lang="fr-FR" sz="2000" b="1" dirty="0" smtClean="0">
                  <a:latin typeface="Times New Roman" pitchFamily="18" charset="0"/>
                  <a:cs typeface="Times New Roman" pitchFamily="18" charset="0"/>
                </a:rPr>
                <a:t>%</a:t>
              </a:r>
              <a:endParaRPr lang="fr-FR" sz="2000" b="1" dirty="0">
                <a:latin typeface="Times New Roman" pitchFamily="18" charset="0"/>
                <a:cs typeface="Times New Roman" pitchFamily="18" charset="0"/>
              </a:endParaRPr>
            </a:p>
          </p:txBody>
        </p:sp>
      </p:grpSp>
      <p:sp>
        <p:nvSpPr>
          <p:cNvPr id="3" name="Rectangle 2"/>
          <p:cNvSpPr/>
          <p:nvPr/>
        </p:nvSpPr>
        <p:spPr>
          <a:xfrm>
            <a:off x="4902449" y="1267711"/>
            <a:ext cx="7133684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/>
            <a:r>
              <a:rPr lang="fr-FR" sz="3200" b="1" kern="0" dirty="0" err="1">
                <a:solidFill>
                  <a:prstClr val="white">
                    <a:lumMod val="65000"/>
                  </a:prstClr>
                </a:solidFill>
                <a:latin typeface="Arial" pitchFamily="34" charset="0"/>
                <a:cs typeface="Arial" pitchFamily="34" charset="0"/>
              </a:rPr>
              <a:t>Specific</a:t>
            </a:r>
            <a:r>
              <a:rPr lang="fr-FR" sz="3200" b="1" kern="0" dirty="0">
                <a:solidFill>
                  <a:prstClr val="white">
                    <a:lumMod val="65000"/>
                  </a:prst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fr-FR" sz="3200" b="1" kern="0" dirty="0" err="1">
                <a:solidFill>
                  <a:prstClr val="white">
                    <a:lumMod val="65000"/>
                  </a:prstClr>
                </a:solidFill>
                <a:latin typeface="Arial" pitchFamily="34" charset="0"/>
                <a:cs typeface="Arial" pitchFamily="34" charset="0"/>
              </a:rPr>
              <a:t>effects</a:t>
            </a:r>
            <a:r>
              <a:rPr lang="fr-FR" sz="3200" b="1" kern="0" dirty="0">
                <a:solidFill>
                  <a:prstClr val="white">
                    <a:lumMod val="65000"/>
                  </a:prst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fr-FR" sz="3200" b="1" kern="0" dirty="0" smtClean="0">
                <a:solidFill>
                  <a:prstClr val="white">
                    <a:lumMod val="65000"/>
                  </a:prstClr>
                </a:solidFill>
                <a:latin typeface="Arial" pitchFamily="34" charset="0"/>
                <a:cs typeface="Arial" pitchFamily="34" charset="0"/>
              </a:rPr>
              <a:t>of </a:t>
            </a:r>
            <a:r>
              <a:rPr lang="fr-FR" sz="3200" b="1" kern="0" dirty="0" err="1" smtClean="0">
                <a:solidFill>
                  <a:prstClr val="white">
                    <a:lumMod val="65000"/>
                  </a:prstClr>
                </a:solidFill>
                <a:latin typeface="Arial" pitchFamily="34" charset="0"/>
                <a:cs typeface="Arial" pitchFamily="34" charset="0"/>
              </a:rPr>
              <a:t>Imatinib</a:t>
            </a:r>
            <a:r>
              <a:rPr lang="fr-FR" sz="3200" b="1" kern="0" dirty="0" smtClean="0">
                <a:solidFill>
                  <a:prstClr val="white">
                    <a:lumMod val="65000"/>
                  </a:prstClr>
                </a:solidFill>
                <a:latin typeface="Arial" pitchFamily="34" charset="0"/>
                <a:cs typeface="Arial" pitchFamily="34" charset="0"/>
              </a:rPr>
              <a:t>: </a:t>
            </a:r>
            <a:r>
              <a:rPr lang="fr-FR" sz="3200" b="1" kern="0" dirty="0" err="1" smtClean="0">
                <a:solidFill>
                  <a:prstClr val="white">
                    <a:lumMod val="65000"/>
                  </a:prstClr>
                </a:solidFill>
                <a:latin typeface="Arial" pitchFamily="34" charset="0"/>
                <a:cs typeface="Arial" pitchFamily="34" charset="0"/>
              </a:rPr>
              <a:t>Imatib</a:t>
            </a:r>
            <a:r>
              <a:rPr lang="fr-FR" sz="3200" b="1" kern="0" dirty="0">
                <a:solidFill>
                  <a:prstClr val="white">
                    <a:lumMod val="65000"/>
                  </a:prstClr>
                </a:solidFill>
                <a:latin typeface="Arial" pitchFamily="34" charset="0"/>
                <a:cs typeface="Arial" pitchFamily="34" charset="0"/>
              </a:rPr>
              <a:t>®</a:t>
            </a:r>
            <a:endParaRPr lang="fr-FR" sz="3200" b="1" kern="0" dirty="0">
              <a:solidFill>
                <a:sysClr val="windowText" lastClr="000000"/>
              </a:solidFill>
              <a:latin typeface="Arial" pitchFamily="34" charset="0"/>
              <a:cs typeface="Arial" pitchFamily="34" charset="0"/>
            </a:endParaRPr>
          </a:p>
        </p:txBody>
      </p:sp>
      <p:grpSp>
        <p:nvGrpSpPr>
          <p:cNvPr id="17" name="Groupe 16"/>
          <p:cNvGrpSpPr/>
          <p:nvPr/>
        </p:nvGrpSpPr>
        <p:grpSpPr>
          <a:xfrm>
            <a:off x="3888740" y="246230"/>
            <a:ext cx="2431854" cy="1439709"/>
            <a:chOff x="3030433" y="476389"/>
            <a:chExt cx="2431854" cy="1439709"/>
          </a:xfrm>
        </p:grpSpPr>
        <p:sp>
          <p:nvSpPr>
            <p:cNvPr id="22" name="Rectangle 21"/>
            <p:cNvSpPr/>
            <p:nvPr/>
          </p:nvSpPr>
          <p:spPr>
            <a:xfrm>
              <a:off x="3030433" y="638524"/>
              <a:ext cx="987562" cy="1144115"/>
            </a:xfrm>
            <a:prstGeom prst="rect">
              <a:avLst/>
            </a:prstGeom>
            <a:solidFill>
              <a:srgbClr val="F3F7F8"/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algn="ctr">
                <a:defRPr/>
              </a:pPr>
              <a:endParaRPr lang="fr-FR" kern="0" smtClean="0">
                <a:solidFill>
                  <a:prstClr val="white"/>
                </a:solidFill>
              </a:endParaRPr>
            </a:p>
          </p:txBody>
        </p:sp>
        <p:sp>
          <p:nvSpPr>
            <p:cNvPr id="27" name="Rectangle 26"/>
            <p:cNvSpPr/>
            <p:nvPr/>
          </p:nvSpPr>
          <p:spPr>
            <a:xfrm>
              <a:off x="3519222" y="1628203"/>
              <a:ext cx="289892" cy="287895"/>
            </a:xfrm>
            <a:prstGeom prst="rect">
              <a:avLst/>
            </a:prstGeom>
            <a:solidFill>
              <a:srgbClr val="70AD47">
                <a:lumMod val="60000"/>
                <a:lumOff val="40000"/>
              </a:srgbClr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algn="ctr">
                <a:defRPr/>
              </a:pPr>
              <a:endParaRPr lang="fr-FR" kern="0" smtClean="0">
                <a:solidFill>
                  <a:prstClr val="white"/>
                </a:solidFill>
              </a:endParaRPr>
            </a:p>
          </p:txBody>
        </p:sp>
        <p:sp>
          <p:nvSpPr>
            <p:cNvPr id="28" name="Rectangle 27"/>
            <p:cNvSpPr/>
            <p:nvPr/>
          </p:nvSpPr>
          <p:spPr>
            <a:xfrm>
              <a:off x="4276716" y="476862"/>
              <a:ext cx="1185571" cy="150046"/>
            </a:xfrm>
            <a:prstGeom prst="rect">
              <a:avLst/>
            </a:prstGeom>
            <a:solidFill>
              <a:srgbClr val="5B9BD5">
                <a:lumMod val="60000"/>
                <a:lumOff val="40000"/>
              </a:srgbClr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algn="ctr">
                <a:defRPr/>
              </a:pPr>
              <a:endParaRPr lang="fr-FR" kern="0" smtClean="0">
                <a:solidFill>
                  <a:prstClr val="white"/>
                </a:solidFill>
              </a:endParaRPr>
            </a:p>
          </p:txBody>
        </p:sp>
        <p:sp>
          <p:nvSpPr>
            <p:cNvPr id="29" name="Rectangle 28"/>
            <p:cNvSpPr/>
            <p:nvPr/>
          </p:nvSpPr>
          <p:spPr>
            <a:xfrm>
              <a:off x="3612701" y="476389"/>
              <a:ext cx="755703" cy="755703"/>
            </a:xfrm>
            <a:prstGeom prst="rect">
              <a:avLst/>
            </a:prstGeom>
            <a:solidFill>
              <a:srgbClr val="5B9BD5">
                <a:lumMod val="60000"/>
                <a:lumOff val="40000"/>
              </a:srgbClr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algn="ctr">
                <a:defRPr/>
              </a:pPr>
              <a:endParaRPr lang="fr-FR" kern="0" smtClean="0">
                <a:solidFill>
                  <a:prstClr val="white"/>
                </a:solidFill>
              </a:endParaRPr>
            </a:p>
          </p:txBody>
        </p:sp>
        <p:sp>
          <p:nvSpPr>
            <p:cNvPr id="30" name="Rectangle 29"/>
            <p:cNvSpPr/>
            <p:nvPr/>
          </p:nvSpPr>
          <p:spPr>
            <a:xfrm>
              <a:off x="3341937" y="1247830"/>
              <a:ext cx="198000" cy="196636"/>
            </a:xfrm>
            <a:prstGeom prst="rect">
              <a:avLst/>
            </a:prstGeom>
            <a:solidFill>
              <a:schemeClr val="bg1"/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algn="ctr">
                <a:defRPr/>
              </a:pPr>
              <a:endParaRPr lang="fr-FR" kern="0" smtClean="0">
                <a:solidFill>
                  <a:prstClr val="white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79693750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0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3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6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3" grpId="0"/>
      <p:bldP spid="3" grpId="0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Image 1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V="1">
            <a:off x="-1457154" y="-227844"/>
            <a:ext cx="4913975" cy="3301427"/>
          </a:xfrm>
          <a:prstGeom prst="rect">
            <a:avLst/>
          </a:prstGeom>
          <a:effectLst>
            <a:softEdge rad="1270000"/>
          </a:effectLst>
        </p:spPr>
      </p:pic>
      <p:sp>
        <p:nvSpPr>
          <p:cNvPr id="19" name="Rectangle 18"/>
          <p:cNvSpPr/>
          <p:nvPr/>
        </p:nvSpPr>
        <p:spPr>
          <a:xfrm rot="10800000">
            <a:off x="-1646112" y="1971669"/>
            <a:ext cx="13186564" cy="32538"/>
          </a:xfrm>
          <a:prstGeom prst="rect">
            <a:avLst/>
          </a:prstGeom>
          <a:gradFill flip="none" rotWithShape="1">
            <a:gsLst>
              <a:gs pos="0">
                <a:schemeClr val="bg2">
                  <a:lumMod val="90000"/>
                </a:schemeClr>
              </a:gs>
              <a:gs pos="50000">
                <a:schemeClr val="bg2">
                  <a:lumMod val="90000"/>
                  <a:alpha val="0"/>
                </a:schemeClr>
              </a:gs>
              <a:gs pos="100000">
                <a:schemeClr val="bg2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>
              <a:solidFill>
                <a:prstClr val="white"/>
              </a:solidFill>
            </a:endParaRPr>
          </a:p>
        </p:txBody>
      </p:sp>
      <p:sp>
        <p:nvSpPr>
          <p:cNvPr id="27" name="Rectangle 26"/>
          <p:cNvSpPr/>
          <p:nvPr/>
        </p:nvSpPr>
        <p:spPr>
          <a:xfrm>
            <a:off x="4869500" y="465674"/>
            <a:ext cx="2787943" cy="76944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defRPr/>
            </a:pPr>
            <a:r>
              <a:rPr lang="fr-FR" sz="4400" kern="0" dirty="0" smtClean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RESULTS</a:t>
            </a:r>
            <a:endParaRPr lang="fr-FR" sz="4400" kern="0" dirty="0">
              <a:solidFill>
                <a:srgbClr val="0070C0"/>
              </a:solidFill>
              <a:latin typeface="Arial" pitchFamily="34" charset="0"/>
              <a:cs typeface="Arial" pitchFamily="34" charset="0"/>
            </a:endParaRPr>
          </a:p>
        </p:txBody>
      </p:sp>
      <p:grpSp>
        <p:nvGrpSpPr>
          <p:cNvPr id="4" name="Groupe 3"/>
          <p:cNvGrpSpPr/>
          <p:nvPr/>
        </p:nvGrpSpPr>
        <p:grpSpPr>
          <a:xfrm>
            <a:off x="2429008" y="2135246"/>
            <a:ext cx="8741518" cy="4294252"/>
            <a:chOff x="2135555" y="2319912"/>
            <a:chExt cx="8741518" cy="4294252"/>
          </a:xfrm>
        </p:grpSpPr>
        <p:graphicFrame>
          <p:nvGraphicFramePr>
            <p:cNvPr id="11" name="Espace réservé du contenu 2"/>
            <p:cNvGraphicFramePr>
              <a:graphicFrameLocks/>
            </p:cNvGraphicFramePr>
            <p:nvPr>
              <p:extLst>
                <p:ext uri="{D42A27DB-BD31-4B8C-83A1-F6EECF244321}">
                  <p14:modId xmlns:p14="http://schemas.microsoft.com/office/powerpoint/2010/main" val="3577465352"/>
                </p:ext>
              </p:extLst>
            </p:nvPr>
          </p:nvGraphicFramePr>
          <p:xfrm>
            <a:off x="2135555" y="2319912"/>
            <a:ext cx="8741518" cy="4294252"/>
          </p:xfrm>
          <a:graphic>
            <a:graphicData uri="http://schemas.openxmlformats.org/drawingml/2006/chart">
              <c:chart xmlns:c="http://schemas.openxmlformats.org/drawingml/2006/chart" xmlns:r="http://schemas.openxmlformats.org/officeDocument/2006/relationships" r:id="rId4"/>
            </a:graphicData>
          </a:graphic>
        </p:graphicFrame>
        <p:sp>
          <p:nvSpPr>
            <p:cNvPr id="2" name="ZoneTexte 1"/>
            <p:cNvSpPr txBox="1"/>
            <p:nvPr/>
          </p:nvSpPr>
          <p:spPr>
            <a:xfrm>
              <a:off x="9315042" y="4105496"/>
              <a:ext cx="778213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sz="2000" b="1" dirty="0" smtClean="0">
                  <a:latin typeface="Times New Roman" pitchFamily="18" charset="0"/>
                  <a:cs typeface="Times New Roman" pitchFamily="18" charset="0"/>
                </a:rPr>
                <a:t>74%</a:t>
              </a:r>
              <a:endParaRPr lang="fr-FR" sz="2000" b="1" dirty="0"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17" name="ZoneTexte 16"/>
            <p:cNvSpPr txBox="1"/>
            <p:nvPr/>
          </p:nvSpPr>
          <p:spPr>
            <a:xfrm>
              <a:off x="8213980" y="5157528"/>
              <a:ext cx="778213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sz="2000" b="1" dirty="0" smtClean="0">
                  <a:latin typeface="Times New Roman" pitchFamily="18" charset="0"/>
                  <a:cs typeface="Times New Roman" pitchFamily="18" charset="0"/>
                </a:rPr>
                <a:t>57%</a:t>
              </a:r>
              <a:endParaRPr lang="fr-FR" sz="2000" b="1" dirty="0"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18" name="ZoneTexte 17"/>
            <p:cNvSpPr txBox="1"/>
            <p:nvPr/>
          </p:nvSpPr>
          <p:spPr>
            <a:xfrm>
              <a:off x="6879230" y="4651704"/>
              <a:ext cx="778213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sz="2000" b="1" dirty="0" smtClean="0">
                  <a:latin typeface="Times New Roman" pitchFamily="18" charset="0"/>
                  <a:cs typeface="Times New Roman" pitchFamily="18" charset="0"/>
                </a:rPr>
                <a:t>35%</a:t>
              </a:r>
              <a:endParaRPr lang="fr-FR" sz="2000" b="1" dirty="0"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20" name="ZoneTexte 19"/>
            <p:cNvSpPr txBox="1"/>
            <p:nvPr/>
          </p:nvSpPr>
          <p:spPr>
            <a:xfrm>
              <a:off x="6879229" y="5616820"/>
              <a:ext cx="778213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sz="2000" b="1" dirty="0" smtClean="0">
                  <a:latin typeface="Times New Roman" pitchFamily="18" charset="0"/>
                  <a:cs typeface="Times New Roman" pitchFamily="18" charset="0"/>
                </a:rPr>
                <a:t>35%</a:t>
              </a:r>
              <a:endParaRPr lang="fr-FR" sz="2000" b="1" dirty="0">
                <a:latin typeface="Times New Roman" pitchFamily="18" charset="0"/>
                <a:cs typeface="Times New Roman" pitchFamily="18" charset="0"/>
              </a:endParaRPr>
            </a:p>
          </p:txBody>
        </p:sp>
      </p:grpSp>
      <p:sp>
        <p:nvSpPr>
          <p:cNvPr id="3" name="Rectangle 2"/>
          <p:cNvSpPr/>
          <p:nvPr/>
        </p:nvSpPr>
        <p:spPr>
          <a:xfrm>
            <a:off x="4444383" y="1259937"/>
            <a:ext cx="7568097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/>
            <a:r>
              <a:rPr lang="fr-FR" sz="3200" b="1" kern="0" dirty="0">
                <a:solidFill>
                  <a:prstClr val="white">
                    <a:lumMod val="65000"/>
                  </a:prstClr>
                </a:solidFill>
                <a:latin typeface="Arial" pitchFamily="34" charset="0"/>
                <a:cs typeface="Arial" pitchFamily="34" charset="0"/>
              </a:rPr>
              <a:t>Communs </a:t>
            </a:r>
            <a:r>
              <a:rPr lang="fr-FR" sz="3200" b="1" kern="0" dirty="0" err="1">
                <a:solidFill>
                  <a:prstClr val="white">
                    <a:lumMod val="65000"/>
                  </a:prstClr>
                </a:solidFill>
                <a:latin typeface="Arial" pitchFamily="34" charset="0"/>
                <a:cs typeface="Arial" pitchFamily="34" charset="0"/>
              </a:rPr>
              <a:t>effects</a:t>
            </a:r>
            <a:r>
              <a:rPr lang="fr-FR" sz="3200" b="1" kern="0" dirty="0">
                <a:solidFill>
                  <a:prstClr val="white">
                    <a:lumMod val="65000"/>
                  </a:prst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fr-FR" sz="3200" b="1" kern="0" dirty="0" smtClean="0">
                <a:solidFill>
                  <a:prstClr val="white">
                    <a:lumMod val="65000"/>
                  </a:prstClr>
                </a:solidFill>
                <a:latin typeface="Arial" pitchFamily="34" charset="0"/>
                <a:cs typeface="Arial" pitchFamily="34" charset="0"/>
              </a:rPr>
              <a:t>of </a:t>
            </a:r>
            <a:r>
              <a:rPr lang="fr-FR" sz="3200" b="1" kern="0" dirty="0" err="1" smtClean="0">
                <a:solidFill>
                  <a:prstClr val="white">
                    <a:lumMod val="65000"/>
                  </a:prstClr>
                </a:solidFill>
                <a:latin typeface="Arial" pitchFamily="34" charset="0"/>
                <a:cs typeface="Arial" pitchFamily="34" charset="0"/>
              </a:rPr>
              <a:t>Imatinib</a:t>
            </a:r>
            <a:r>
              <a:rPr lang="fr-FR" sz="3200" b="1" kern="0" dirty="0" smtClean="0">
                <a:solidFill>
                  <a:prstClr val="white">
                    <a:lumMod val="65000"/>
                  </a:prstClr>
                </a:solidFill>
                <a:latin typeface="Arial" pitchFamily="34" charset="0"/>
                <a:cs typeface="Arial" pitchFamily="34" charset="0"/>
              </a:rPr>
              <a:t>: </a:t>
            </a:r>
            <a:r>
              <a:rPr lang="fr-FR" sz="3200" b="1" kern="0" dirty="0" err="1" smtClean="0">
                <a:solidFill>
                  <a:prstClr val="white">
                    <a:lumMod val="65000"/>
                  </a:prstClr>
                </a:solidFill>
                <a:latin typeface="Arial" pitchFamily="34" charset="0"/>
                <a:cs typeface="Arial" pitchFamily="34" charset="0"/>
              </a:rPr>
              <a:t>Imatib</a:t>
            </a:r>
            <a:r>
              <a:rPr lang="fr-FR" sz="3200" b="1" kern="0" dirty="0">
                <a:solidFill>
                  <a:prstClr val="white">
                    <a:lumMod val="65000"/>
                  </a:prstClr>
                </a:solidFill>
                <a:latin typeface="Arial" pitchFamily="34" charset="0"/>
                <a:cs typeface="Arial" pitchFamily="34" charset="0"/>
              </a:rPr>
              <a:t>®</a:t>
            </a:r>
            <a:endParaRPr lang="fr-FR" sz="3200" b="1" kern="0" dirty="0">
              <a:solidFill>
                <a:sysClr val="windowText" lastClr="000000"/>
              </a:solidFill>
              <a:latin typeface="Arial" pitchFamily="34" charset="0"/>
              <a:cs typeface="Arial" pitchFamily="34" charset="0"/>
            </a:endParaRPr>
          </a:p>
        </p:txBody>
      </p:sp>
      <p:grpSp>
        <p:nvGrpSpPr>
          <p:cNvPr id="22" name="Groupe 21"/>
          <p:cNvGrpSpPr/>
          <p:nvPr/>
        </p:nvGrpSpPr>
        <p:grpSpPr>
          <a:xfrm>
            <a:off x="3456821" y="271056"/>
            <a:ext cx="2431854" cy="1439709"/>
            <a:chOff x="3030433" y="476389"/>
            <a:chExt cx="2431854" cy="1439709"/>
          </a:xfrm>
        </p:grpSpPr>
        <p:sp>
          <p:nvSpPr>
            <p:cNvPr id="23" name="Rectangle 22"/>
            <p:cNvSpPr/>
            <p:nvPr/>
          </p:nvSpPr>
          <p:spPr>
            <a:xfrm>
              <a:off x="3030433" y="638524"/>
              <a:ext cx="987562" cy="1144115"/>
            </a:xfrm>
            <a:prstGeom prst="rect">
              <a:avLst/>
            </a:prstGeom>
            <a:solidFill>
              <a:srgbClr val="F3F7F8"/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algn="ctr">
                <a:defRPr/>
              </a:pPr>
              <a:endParaRPr lang="fr-FR" kern="0" smtClean="0">
                <a:solidFill>
                  <a:prstClr val="white"/>
                </a:solidFill>
              </a:endParaRPr>
            </a:p>
          </p:txBody>
        </p:sp>
        <p:sp>
          <p:nvSpPr>
            <p:cNvPr id="26" name="Rectangle 25"/>
            <p:cNvSpPr/>
            <p:nvPr/>
          </p:nvSpPr>
          <p:spPr>
            <a:xfrm>
              <a:off x="3519222" y="1628203"/>
              <a:ext cx="289892" cy="287895"/>
            </a:xfrm>
            <a:prstGeom prst="rect">
              <a:avLst/>
            </a:prstGeom>
            <a:solidFill>
              <a:srgbClr val="70AD47">
                <a:lumMod val="60000"/>
                <a:lumOff val="40000"/>
              </a:srgbClr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algn="ctr">
                <a:defRPr/>
              </a:pPr>
              <a:endParaRPr lang="fr-FR" kern="0" smtClean="0">
                <a:solidFill>
                  <a:prstClr val="white"/>
                </a:solidFill>
              </a:endParaRPr>
            </a:p>
          </p:txBody>
        </p:sp>
        <p:sp>
          <p:nvSpPr>
            <p:cNvPr id="28" name="Rectangle 27"/>
            <p:cNvSpPr/>
            <p:nvPr/>
          </p:nvSpPr>
          <p:spPr>
            <a:xfrm>
              <a:off x="4276716" y="476862"/>
              <a:ext cx="1185571" cy="150046"/>
            </a:xfrm>
            <a:prstGeom prst="rect">
              <a:avLst/>
            </a:prstGeom>
            <a:solidFill>
              <a:srgbClr val="5B9BD5">
                <a:lumMod val="60000"/>
                <a:lumOff val="40000"/>
              </a:srgbClr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algn="ctr">
                <a:defRPr/>
              </a:pPr>
              <a:endParaRPr lang="fr-FR" kern="0" smtClean="0">
                <a:solidFill>
                  <a:prstClr val="white"/>
                </a:solidFill>
              </a:endParaRPr>
            </a:p>
          </p:txBody>
        </p:sp>
        <p:sp>
          <p:nvSpPr>
            <p:cNvPr id="29" name="Rectangle 28"/>
            <p:cNvSpPr/>
            <p:nvPr/>
          </p:nvSpPr>
          <p:spPr>
            <a:xfrm>
              <a:off x="3612701" y="476389"/>
              <a:ext cx="755703" cy="755703"/>
            </a:xfrm>
            <a:prstGeom prst="rect">
              <a:avLst/>
            </a:prstGeom>
            <a:solidFill>
              <a:srgbClr val="5B9BD5">
                <a:lumMod val="60000"/>
                <a:lumOff val="40000"/>
              </a:srgbClr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algn="ctr">
                <a:defRPr/>
              </a:pPr>
              <a:endParaRPr lang="fr-FR" kern="0" smtClean="0">
                <a:solidFill>
                  <a:prstClr val="white"/>
                </a:solidFill>
              </a:endParaRPr>
            </a:p>
          </p:txBody>
        </p:sp>
        <p:sp>
          <p:nvSpPr>
            <p:cNvPr id="30" name="Rectangle 29"/>
            <p:cNvSpPr/>
            <p:nvPr/>
          </p:nvSpPr>
          <p:spPr>
            <a:xfrm>
              <a:off x="3341937" y="1247830"/>
              <a:ext cx="198000" cy="196636"/>
            </a:xfrm>
            <a:prstGeom prst="rect">
              <a:avLst/>
            </a:prstGeom>
            <a:solidFill>
              <a:schemeClr val="bg1"/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algn="ctr">
                <a:defRPr/>
              </a:pPr>
              <a:endParaRPr lang="fr-FR" kern="0" smtClean="0">
                <a:solidFill>
                  <a:prstClr val="white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24747734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0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3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6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7" grpId="0"/>
      <p:bldP spid="3" grpId="0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Image 1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V="1">
            <a:off x="-1327789" y="-410579"/>
            <a:ext cx="4913975" cy="3301427"/>
          </a:xfrm>
          <a:prstGeom prst="rect">
            <a:avLst/>
          </a:prstGeom>
          <a:effectLst>
            <a:softEdge rad="1270000"/>
          </a:effectLst>
        </p:spPr>
      </p:pic>
      <p:sp>
        <p:nvSpPr>
          <p:cNvPr id="19" name="Rectangle 18"/>
          <p:cNvSpPr/>
          <p:nvPr/>
        </p:nvSpPr>
        <p:spPr>
          <a:xfrm rot="10800000">
            <a:off x="-2569142" y="1995996"/>
            <a:ext cx="14505220" cy="45719"/>
          </a:xfrm>
          <a:prstGeom prst="rect">
            <a:avLst/>
          </a:prstGeom>
          <a:gradFill flip="none" rotWithShape="1">
            <a:gsLst>
              <a:gs pos="0">
                <a:schemeClr val="bg2">
                  <a:lumMod val="90000"/>
                </a:schemeClr>
              </a:gs>
              <a:gs pos="50000">
                <a:schemeClr val="bg2">
                  <a:lumMod val="90000"/>
                  <a:alpha val="0"/>
                </a:schemeClr>
              </a:gs>
              <a:gs pos="100000">
                <a:schemeClr val="bg2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>
              <a:solidFill>
                <a:prstClr val="white"/>
              </a:solidFill>
            </a:endParaRPr>
          </a:p>
        </p:txBody>
      </p:sp>
      <p:sp>
        <p:nvSpPr>
          <p:cNvPr id="23" name="Rectangle 22"/>
          <p:cNvSpPr/>
          <p:nvPr/>
        </p:nvSpPr>
        <p:spPr>
          <a:xfrm>
            <a:off x="4939276" y="1315700"/>
            <a:ext cx="7252724" cy="584775"/>
          </a:xfrm>
          <a:prstGeom prst="rect">
            <a:avLst/>
          </a:prstGeom>
        </p:spPr>
        <p:txBody>
          <a:bodyPr wrap="square">
            <a:spAutoFit/>
          </a:bodyPr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r>
              <a:rPr lang="fr-FR" sz="3200" kern="0" dirty="0" smtClean="0">
                <a:solidFill>
                  <a:prstClr val="white">
                    <a:lumMod val="65000"/>
                  </a:prstClr>
                </a:solidFill>
                <a:latin typeface="Century Gothic" panose="020B0502020202020204" pitchFamily="34" charset="0"/>
              </a:rPr>
              <a:t> </a:t>
            </a:r>
            <a:r>
              <a:rPr lang="fr-FR" sz="3200" kern="0" dirty="0" smtClean="0">
                <a:solidFill>
                  <a:prstClr val="white">
                    <a:lumMod val="65000"/>
                  </a:prst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fr-FR" sz="3200" b="1" kern="0" dirty="0" smtClean="0">
                <a:solidFill>
                  <a:prstClr val="white">
                    <a:lumMod val="65000"/>
                  </a:prstClr>
                </a:solidFill>
                <a:latin typeface="Arial" pitchFamily="34" charset="0"/>
                <a:cs typeface="Arial" pitchFamily="34" charset="0"/>
              </a:rPr>
              <a:t>Complications of </a:t>
            </a:r>
            <a:r>
              <a:rPr lang="fr-FR" sz="3200" b="1" kern="0" dirty="0" err="1" smtClean="0">
                <a:solidFill>
                  <a:prstClr val="white">
                    <a:lumMod val="65000"/>
                  </a:prstClr>
                </a:solidFill>
                <a:latin typeface="Arial" pitchFamily="34" charset="0"/>
                <a:cs typeface="Arial" pitchFamily="34" charset="0"/>
              </a:rPr>
              <a:t>Imatinib</a:t>
            </a:r>
            <a:r>
              <a:rPr lang="fr-FR" sz="3200" b="1" kern="0" dirty="0" smtClean="0">
                <a:solidFill>
                  <a:prstClr val="white">
                    <a:lumMod val="65000"/>
                  </a:prstClr>
                </a:solidFill>
                <a:latin typeface="Arial" pitchFamily="34" charset="0"/>
                <a:cs typeface="Arial" pitchFamily="34" charset="0"/>
              </a:rPr>
              <a:t>: </a:t>
            </a:r>
            <a:r>
              <a:rPr lang="fr-FR" sz="3200" b="1" kern="0" dirty="0" err="1" smtClean="0">
                <a:solidFill>
                  <a:prstClr val="white">
                    <a:lumMod val="65000"/>
                  </a:prstClr>
                </a:solidFill>
                <a:latin typeface="Arial" pitchFamily="34" charset="0"/>
                <a:cs typeface="Arial" pitchFamily="34" charset="0"/>
              </a:rPr>
              <a:t>Imatib</a:t>
            </a:r>
            <a:r>
              <a:rPr lang="fr-FR" sz="3200" b="1" kern="0" dirty="0" smtClean="0">
                <a:solidFill>
                  <a:prstClr val="white">
                    <a:lumMod val="65000"/>
                  </a:prstClr>
                </a:solidFill>
                <a:latin typeface="Arial" pitchFamily="34" charset="0"/>
                <a:cs typeface="Arial" pitchFamily="34" charset="0"/>
              </a:rPr>
              <a:t>®</a:t>
            </a:r>
            <a:endParaRPr lang="fr-FR" sz="3200" b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18" name="Rectangle 17"/>
          <p:cNvSpPr/>
          <p:nvPr/>
        </p:nvSpPr>
        <p:spPr>
          <a:xfrm>
            <a:off x="5263170" y="470693"/>
            <a:ext cx="2787943" cy="76944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defRPr/>
            </a:pPr>
            <a:r>
              <a:rPr lang="fr-FR" sz="4400" kern="0" dirty="0" smtClean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RESULTS</a:t>
            </a:r>
            <a:endParaRPr lang="fr-FR" sz="4400" kern="0" dirty="0">
              <a:solidFill>
                <a:srgbClr val="0070C0"/>
              </a:solidFill>
              <a:latin typeface="Arial" pitchFamily="34" charset="0"/>
              <a:cs typeface="Arial" pitchFamily="34" charset="0"/>
            </a:endParaRPr>
          </a:p>
        </p:txBody>
      </p:sp>
      <p:grpSp>
        <p:nvGrpSpPr>
          <p:cNvPr id="3" name="Groupe 2"/>
          <p:cNvGrpSpPr/>
          <p:nvPr/>
        </p:nvGrpSpPr>
        <p:grpSpPr>
          <a:xfrm>
            <a:off x="2271693" y="2286000"/>
            <a:ext cx="8770895" cy="4293996"/>
            <a:chOff x="2271693" y="2093981"/>
            <a:chExt cx="8770895" cy="4505065"/>
          </a:xfrm>
        </p:grpSpPr>
        <p:graphicFrame>
          <p:nvGraphicFramePr>
            <p:cNvPr id="12" name="Espace réservé du contenu 5"/>
            <p:cNvGraphicFramePr>
              <a:graphicFrameLocks/>
            </p:cNvGraphicFramePr>
            <p:nvPr>
              <p:extLst>
                <p:ext uri="{D42A27DB-BD31-4B8C-83A1-F6EECF244321}">
                  <p14:modId xmlns:p14="http://schemas.microsoft.com/office/powerpoint/2010/main" val="49320012"/>
                </p:ext>
              </p:extLst>
            </p:nvPr>
          </p:nvGraphicFramePr>
          <p:xfrm>
            <a:off x="2271693" y="2093981"/>
            <a:ext cx="8770895" cy="4505065"/>
          </p:xfrm>
          <a:graphic>
            <a:graphicData uri="http://schemas.openxmlformats.org/drawingml/2006/chart">
              <c:chart xmlns:c="http://schemas.openxmlformats.org/drawingml/2006/chart" xmlns:r="http://schemas.openxmlformats.org/officeDocument/2006/relationships" r:id="rId4"/>
            </a:graphicData>
          </a:graphic>
        </p:graphicFrame>
        <p:sp>
          <p:nvSpPr>
            <p:cNvPr id="2" name="ZoneTexte 1"/>
            <p:cNvSpPr txBox="1"/>
            <p:nvPr/>
          </p:nvSpPr>
          <p:spPr>
            <a:xfrm>
              <a:off x="8648731" y="5355999"/>
              <a:ext cx="819119" cy="419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sz="2000" b="1" dirty="0" smtClean="0">
                  <a:latin typeface="Times New Roman" pitchFamily="18" charset="0"/>
                  <a:cs typeface="Times New Roman" pitchFamily="18" charset="0"/>
                </a:rPr>
                <a:t>13%</a:t>
              </a:r>
              <a:endParaRPr lang="fr-FR" sz="2000" b="1" dirty="0"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17" name="ZoneTexte 16"/>
            <p:cNvSpPr txBox="1"/>
            <p:nvPr/>
          </p:nvSpPr>
          <p:spPr>
            <a:xfrm>
              <a:off x="7382835" y="4445814"/>
              <a:ext cx="668277" cy="419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sz="2000" b="1" dirty="0" smtClean="0">
                  <a:latin typeface="Times New Roman" pitchFamily="18" charset="0"/>
                  <a:cs typeface="Times New Roman" pitchFamily="18" charset="0"/>
                </a:rPr>
                <a:t>9%</a:t>
              </a:r>
              <a:endParaRPr lang="fr-FR" sz="2000" b="1" dirty="0"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20" name="ZoneTexte 19"/>
            <p:cNvSpPr txBox="1"/>
            <p:nvPr/>
          </p:nvSpPr>
          <p:spPr>
            <a:xfrm>
              <a:off x="7319061" y="3517924"/>
              <a:ext cx="668277" cy="419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sz="2000" b="1" dirty="0">
                  <a:latin typeface="Times New Roman" pitchFamily="18" charset="0"/>
                  <a:cs typeface="Times New Roman" pitchFamily="18" charset="0"/>
                </a:rPr>
                <a:t>9</a:t>
              </a:r>
              <a:r>
                <a:rPr lang="fr-FR" sz="2000" b="1" dirty="0" smtClean="0">
                  <a:latin typeface="Times New Roman" pitchFamily="18" charset="0"/>
                  <a:cs typeface="Times New Roman" pitchFamily="18" charset="0"/>
                </a:rPr>
                <a:t>%</a:t>
              </a:r>
              <a:endParaRPr lang="fr-FR" sz="2000" b="1" dirty="0"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26" name="ZoneTexte 25"/>
            <p:cNvSpPr txBox="1"/>
            <p:nvPr/>
          </p:nvSpPr>
          <p:spPr>
            <a:xfrm>
              <a:off x="7319061" y="2546786"/>
              <a:ext cx="668277" cy="419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sz="2000" b="1" dirty="0">
                  <a:latin typeface="Times New Roman" pitchFamily="18" charset="0"/>
                  <a:cs typeface="Times New Roman" pitchFamily="18" charset="0"/>
                </a:rPr>
                <a:t>9</a:t>
              </a:r>
              <a:r>
                <a:rPr lang="fr-FR" sz="2000" b="1" dirty="0" smtClean="0">
                  <a:latin typeface="Times New Roman" pitchFamily="18" charset="0"/>
                  <a:cs typeface="Times New Roman" pitchFamily="18" charset="0"/>
                </a:rPr>
                <a:t>%</a:t>
              </a:r>
              <a:endParaRPr lang="fr-FR" sz="2000" b="1" dirty="0">
                <a:latin typeface="Times New Roman" pitchFamily="18" charset="0"/>
                <a:cs typeface="Times New Roman" pitchFamily="18" charset="0"/>
              </a:endParaRPr>
            </a:p>
          </p:txBody>
        </p:sp>
      </p:grpSp>
      <p:grpSp>
        <p:nvGrpSpPr>
          <p:cNvPr id="22" name="Groupe 21"/>
          <p:cNvGrpSpPr/>
          <p:nvPr/>
        </p:nvGrpSpPr>
        <p:grpSpPr>
          <a:xfrm>
            <a:off x="3723349" y="312327"/>
            <a:ext cx="2431854" cy="1439709"/>
            <a:chOff x="3030433" y="476389"/>
            <a:chExt cx="2431854" cy="1439709"/>
          </a:xfrm>
        </p:grpSpPr>
        <p:sp>
          <p:nvSpPr>
            <p:cNvPr id="27" name="Rectangle 26"/>
            <p:cNvSpPr/>
            <p:nvPr/>
          </p:nvSpPr>
          <p:spPr>
            <a:xfrm>
              <a:off x="3030433" y="638524"/>
              <a:ext cx="987562" cy="1144115"/>
            </a:xfrm>
            <a:prstGeom prst="rect">
              <a:avLst/>
            </a:prstGeom>
            <a:solidFill>
              <a:srgbClr val="F3F7F8"/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algn="ctr">
                <a:defRPr/>
              </a:pPr>
              <a:endParaRPr lang="fr-FR" kern="0" smtClean="0">
                <a:solidFill>
                  <a:prstClr val="white"/>
                </a:solidFill>
              </a:endParaRPr>
            </a:p>
          </p:txBody>
        </p:sp>
        <p:sp>
          <p:nvSpPr>
            <p:cNvPr id="28" name="Rectangle 27"/>
            <p:cNvSpPr/>
            <p:nvPr/>
          </p:nvSpPr>
          <p:spPr>
            <a:xfrm>
              <a:off x="3519222" y="1628203"/>
              <a:ext cx="289892" cy="287895"/>
            </a:xfrm>
            <a:prstGeom prst="rect">
              <a:avLst/>
            </a:prstGeom>
            <a:solidFill>
              <a:srgbClr val="70AD47">
                <a:lumMod val="60000"/>
                <a:lumOff val="40000"/>
              </a:srgbClr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algn="ctr">
                <a:defRPr/>
              </a:pPr>
              <a:endParaRPr lang="fr-FR" kern="0" smtClean="0">
                <a:solidFill>
                  <a:prstClr val="white"/>
                </a:solidFill>
              </a:endParaRPr>
            </a:p>
          </p:txBody>
        </p:sp>
        <p:sp>
          <p:nvSpPr>
            <p:cNvPr id="29" name="Rectangle 28"/>
            <p:cNvSpPr/>
            <p:nvPr/>
          </p:nvSpPr>
          <p:spPr>
            <a:xfrm>
              <a:off x="4276716" y="476862"/>
              <a:ext cx="1185571" cy="150046"/>
            </a:xfrm>
            <a:prstGeom prst="rect">
              <a:avLst/>
            </a:prstGeom>
            <a:solidFill>
              <a:srgbClr val="5B9BD5">
                <a:lumMod val="60000"/>
                <a:lumOff val="40000"/>
              </a:srgbClr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algn="ctr">
                <a:defRPr/>
              </a:pPr>
              <a:endParaRPr lang="fr-FR" kern="0" smtClean="0">
                <a:solidFill>
                  <a:prstClr val="white"/>
                </a:solidFill>
              </a:endParaRPr>
            </a:p>
          </p:txBody>
        </p:sp>
        <p:sp>
          <p:nvSpPr>
            <p:cNvPr id="30" name="Rectangle 29"/>
            <p:cNvSpPr/>
            <p:nvPr/>
          </p:nvSpPr>
          <p:spPr>
            <a:xfrm>
              <a:off x="3612701" y="476389"/>
              <a:ext cx="755703" cy="755703"/>
            </a:xfrm>
            <a:prstGeom prst="rect">
              <a:avLst/>
            </a:prstGeom>
            <a:solidFill>
              <a:srgbClr val="5B9BD5">
                <a:lumMod val="60000"/>
                <a:lumOff val="40000"/>
              </a:srgbClr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algn="ctr">
                <a:defRPr/>
              </a:pPr>
              <a:endParaRPr lang="fr-FR" kern="0" smtClean="0">
                <a:solidFill>
                  <a:prstClr val="white"/>
                </a:solidFill>
              </a:endParaRPr>
            </a:p>
          </p:txBody>
        </p:sp>
        <p:sp>
          <p:nvSpPr>
            <p:cNvPr id="31" name="Rectangle 30"/>
            <p:cNvSpPr/>
            <p:nvPr/>
          </p:nvSpPr>
          <p:spPr>
            <a:xfrm>
              <a:off x="3341937" y="1247830"/>
              <a:ext cx="198000" cy="196636"/>
            </a:xfrm>
            <a:prstGeom prst="rect">
              <a:avLst/>
            </a:prstGeom>
            <a:solidFill>
              <a:schemeClr val="bg1"/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algn="ctr">
                <a:defRPr/>
              </a:pPr>
              <a:endParaRPr lang="fr-FR" kern="0" smtClean="0">
                <a:solidFill>
                  <a:prstClr val="white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6824977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0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3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6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3" grpId="0"/>
      <p:bldP spid="18" grpId="0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Image 1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V="1">
            <a:off x="-860612" y="-576529"/>
            <a:ext cx="4913975" cy="3301427"/>
          </a:xfrm>
          <a:prstGeom prst="rect">
            <a:avLst/>
          </a:prstGeom>
          <a:effectLst>
            <a:softEdge rad="1270000"/>
          </a:effectLst>
        </p:spPr>
      </p:pic>
      <p:sp>
        <p:nvSpPr>
          <p:cNvPr id="20" name="Rectangle 19"/>
          <p:cNvSpPr/>
          <p:nvPr/>
        </p:nvSpPr>
        <p:spPr>
          <a:xfrm>
            <a:off x="5013482" y="1259937"/>
            <a:ext cx="7178518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fr-FR" sz="3200" b="1" kern="0" dirty="0" err="1" smtClean="0">
                <a:solidFill>
                  <a:prstClr val="white">
                    <a:lumMod val="65000"/>
                  </a:prstClr>
                </a:solidFill>
                <a:latin typeface="Arial" pitchFamily="34" charset="0"/>
                <a:cs typeface="Arial" pitchFamily="34" charset="0"/>
              </a:rPr>
              <a:t>Specific</a:t>
            </a:r>
            <a:r>
              <a:rPr lang="fr-FR" sz="3200" b="1" kern="0" dirty="0" smtClean="0">
                <a:solidFill>
                  <a:prstClr val="white">
                    <a:lumMod val="65000"/>
                  </a:prst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fr-FR" sz="3200" b="1" kern="0" dirty="0" err="1" smtClean="0">
                <a:solidFill>
                  <a:prstClr val="white">
                    <a:lumMod val="65000"/>
                  </a:prstClr>
                </a:solidFill>
                <a:latin typeface="Arial" pitchFamily="34" charset="0"/>
                <a:cs typeface="Arial" pitchFamily="34" charset="0"/>
              </a:rPr>
              <a:t>effects</a:t>
            </a:r>
            <a:r>
              <a:rPr lang="fr-FR" sz="3200" b="1" kern="0" dirty="0" smtClean="0">
                <a:solidFill>
                  <a:prstClr val="white">
                    <a:lumMod val="65000"/>
                  </a:prstClr>
                </a:solidFill>
                <a:latin typeface="Arial" pitchFamily="34" charset="0"/>
                <a:cs typeface="Arial" pitchFamily="34" charset="0"/>
              </a:rPr>
              <a:t> of </a:t>
            </a:r>
            <a:r>
              <a:rPr lang="fr-FR" sz="3200" b="1" kern="0" dirty="0" err="1" smtClean="0">
                <a:solidFill>
                  <a:prstClr val="white">
                    <a:lumMod val="65000"/>
                  </a:prstClr>
                </a:solidFill>
                <a:latin typeface="Arial" pitchFamily="34" charset="0"/>
                <a:cs typeface="Arial" pitchFamily="34" charset="0"/>
              </a:rPr>
              <a:t>Imatinib:Glivec</a:t>
            </a:r>
            <a:r>
              <a:rPr lang="fr-FR" sz="3200" b="1" kern="0" dirty="0" smtClean="0">
                <a:solidFill>
                  <a:prstClr val="white">
                    <a:lumMod val="65000"/>
                  </a:prstClr>
                </a:solidFill>
                <a:latin typeface="Arial" pitchFamily="34" charset="0"/>
                <a:cs typeface="Arial" pitchFamily="34" charset="0"/>
              </a:rPr>
              <a:t>®</a:t>
            </a:r>
            <a:endParaRPr lang="fr-FR" sz="3200" b="1" dirty="0"/>
          </a:p>
        </p:txBody>
      </p:sp>
      <p:sp>
        <p:nvSpPr>
          <p:cNvPr id="26" name="Rectangle 25"/>
          <p:cNvSpPr/>
          <p:nvPr/>
        </p:nvSpPr>
        <p:spPr>
          <a:xfrm>
            <a:off x="5339954" y="490496"/>
            <a:ext cx="2787943" cy="76944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defRPr/>
            </a:pPr>
            <a:r>
              <a:rPr lang="fr-FR" sz="4400" kern="0" dirty="0" smtClean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RESULTS</a:t>
            </a:r>
            <a:endParaRPr lang="fr-FR" sz="4400" kern="0" dirty="0">
              <a:solidFill>
                <a:srgbClr val="0070C0"/>
              </a:solidFill>
              <a:latin typeface="Arial" pitchFamily="34" charset="0"/>
              <a:cs typeface="Arial" pitchFamily="34" charset="0"/>
            </a:endParaRPr>
          </a:p>
        </p:txBody>
      </p:sp>
      <p:grpSp>
        <p:nvGrpSpPr>
          <p:cNvPr id="2" name="Groupe 1"/>
          <p:cNvGrpSpPr/>
          <p:nvPr/>
        </p:nvGrpSpPr>
        <p:grpSpPr>
          <a:xfrm>
            <a:off x="2494030" y="2316479"/>
            <a:ext cx="8229600" cy="4205921"/>
            <a:chOff x="2494030" y="2316479"/>
            <a:chExt cx="8229600" cy="4205921"/>
          </a:xfrm>
        </p:grpSpPr>
        <p:graphicFrame>
          <p:nvGraphicFramePr>
            <p:cNvPr id="28" name="Espace réservé du contenu 2"/>
            <p:cNvGraphicFramePr>
              <a:graphicFrameLocks/>
            </p:cNvGraphicFramePr>
            <p:nvPr>
              <p:extLst>
                <p:ext uri="{D42A27DB-BD31-4B8C-83A1-F6EECF244321}">
                  <p14:modId xmlns:p14="http://schemas.microsoft.com/office/powerpoint/2010/main" val="1268856850"/>
                </p:ext>
              </p:extLst>
            </p:nvPr>
          </p:nvGraphicFramePr>
          <p:xfrm>
            <a:off x="2494030" y="2316479"/>
            <a:ext cx="8229600" cy="4205921"/>
          </p:xfrm>
          <a:graphic>
            <a:graphicData uri="http://schemas.openxmlformats.org/drawingml/2006/chart">
              <c:chart xmlns:c="http://schemas.openxmlformats.org/drawingml/2006/chart" xmlns:r="http://schemas.openxmlformats.org/officeDocument/2006/relationships" r:id="rId4"/>
            </a:graphicData>
          </a:graphic>
        </p:graphicFrame>
        <p:sp>
          <p:nvSpPr>
            <p:cNvPr id="3" name="ZoneTexte 2"/>
            <p:cNvSpPr txBox="1"/>
            <p:nvPr/>
          </p:nvSpPr>
          <p:spPr>
            <a:xfrm>
              <a:off x="9408066" y="5379572"/>
              <a:ext cx="859884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sz="2000" b="1" dirty="0" smtClean="0">
                  <a:latin typeface="Times New Roman" pitchFamily="18" charset="0"/>
                  <a:cs typeface="Times New Roman" pitchFamily="18" charset="0"/>
                </a:rPr>
                <a:t>29%</a:t>
              </a:r>
              <a:endParaRPr lang="fr-FR" sz="2000" b="1" dirty="0"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29" name="ZoneTexte 28"/>
            <p:cNvSpPr txBox="1"/>
            <p:nvPr/>
          </p:nvSpPr>
          <p:spPr>
            <a:xfrm>
              <a:off x="6963916" y="4802221"/>
              <a:ext cx="817124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sz="2000" b="1" dirty="0" smtClean="0">
                  <a:latin typeface="Times New Roman" pitchFamily="18" charset="0"/>
                  <a:cs typeface="Times New Roman" pitchFamily="18" charset="0"/>
                </a:rPr>
                <a:t>14%</a:t>
              </a:r>
              <a:endParaRPr lang="fr-FR" sz="2000" b="1" dirty="0"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30" name="ZoneTexte 29"/>
            <p:cNvSpPr txBox="1"/>
            <p:nvPr/>
          </p:nvSpPr>
          <p:spPr>
            <a:xfrm>
              <a:off x="6963916" y="4050108"/>
              <a:ext cx="817124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sz="2000" b="1" dirty="0" smtClean="0">
                  <a:latin typeface="Times New Roman" pitchFamily="18" charset="0"/>
                  <a:cs typeface="Times New Roman" pitchFamily="18" charset="0"/>
                </a:rPr>
                <a:t>14%</a:t>
              </a:r>
              <a:endParaRPr lang="fr-FR" sz="2000" b="1" dirty="0"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31" name="ZoneTexte 30"/>
            <p:cNvSpPr txBox="1"/>
            <p:nvPr/>
          </p:nvSpPr>
          <p:spPr>
            <a:xfrm>
              <a:off x="6939533" y="3346474"/>
              <a:ext cx="817124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sz="2000" b="1" dirty="0" smtClean="0">
                  <a:latin typeface="Times New Roman" pitchFamily="18" charset="0"/>
                  <a:cs typeface="Times New Roman" pitchFamily="18" charset="0"/>
                </a:rPr>
                <a:t>14%</a:t>
              </a:r>
              <a:endParaRPr lang="fr-FR" sz="2000" b="1" dirty="0"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32" name="ZoneTexte 31"/>
            <p:cNvSpPr txBox="1"/>
            <p:nvPr/>
          </p:nvSpPr>
          <p:spPr>
            <a:xfrm>
              <a:off x="6939533" y="2731384"/>
              <a:ext cx="817124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sz="2000" b="1" dirty="0" smtClean="0">
                  <a:latin typeface="Times New Roman" pitchFamily="18" charset="0"/>
                  <a:cs typeface="Times New Roman" pitchFamily="18" charset="0"/>
                </a:rPr>
                <a:t>14%</a:t>
              </a:r>
              <a:endParaRPr lang="fr-FR" sz="2000" b="1" dirty="0">
                <a:latin typeface="Times New Roman" pitchFamily="18" charset="0"/>
                <a:cs typeface="Times New Roman" pitchFamily="18" charset="0"/>
              </a:endParaRPr>
            </a:p>
          </p:txBody>
        </p:sp>
      </p:grpSp>
      <p:grpSp>
        <p:nvGrpSpPr>
          <p:cNvPr id="17" name="Groupe 16"/>
          <p:cNvGrpSpPr/>
          <p:nvPr/>
        </p:nvGrpSpPr>
        <p:grpSpPr>
          <a:xfrm>
            <a:off x="4053363" y="220870"/>
            <a:ext cx="2431854" cy="1439709"/>
            <a:chOff x="3030433" y="476389"/>
            <a:chExt cx="2431854" cy="1439709"/>
          </a:xfrm>
        </p:grpSpPr>
        <p:sp>
          <p:nvSpPr>
            <p:cNvPr id="18" name="Rectangle 17"/>
            <p:cNvSpPr/>
            <p:nvPr/>
          </p:nvSpPr>
          <p:spPr>
            <a:xfrm>
              <a:off x="3030433" y="638524"/>
              <a:ext cx="987562" cy="1144115"/>
            </a:xfrm>
            <a:prstGeom prst="rect">
              <a:avLst/>
            </a:prstGeom>
            <a:solidFill>
              <a:srgbClr val="F3F7F8"/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algn="ctr">
                <a:defRPr/>
              </a:pPr>
              <a:endParaRPr lang="fr-FR" kern="0" smtClean="0">
                <a:solidFill>
                  <a:prstClr val="white"/>
                </a:solidFill>
              </a:endParaRPr>
            </a:p>
          </p:txBody>
        </p:sp>
        <p:sp>
          <p:nvSpPr>
            <p:cNvPr id="22" name="Rectangle 21"/>
            <p:cNvSpPr/>
            <p:nvPr/>
          </p:nvSpPr>
          <p:spPr>
            <a:xfrm>
              <a:off x="3519222" y="1628203"/>
              <a:ext cx="289892" cy="287895"/>
            </a:xfrm>
            <a:prstGeom prst="rect">
              <a:avLst/>
            </a:prstGeom>
            <a:solidFill>
              <a:srgbClr val="70AD47">
                <a:lumMod val="60000"/>
                <a:lumOff val="40000"/>
              </a:srgbClr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algn="ctr">
                <a:defRPr/>
              </a:pPr>
              <a:endParaRPr lang="fr-FR" kern="0" smtClean="0">
                <a:solidFill>
                  <a:prstClr val="white"/>
                </a:solidFill>
              </a:endParaRPr>
            </a:p>
          </p:txBody>
        </p:sp>
        <p:sp>
          <p:nvSpPr>
            <p:cNvPr id="23" name="Rectangle 22"/>
            <p:cNvSpPr/>
            <p:nvPr/>
          </p:nvSpPr>
          <p:spPr>
            <a:xfrm>
              <a:off x="4276716" y="476862"/>
              <a:ext cx="1185571" cy="150046"/>
            </a:xfrm>
            <a:prstGeom prst="rect">
              <a:avLst/>
            </a:prstGeom>
            <a:solidFill>
              <a:srgbClr val="5B9BD5">
                <a:lumMod val="60000"/>
                <a:lumOff val="40000"/>
              </a:srgbClr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algn="ctr">
                <a:defRPr/>
              </a:pPr>
              <a:endParaRPr lang="fr-FR" kern="0" smtClean="0">
                <a:solidFill>
                  <a:prstClr val="white"/>
                </a:solidFill>
              </a:endParaRPr>
            </a:p>
          </p:txBody>
        </p:sp>
        <p:sp>
          <p:nvSpPr>
            <p:cNvPr id="27" name="Rectangle 26"/>
            <p:cNvSpPr/>
            <p:nvPr/>
          </p:nvSpPr>
          <p:spPr>
            <a:xfrm>
              <a:off x="3612701" y="476389"/>
              <a:ext cx="755703" cy="755703"/>
            </a:xfrm>
            <a:prstGeom prst="rect">
              <a:avLst/>
            </a:prstGeom>
            <a:solidFill>
              <a:srgbClr val="5B9BD5">
                <a:lumMod val="60000"/>
                <a:lumOff val="40000"/>
              </a:srgbClr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algn="ctr">
                <a:defRPr/>
              </a:pPr>
              <a:endParaRPr lang="fr-FR" kern="0" smtClean="0">
                <a:solidFill>
                  <a:prstClr val="white"/>
                </a:solidFill>
              </a:endParaRPr>
            </a:p>
          </p:txBody>
        </p:sp>
        <p:sp>
          <p:nvSpPr>
            <p:cNvPr id="33" name="Rectangle 32"/>
            <p:cNvSpPr/>
            <p:nvPr/>
          </p:nvSpPr>
          <p:spPr>
            <a:xfrm>
              <a:off x="3341937" y="1247830"/>
              <a:ext cx="198000" cy="196636"/>
            </a:xfrm>
            <a:prstGeom prst="rect">
              <a:avLst/>
            </a:prstGeom>
            <a:solidFill>
              <a:schemeClr val="bg1"/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algn="ctr">
                <a:defRPr/>
              </a:pPr>
              <a:endParaRPr lang="fr-FR" kern="0" smtClean="0">
                <a:solidFill>
                  <a:prstClr val="white"/>
                </a:solidFill>
              </a:endParaRPr>
            </a:p>
          </p:txBody>
        </p:sp>
      </p:grpSp>
      <p:sp>
        <p:nvSpPr>
          <p:cNvPr id="21" name="Rectangle 20"/>
          <p:cNvSpPr/>
          <p:nvPr/>
        </p:nvSpPr>
        <p:spPr>
          <a:xfrm rot="10800000">
            <a:off x="-2569142" y="1995996"/>
            <a:ext cx="14505220" cy="45719"/>
          </a:xfrm>
          <a:prstGeom prst="rect">
            <a:avLst/>
          </a:prstGeom>
          <a:gradFill flip="none" rotWithShape="1">
            <a:gsLst>
              <a:gs pos="0">
                <a:schemeClr val="bg2">
                  <a:lumMod val="90000"/>
                </a:schemeClr>
              </a:gs>
              <a:gs pos="50000">
                <a:schemeClr val="bg2">
                  <a:lumMod val="90000"/>
                  <a:alpha val="0"/>
                </a:schemeClr>
              </a:gs>
              <a:gs pos="100000">
                <a:schemeClr val="bg2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112261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0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3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6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" grpId="0"/>
      <p:bldP spid="26" grpId="0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Image 1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V="1">
            <a:off x="-1327790" y="-882685"/>
            <a:ext cx="4913975" cy="3301427"/>
          </a:xfrm>
          <a:prstGeom prst="rect">
            <a:avLst/>
          </a:prstGeom>
          <a:effectLst>
            <a:softEdge rad="1270000"/>
          </a:effectLst>
        </p:spPr>
      </p:pic>
      <p:grpSp>
        <p:nvGrpSpPr>
          <p:cNvPr id="3" name="Groupe 2"/>
          <p:cNvGrpSpPr/>
          <p:nvPr/>
        </p:nvGrpSpPr>
        <p:grpSpPr>
          <a:xfrm>
            <a:off x="3274682" y="390178"/>
            <a:ext cx="2431854" cy="1439709"/>
            <a:chOff x="3030433" y="476389"/>
            <a:chExt cx="2431854" cy="1439709"/>
          </a:xfrm>
        </p:grpSpPr>
        <p:sp>
          <p:nvSpPr>
            <p:cNvPr id="14" name="Rectangle 13"/>
            <p:cNvSpPr/>
            <p:nvPr/>
          </p:nvSpPr>
          <p:spPr>
            <a:xfrm>
              <a:off x="3030433" y="638524"/>
              <a:ext cx="987562" cy="1144115"/>
            </a:xfrm>
            <a:prstGeom prst="rect">
              <a:avLst/>
            </a:prstGeom>
            <a:solidFill>
              <a:srgbClr val="F3F7F8"/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algn="ctr">
                <a:defRPr/>
              </a:pPr>
              <a:endParaRPr lang="fr-FR" kern="0" smtClean="0">
                <a:solidFill>
                  <a:prstClr val="white"/>
                </a:solidFill>
              </a:endParaRPr>
            </a:p>
          </p:txBody>
        </p:sp>
        <p:sp>
          <p:nvSpPr>
            <p:cNvPr id="15" name="Rectangle 14"/>
            <p:cNvSpPr/>
            <p:nvPr/>
          </p:nvSpPr>
          <p:spPr>
            <a:xfrm>
              <a:off x="3519222" y="1628203"/>
              <a:ext cx="289892" cy="287895"/>
            </a:xfrm>
            <a:prstGeom prst="rect">
              <a:avLst/>
            </a:prstGeom>
            <a:solidFill>
              <a:srgbClr val="70AD47">
                <a:lumMod val="60000"/>
                <a:lumOff val="40000"/>
              </a:srgbClr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algn="ctr">
                <a:defRPr/>
              </a:pPr>
              <a:endParaRPr lang="fr-FR" kern="0" smtClean="0">
                <a:solidFill>
                  <a:prstClr val="white"/>
                </a:solidFill>
              </a:endParaRPr>
            </a:p>
          </p:txBody>
        </p:sp>
        <p:sp>
          <p:nvSpPr>
            <p:cNvPr id="21" name="Rectangle 20"/>
            <p:cNvSpPr/>
            <p:nvPr/>
          </p:nvSpPr>
          <p:spPr>
            <a:xfrm>
              <a:off x="4276716" y="476862"/>
              <a:ext cx="1185571" cy="150046"/>
            </a:xfrm>
            <a:prstGeom prst="rect">
              <a:avLst/>
            </a:prstGeom>
            <a:solidFill>
              <a:srgbClr val="5B9BD5">
                <a:lumMod val="60000"/>
                <a:lumOff val="40000"/>
              </a:srgbClr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algn="ctr">
                <a:defRPr/>
              </a:pPr>
              <a:endParaRPr lang="fr-FR" kern="0" smtClean="0">
                <a:solidFill>
                  <a:prstClr val="white"/>
                </a:solidFill>
              </a:endParaRPr>
            </a:p>
          </p:txBody>
        </p:sp>
        <p:sp>
          <p:nvSpPr>
            <p:cNvPr id="24" name="Rectangle 23"/>
            <p:cNvSpPr/>
            <p:nvPr/>
          </p:nvSpPr>
          <p:spPr>
            <a:xfrm>
              <a:off x="3612701" y="476389"/>
              <a:ext cx="755703" cy="755703"/>
            </a:xfrm>
            <a:prstGeom prst="rect">
              <a:avLst/>
            </a:prstGeom>
            <a:solidFill>
              <a:srgbClr val="5B9BD5">
                <a:lumMod val="60000"/>
                <a:lumOff val="40000"/>
              </a:srgbClr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algn="ctr">
                <a:defRPr/>
              </a:pPr>
              <a:endParaRPr lang="fr-FR" kern="0" smtClean="0">
                <a:solidFill>
                  <a:prstClr val="white"/>
                </a:solidFill>
              </a:endParaRPr>
            </a:p>
          </p:txBody>
        </p:sp>
        <p:sp>
          <p:nvSpPr>
            <p:cNvPr id="25" name="Rectangle 24"/>
            <p:cNvSpPr/>
            <p:nvPr/>
          </p:nvSpPr>
          <p:spPr>
            <a:xfrm>
              <a:off x="3341937" y="1247830"/>
              <a:ext cx="198000" cy="196636"/>
            </a:xfrm>
            <a:prstGeom prst="rect">
              <a:avLst/>
            </a:prstGeom>
            <a:solidFill>
              <a:schemeClr val="bg1"/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algn="ctr">
                <a:defRPr/>
              </a:pPr>
              <a:endParaRPr lang="fr-FR" kern="0" smtClean="0">
                <a:solidFill>
                  <a:prstClr val="white"/>
                </a:solidFill>
              </a:endParaRPr>
            </a:p>
          </p:txBody>
        </p:sp>
      </p:grpSp>
      <p:sp>
        <p:nvSpPr>
          <p:cNvPr id="27" name="Rectangle 26"/>
          <p:cNvSpPr/>
          <p:nvPr/>
        </p:nvSpPr>
        <p:spPr>
          <a:xfrm>
            <a:off x="4256911" y="1358255"/>
            <a:ext cx="7957748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fr-FR" sz="3200" kern="0" dirty="0" smtClean="0">
                <a:solidFill>
                  <a:prstClr val="white">
                    <a:lumMod val="65000"/>
                  </a:prstClr>
                </a:solidFill>
                <a:latin typeface="Century Gothic" panose="020B0502020202020204" pitchFamily="34" charset="0"/>
              </a:rPr>
              <a:t> </a:t>
            </a:r>
            <a:r>
              <a:rPr lang="fr-FR" sz="3200" b="1" kern="0" dirty="0">
                <a:solidFill>
                  <a:prstClr val="white">
                    <a:lumMod val="65000"/>
                  </a:prstClr>
                </a:solidFill>
                <a:latin typeface="Arial" pitchFamily="34" charset="0"/>
                <a:cs typeface="Arial" pitchFamily="34" charset="0"/>
              </a:rPr>
              <a:t>C</a:t>
            </a:r>
            <a:r>
              <a:rPr lang="fr-FR" sz="3200" b="1" kern="0" dirty="0" smtClean="0">
                <a:solidFill>
                  <a:prstClr val="white">
                    <a:lumMod val="65000"/>
                  </a:prstClr>
                </a:solidFill>
                <a:latin typeface="Arial" pitchFamily="34" charset="0"/>
                <a:cs typeface="Arial" pitchFamily="34" charset="0"/>
              </a:rPr>
              <a:t>ommuns </a:t>
            </a:r>
            <a:r>
              <a:rPr lang="fr-FR" sz="3200" b="1" kern="0" dirty="0" err="1" smtClean="0">
                <a:solidFill>
                  <a:prstClr val="white">
                    <a:lumMod val="65000"/>
                  </a:prstClr>
                </a:solidFill>
                <a:latin typeface="Arial" pitchFamily="34" charset="0"/>
                <a:cs typeface="Arial" pitchFamily="34" charset="0"/>
              </a:rPr>
              <a:t>effects</a:t>
            </a:r>
            <a:r>
              <a:rPr lang="fr-FR" sz="3200" b="1" kern="0" dirty="0" smtClean="0">
                <a:solidFill>
                  <a:prstClr val="white">
                    <a:lumMod val="65000"/>
                  </a:prstClr>
                </a:solidFill>
                <a:latin typeface="Arial" pitchFamily="34" charset="0"/>
                <a:cs typeface="Arial" pitchFamily="34" charset="0"/>
              </a:rPr>
              <a:t> of </a:t>
            </a:r>
            <a:r>
              <a:rPr lang="fr-FR" sz="3200" b="1" kern="0" dirty="0" err="1" smtClean="0">
                <a:solidFill>
                  <a:prstClr val="white">
                    <a:lumMod val="65000"/>
                  </a:prstClr>
                </a:solidFill>
                <a:latin typeface="Arial" pitchFamily="34" charset="0"/>
                <a:cs typeface="Arial" pitchFamily="34" charset="0"/>
              </a:rPr>
              <a:t>Imatinib</a:t>
            </a:r>
            <a:r>
              <a:rPr lang="fr-FR" sz="3200" b="1" kern="0" dirty="0">
                <a:solidFill>
                  <a:prstClr val="white">
                    <a:lumMod val="65000"/>
                  </a:prst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fr-FR" sz="3200" b="1" kern="0" dirty="0" smtClean="0">
                <a:solidFill>
                  <a:prstClr val="white">
                    <a:lumMod val="65000"/>
                  </a:prstClr>
                </a:solidFill>
                <a:latin typeface="Arial" pitchFamily="34" charset="0"/>
                <a:cs typeface="Arial" pitchFamily="34" charset="0"/>
              </a:rPr>
              <a:t>:</a:t>
            </a:r>
            <a:r>
              <a:rPr lang="fr-FR" sz="3200" b="1" kern="0" dirty="0" err="1" smtClean="0">
                <a:solidFill>
                  <a:prstClr val="white">
                    <a:lumMod val="65000"/>
                  </a:prstClr>
                </a:solidFill>
                <a:latin typeface="Arial" pitchFamily="34" charset="0"/>
                <a:cs typeface="Arial" pitchFamily="34" charset="0"/>
              </a:rPr>
              <a:t>Glivec</a:t>
            </a:r>
            <a:r>
              <a:rPr lang="fr-FR" sz="3200" b="1" kern="0" dirty="0" smtClean="0">
                <a:solidFill>
                  <a:prstClr val="white">
                    <a:lumMod val="65000"/>
                  </a:prstClr>
                </a:solidFill>
                <a:latin typeface="Arial" pitchFamily="34" charset="0"/>
                <a:cs typeface="Arial" pitchFamily="34" charset="0"/>
              </a:rPr>
              <a:t>®</a:t>
            </a:r>
            <a:endParaRPr lang="fr-FR" sz="3200" b="1" kern="0" dirty="0">
              <a:solidFill>
                <a:sysClr val="windowText" lastClr="00000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20" name="Rectangle 19"/>
          <p:cNvSpPr/>
          <p:nvPr/>
        </p:nvSpPr>
        <p:spPr>
          <a:xfrm>
            <a:off x="4662747" y="648033"/>
            <a:ext cx="2787943" cy="76944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defRPr/>
            </a:pPr>
            <a:r>
              <a:rPr lang="fr-FR" sz="4400" kern="0" dirty="0" smtClean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RESULTS</a:t>
            </a:r>
            <a:endParaRPr lang="fr-FR" sz="4400" kern="0" dirty="0">
              <a:solidFill>
                <a:srgbClr val="0070C0"/>
              </a:solidFill>
              <a:latin typeface="Arial" pitchFamily="34" charset="0"/>
              <a:cs typeface="Arial" pitchFamily="34" charset="0"/>
            </a:endParaRPr>
          </a:p>
        </p:txBody>
      </p:sp>
      <p:graphicFrame>
        <p:nvGraphicFramePr>
          <p:cNvPr id="13" name="Espace réservé du contenu 4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425240867"/>
              </p:ext>
            </p:extLst>
          </p:nvPr>
        </p:nvGraphicFramePr>
        <p:xfrm>
          <a:off x="1560387" y="2315227"/>
          <a:ext cx="8992662" cy="452596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grpSp>
        <p:nvGrpSpPr>
          <p:cNvPr id="4" name="Groupe 3"/>
          <p:cNvGrpSpPr/>
          <p:nvPr/>
        </p:nvGrpSpPr>
        <p:grpSpPr>
          <a:xfrm>
            <a:off x="5018804" y="2707340"/>
            <a:ext cx="4734796" cy="3393179"/>
            <a:chOff x="5018804" y="2707340"/>
            <a:chExt cx="4734796" cy="3393179"/>
          </a:xfrm>
        </p:grpSpPr>
        <p:sp>
          <p:nvSpPr>
            <p:cNvPr id="2" name="ZoneTexte 1"/>
            <p:cNvSpPr txBox="1"/>
            <p:nvPr/>
          </p:nvSpPr>
          <p:spPr>
            <a:xfrm>
              <a:off x="8815286" y="5700409"/>
              <a:ext cx="938314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sz="2000" b="1" dirty="0" smtClean="0">
                  <a:latin typeface="Times New Roman" pitchFamily="18" charset="0"/>
                  <a:cs typeface="Times New Roman" pitchFamily="18" charset="0"/>
                </a:rPr>
                <a:t>71%</a:t>
              </a:r>
              <a:endParaRPr lang="fr-FR" sz="2000" b="1" dirty="0"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17" name="ZoneTexte 16"/>
            <p:cNvSpPr txBox="1"/>
            <p:nvPr/>
          </p:nvSpPr>
          <p:spPr>
            <a:xfrm>
              <a:off x="6035874" y="5152417"/>
              <a:ext cx="879276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sz="2000" b="1" dirty="0" smtClean="0">
                  <a:latin typeface="Times New Roman" pitchFamily="18" charset="0"/>
                  <a:cs typeface="Times New Roman" pitchFamily="18" charset="0"/>
                </a:rPr>
                <a:t>29%</a:t>
              </a:r>
              <a:endParaRPr lang="fr-FR" sz="2000" b="1" dirty="0"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18" name="ZoneTexte 17"/>
            <p:cNvSpPr txBox="1"/>
            <p:nvPr/>
          </p:nvSpPr>
          <p:spPr>
            <a:xfrm>
              <a:off x="6035874" y="4486370"/>
              <a:ext cx="879276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sz="2000" b="1" dirty="0" smtClean="0">
                  <a:latin typeface="Times New Roman" pitchFamily="18" charset="0"/>
                  <a:cs typeface="Times New Roman" pitchFamily="18" charset="0"/>
                </a:rPr>
                <a:t>29%</a:t>
              </a:r>
              <a:endParaRPr lang="fr-FR" sz="2000" b="1" dirty="0"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23" name="ZoneTexte 22"/>
            <p:cNvSpPr txBox="1"/>
            <p:nvPr/>
          </p:nvSpPr>
          <p:spPr>
            <a:xfrm>
              <a:off x="5023866" y="3837316"/>
              <a:ext cx="843533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sz="2000" b="1" dirty="0" smtClean="0">
                  <a:latin typeface="Times New Roman" pitchFamily="18" charset="0"/>
                  <a:cs typeface="Times New Roman" pitchFamily="18" charset="0"/>
                </a:rPr>
                <a:t>14%</a:t>
              </a:r>
              <a:endParaRPr lang="fr-FR" sz="2000" b="1" dirty="0"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26" name="ZoneTexte 25"/>
            <p:cNvSpPr txBox="1"/>
            <p:nvPr/>
          </p:nvSpPr>
          <p:spPr>
            <a:xfrm>
              <a:off x="5023866" y="2707340"/>
              <a:ext cx="1032851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sz="2000" b="1" dirty="0" smtClean="0">
                  <a:latin typeface="Times New Roman" pitchFamily="18" charset="0"/>
                  <a:cs typeface="Times New Roman" pitchFamily="18" charset="0"/>
                </a:rPr>
                <a:t>14%</a:t>
              </a:r>
              <a:endParaRPr lang="fr-FR" sz="2000" b="1" dirty="0"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28" name="ZoneTexte 27"/>
            <p:cNvSpPr txBox="1"/>
            <p:nvPr/>
          </p:nvSpPr>
          <p:spPr>
            <a:xfrm>
              <a:off x="5018804" y="3307564"/>
              <a:ext cx="1017070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sz="2000" b="1" dirty="0" smtClean="0">
                  <a:latin typeface="Times New Roman" pitchFamily="18" charset="0"/>
                  <a:cs typeface="Times New Roman" pitchFamily="18" charset="0"/>
                </a:rPr>
                <a:t>14%</a:t>
              </a:r>
              <a:endParaRPr lang="fr-FR" sz="2000" b="1" dirty="0">
                <a:latin typeface="Times New Roman" pitchFamily="18" charset="0"/>
                <a:cs typeface="Times New Roman" pitchFamily="18" charset="0"/>
              </a:endParaRPr>
            </a:p>
          </p:txBody>
        </p:sp>
      </p:grpSp>
      <p:sp>
        <p:nvSpPr>
          <p:cNvPr id="22" name="Rectangle 21"/>
          <p:cNvSpPr/>
          <p:nvPr/>
        </p:nvSpPr>
        <p:spPr>
          <a:xfrm rot="10800000">
            <a:off x="-2569142" y="2072196"/>
            <a:ext cx="14505220" cy="45719"/>
          </a:xfrm>
          <a:prstGeom prst="rect">
            <a:avLst/>
          </a:prstGeom>
          <a:gradFill flip="none" rotWithShape="1">
            <a:gsLst>
              <a:gs pos="0">
                <a:schemeClr val="bg2">
                  <a:lumMod val="90000"/>
                </a:schemeClr>
              </a:gs>
              <a:gs pos="50000">
                <a:schemeClr val="bg2">
                  <a:lumMod val="90000"/>
                  <a:alpha val="0"/>
                </a:schemeClr>
              </a:gs>
              <a:gs pos="100000">
                <a:schemeClr val="bg2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4881789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0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3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6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9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7" grpId="0"/>
      <p:bldP spid="20" grpId="0"/>
      <p:bldGraphic spid="13" grpId="0">
        <p:bldAsOne/>
      </p:bldGraphic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2826837" y="2171255"/>
            <a:ext cx="8886594" cy="26001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 </a:t>
            </a:r>
          </a:p>
          <a:p>
            <a:pPr>
              <a:lnSpc>
                <a:spcPct val="150000"/>
              </a:lnSpc>
            </a:pPr>
            <a:r>
              <a:rPr lang="en-US" sz="28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    Only </a:t>
            </a:r>
            <a:r>
              <a:rPr lang="en-US" sz="2800" dirty="0">
                <a:latin typeface="Times New Roman" pitchFamily="18" charset="0"/>
                <a:cs typeface="Times New Roman" pitchFamily="18" charset="0"/>
              </a:rPr>
              <a:t>one case </a:t>
            </a:r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having received</a:t>
            </a:r>
            <a:r>
              <a:rPr lang="en-US" sz="2800" dirty="0">
                <a:latin typeface="Times New Roman" pitchFamily="18" charset="0"/>
                <a:cs typeface="Times New Roman" pitchFamily="18" charset="0"/>
              </a:rPr>
              <a:t> </a:t>
            </a:r>
            <a:r>
              <a:rPr lang="en-US" sz="2800" dirty="0" err="1">
                <a:latin typeface="Times New Roman" pitchFamily="18" charset="0"/>
                <a:cs typeface="Times New Roman" pitchFamily="18" charset="0"/>
              </a:rPr>
              <a:t>hydroxyurée</a:t>
            </a:r>
            <a:r>
              <a:rPr lang="en-US" sz="2800" dirty="0">
                <a:latin typeface="Times New Roman" pitchFamily="18" charset="0"/>
                <a:cs typeface="Times New Roman" pitchFamily="18" charset="0"/>
              </a:rPr>
              <a:t> (</a:t>
            </a:r>
            <a:r>
              <a:rPr lang="en-US" sz="2800" dirty="0" err="1">
                <a:latin typeface="Times New Roman" pitchFamily="18" charset="0"/>
                <a:cs typeface="Times New Roman" pitchFamily="18" charset="0"/>
              </a:rPr>
              <a:t>Hydrea</a:t>
            </a:r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®) as a chemotherapy  </a:t>
            </a:r>
            <a:r>
              <a:rPr lang="en-US" sz="2800" dirty="0">
                <a:latin typeface="Times New Roman" pitchFamily="18" charset="0"/>
                <a:cs typeface="Times New Roman" pitchFamily="18" charset="0"/>
              </a:rPr>
              <a:t>in first intention then </a:t>
            </a:r>
            <a:r>
              <a:rPr lang="en-US" sz="2800" dirty="0" err="1">
                <a:latin typeface="Times New Roman" pitchFamily="18" charset="0"/>
                <a:cs typeface="Times New Roman" pitchFamily="18" charset="0"/>
              </a:rPr>
              <a:t>Imatinib</a:t>
            </a:r>
            <a:r>
              <a:rPr lang="en-US" sz="2800" dirty="0">
                <a:latin typeface="Times New Roman" pitchFamily="18" charset="0"/>
                <a:cs typeface="Times New Roman" pitchFamily="18" charset="0"/>
              </a:rPr>
              <a:t>: </a:t>
            </a:r>
            <a:r>
              <a:rPr lang="en-US" sz="2800" dirty="0" err="1">
                <a:latin typeface="Times New Roman" pitchFamily="18" charset="0"/>
                <a:cs typeface="Times New Roman" pitchFamily="18" charset="0"/>
              </a:rPr>
              <a:t>Glivec</a:t>
            </a:r>
            <a:r>
              <a:rPr lang="en-US" sz="2800" dirty="0">
                <a:latin typeface="Times New Roman" pitchFamily="18" charset="0"/>
                <a:cs typeface="Times New Roman" pitchFamily="18" charset="0"/>
              </a:rPr>
              <a:t>®, which developed a </a:t>
            </a:r>
            <a:r>
              <a:rPr lang="en-US" sz="2800" dirty="0" err="1">
                <a:latin typeface="Times New Roman" pitchFamily="18" charset="0"/>
                <a:cs typeface="Times New Roman" pitchFamily="18" charset="0"/>
              </a:rPr>
              <a:t>colopathy</a:t>
            </a:r>
            <a:r>
              <a:rPr lang="en-US" sz="2800" dirty="0">
                <a:latin typeface="Times New Roman" pitchFamily="18" charset="0"/>
                <a:cs typeface="Times New Roman" pitchFamily="18" charset="0"/>
              </a:rPr>
              <a:t> with a respiratory allergy</a:t>
            </a:r>
            <a:endParaRPr lang="fr-FR" sz="28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4276716" y="1479762"/>
            <a:ext cx="7107207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fr-FR" sz="3200" b="1" kern="0" dirty="0" smtClean="0">
                <a:solidFill>
                  <a:prstClr val="white">
                    <a:lumMod val="65000"/>
                  </a:prstClr>
                </a:solidFill>
                <a:latin typeface="Century Gothic" panose="020B0502020202020204" pitchFamily="34" charset="0"/>
              </a:rPr>
              <a:t>Complications</a:t>
            </a:r>
            <a:r>
              <a:rPr lang="fr-FR" sz="3200" b="1" kern="0" dirty="0" smtClean="0">
                <a:solidFill>
                  <a:prstClr val="white">
                    <a:lumMod val="65000"/>
                  </a:prstClr>
                </a:solidFill>
                <a:latin typeface="Arial" pitchFamily="34" charset="0"/>
                <a:cs typeface="Arial" pitchFamily="34" charset="0"/>
              </a:rPr>
              <a:t> of </a:t>
            </a:r>
            <a:r>
              <a:rPr lang="fr-FR" sz="3200" b="1" kern="0" dirty="0" err="1" smtClean="0">
                <a:solidFill>
                  <a:prstClr val="white">
                    <a:lumMod val="65000"/>
                  </a:prstClr>
                </a:solidFill>
                <a:latin typeface="Arial" pitchFamily="34" charset="0"/>
                <a:cs typeface="Arial" pitchFamily="34" charset="0"/>
              </a:rPr>
              <a:t>Imatinib</a:t>
            </a:r>
            <a:r>
              <a:rPr lang="fr-FR" sz="3200" b="1" kern="0" dirty="0" smtClean="0">
                <a:solidFill>
                  <a:prstClr val="white">
                    <a:lumMod val="65000"/>
                  </a:prstClr>
                </a:solidFill>
                <a:latin typeface="Arial" pitchFamily="34" charset="0"/>
                <a:cs typeface="Arial" pitchFamily="34" charset="0"/>
              </a:rPr>
              <a:t> :</a:t>
            </a:r>
            <a:r>
              <a:rPr lang="fr-FR" sz="3200" b="1" kern="0" dirty="0" err="1" smtClean="0">
                <a:solidFill>
                  <a:prstClr val="white">
                    <a:lumMod val="65000"/>
                  </a:prstClr>
                </a:solidFill>
                <a:latin typeface="Arial" pitchFamily="34" charset="0"/>
                <a:cs typeface="Arial" pitchFamily="34" charset="0"/>
              </a:rPr>
              <a:t>Glivec</a:t>
            </a:r>
            <a:r>
              <a:rPr lang="fr-FR" sz="3200" b="1" kern="0" dirty="0" smtClean="0">
                <a:solidFill>
                  <a:prstClr val="white">
                    <a:lumMod val="65000"/>
                  </a:prstClr>
                </a:solidFill>
                <a:latin typeface="Arial" pitchFamily="34" charset="0"/>
                <a:cs typeface="Arial" pitchFamily="34" charset="0"/>
              </a:rPr>
              <a:t>®</a:t>
            </a:r>
            <a:endParaRPr lang="fr-FR" sz="3200" b="1" kern="0" dirty="0">
              <a:solidFill>
                <a:sysClr val="windowText" lastClr="000000"/>
              </a:solidFill>
              <a:latin typeface="Arial" pitchFamily="34" charset="0"/>
              <a:cs typeface="Arial" pitchFamily="34" charset="0"/>
            </a:endParaRPr>
          </a:p>
        </p:txBody>
      </p:sp>
      <p:pic>
        <p:nvPicPr>
          <p:cNvPr id="4" name="Image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V="1">
            <a:off x="-1712092" y="-576529"/>
            <a:ext cx="4913975" cy="3301427"/>
          </a:xfrm>
          <a:prstGeom prst="rect">
            <a:avLst/>
          </a:prstGeom>
          <a:effectLst>
            <a:softEdge rad="1270000"/>
          </a:effectLst>
        </p:spPr>
      </p:pic>
      <p:sp>
        <p:nvSpPr>
          <p:cNvPr id="5" name="Rectangle 4"/>
          <p:cNvSpPr/>
          <p:nvPr/>
        </p:nvSpPr>
        <p:spPr>
          <a:xfrm>
            <a:off x="4662747" y="648033"/>
            <a:ext cx="2787943" cy="76944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defRPr/>
            </a:pPr>
            <a:r>
              <a:rPr lang="fr-FR" sz="4400" kern="0" dirty="0" smtClean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RESULTS</a:t>
            </a:r>
            <a:endParaRPr lang="fr-FR" sz="4400" kern="0" dirty="0">
              <a:solidFill>
                <a:srgbClr val="0070C0"/>
              </a:solidFill>
              <a:latin typeface="Arial" pitchFamily="34" charset="0"/>
              <a:cs typeface="Arial" pitchFamily="34" charset="0"/>
            </a:endParaRPr>
          </a:p>
        </p:txBody>
      </p:sp>
      <p:grpSp>
        <p:nvGrpSpPr>
          <p:cNvPr id="6" name="Groupe 5"/>
          <p:cNvGrpSpPr/>
          <p:nvPr/>
        </p:nvGrpSpPr>
        <p:grpSpPr>
          <a:xfrm>
            <a:off x="3030433" y="476389"/>
            <a:ext cx="2431854" cy="1439709"/>
            <a:chOff x="3030433" y="476389"/>
            <a:chExt cx="2431854" cy="1439709"/>
          </a:xfrm>
        </p:grpSpPr>
        <p:sp>
          <p:nvSpPr>
            <p:cNvPr id="7" name="Rectangle 6"/>
            <p:cNvSpPr/>
            <p:nvPr/>
          </p:nvSpPr>
          <p:spPr>
            <a:xfrm>
              <a:off x="3030433" y="638524"/>
              <a:ext cx="987562" cy="1144115"/>
            </a:xfrm>
            <a:prstGeom prst="rect">
              <a:avLst/>
            </a:prstGeom>
            <a:solidFill>
              <a:srgbClr val="F3F7F8"/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algn="ctr">
                <a:defRPr/>
              </a:pPr>
              <a:endParaRPr lang="fr-FR" kern="0" smtClean="0">
                <a:solidFill>
                  <a:prstClr val="white"/>
                </a:solidFill>
              </a:endParaRPr>
            </a:p>
          </p:txBody>
        </p:sp>
        <p:sp>
          <p:nvSpPr>
            <p:cNvPr id="8" name="Rectangle 7"/>
            <p:cNvSpPr/>
            <p:nvPr/>
          </p:nvSpPr>
          <p:spPr>
            <a:xfrm>
              <a:off x="3519222" y="1628203"/>
              <a:ext cx="289892" cy="287895"/>
            </a:xfrm>
            <a:prstGeom prst="rect">
              <a:avLst/>
            </a:prstGeom>
            <a:solidFill>
              <a:srgbClr val="70AD47">
                <a:lumMod val="60000"/>
                <a:lumOff val="40000"/>
              </a:srgbClr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algn="ctr">
                <a:defRPr/>
              </a:pPr>
              <a:endParaRPr lang="fr-FR" kern="0" smtClean="0">
                <a:solidFill>
                  <a:prstClr val="white"/>
                </a:solidFill>
              </a:endParaRPr>
            </a:p>
          </p:txBody>
        </p:sp>
        <p:sp>
          <p:nvSpPr>
            <p:cNvPr id="9" name="Rectangle 8"/>
            <p:cNvSpPr/>
            <p:nvPr/>
          </p:nvSpPr>
          <p:spPr>
            <a:xfrm>
              <a:off x="4276716" y="476862"/>
              <a:ext cx="1185571" cy="150046"/>
            </a:xfrm>
            <a:prstGeom prst="rect">
              <a:avLst/>
            </a:prstGeom>
            <a:solidFill>
              <a:srgbClr val="5B9BD5">
                <a:lumMod val="60000"/>
                <a:lumOff val="40000"/>
              </a:srgbClr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algn="ctr">
                <a:defRPr/>
              </a:pPr>
              <a:endParaRPr lang="fr-FR" kern="0" smtClean="0">
                <a:solidFill>
                  <a:prstClr val="white"/>
                </a:solidFill>
              </a:endParaRPr>
            </a:p>
          </p:txBody>
        </p:sp>
        <p:sp>
          <p:nvSpPr>
            <p:cNvPr id="10" name="Rectangle 9"/>
            <p:cNvSpPr/>
            <p:nvPr/>
          </p:nvSpPr>
          <p:spPr>
            <a:xfrm>
              <a:off x="3612701" y="476389"/>
              <a:ext cx="755703" cy="755703"/>
            </a:xfrm>
            <a:prstGeom prst="rect">
              <a:avLst/>
            </a:prstGeom>
            <a:solidFill>
              <a:srgbClr val="5B9BD5">
                <a:lumMod val="60000"/>
                <a:lumOff val="40000"/>
              </a:srgbClr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algn="ctr">
                <a:defRPr/>
              </a:pPr>
              <a:endParaRPr lang="fr-FR" kern="0" smtClean="0">
                <a:solidFill>
                  <a:prstClr val="white"/>
                </a:solidFill>
              </a:endParaRPr>
            </a:p>
          </p:txBody>
        </p:sp>
        <p:sp>
          <p:nvSpPr>
            <p:cNvPr id="11" name="Rectangle 10"/>
            <p:cNvSpPr/>
            <p:nvPr/>
          </p:nvSpPr>
          <p:spPr>
            <a:xfrm>
              <a:off x="3341937" y="1247830"/>
              <a:ext cx="198000" cy="196636"/>
            </a:xfrm>
            <a:prstGeom prst="rect">
              <a:avLst/>
            </a:prstGeom>
            <a:solidFill>
              <a:schemeClr val="bg1"/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algn="ctr">
                <a:defRPr/>
              </a:pPr>
              <a:endParaRPr lang="fr-FR" kern="0" smtClean="0">
                <a:solidFill>
                  <a:prstClr val="white"/>
                </a:solidFill>
              </a:endParaRPr>
            </a:p>
          </p:txBody>
        </p:sp>
      </p:grpSp>
      <p:sp>
        <p:nvSpPr>
          <p:cNvPr id="12" name="Rectangle 11"/>
          <p:cNvSpPr/>
          <p:nvPr/>
        </p:nvSpPr>
        <p:spPr>
          <a:xfrm rot="10800000">
            <a:off x="-2588192" y="2148396"/>
            <a:ext cx="14505220" cy="45719"/>
          </a:xfrm>
          <a:prstGeom prst="rect">
            <a:avLst/>
          </a:prstGeom>
          <a:gradFill flip="none" rotWithShape="1">
            <a:gsLst>
              <a:gs pos="0">
                <a:schemeClr val="bg2">
                  <a:lumMod val="90000"/>
                </a:schemeClr>
              </a:gs>
              <a:gs pos="50000">
                <a:schemeClr val="bg2">
                  <a:lumMod val="90000"/>
                  <a:alpha val="0"/>
                </a:schemeClr>
              </a:gs>
              <a:gs pos="100000">
                <a:schemeClr val="bg2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7658855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5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0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5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3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5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6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  <p:bldP spid="5" grpId="0"/>
    </p:bld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Image 1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V="1">
            <a:off x="-1029652" y="-320552"/>
            <a:ext cx="4148422" cy="3301427"/>
          </a:xfrm>
          <a:prstGeom prst="rect">
            <a:avLst/>
          </a:prstGeom>
          <a:effectLst>
            <a:softEdge rad="1270000"/>
          </a:effectLst>
        </p:spPr>
      </p:pic>
      <p:sp>
        <p:nvSpPr>
          <p:cNvPr id="18" name="Rectangle 17"/>
          <p:cNvSpPr/>
          <p:nvPr/>
        </p:nvSpPr>
        <p:spPr>
          <a:xfrm>
            <a:off x="4034457" y="1444466"/>
            <a:ext cx="7579938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fr-FR" sz="3200" b="1" kern="0" dirty="0" err="1" smtClean="0">
                <a:solidFill>
                  <a:prstClr val="white">
                    <a:lumMod val="65000"/>
                  </a:prstClr>
                </a:solidFill>
                <a:latin typeface="Arial" pitchFamily="34" charset="0"/>
                <a:cs typeface="Arial" pitchFamily="34" charset="0"/>
              </a:rPr>
              <a:t>Specific</a:t>
            </a:r>
            <a:r>
              <a:rPr lang="fr-FR" sz="3200" b="1" kern="0" dirty="0" smtClean="0">
                <a:solidFill>
                  <a:prstClr val="white">
                    <a:lumMod val="65000"/>
                  </a:prst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fr-FR" sz="3200" b="1" kern="0" dirty="0" err="1" smtClean="0">
                <a:solidFill>
                  <a:prstClr val="white">
                    <a:lumMod val="65000"/>
                  </a:prstClr>
                </a:solidFill>
                <a:latin typeface="Arial" pitchFamily="34" charset="0"/>
                <a:cs typeface="Arial" pitchFamily="34" charset="0"/>
              </a:rPr>
              <a:t>effects</a:t>
            </a:r>
            <a:r>
              <a:rPr lang="fr-FR" sz="3200" b="1" kern="0" dirty="0" smtClean="0">
                <a:solidFill>
                  <a:prstClr val="white">
                    <a:lumMod val="65000"/>
                  </a:prstClr>
                </a:solidFill>
                <a:latin typeface="Arial" pitchFamily="34" charset="0"/>
                <a:cs typeface="Arial" pitchFamily="34" charset="0"/>
              </a:rPr>
              <a:t> of </a:t>
            </a:r>
            <a:r>
              <a:rPr lang="fr-FR" sz="3200" b="1" kern="0" dirty="0" err="1" smtClean="0">
                <a:solidFill>
                  <a:prstClr val="white">
                    <a:lumMod val="65000"/>
                  </a:prstClr>
                </a:solidFill>
                <a:latin typeface="Arial" pitchFamily="34" charset="0"/>
                <a:cs typeface="Arial" pitchFamily="34" charset="0"/>
              </a:rPr>
              <a:t>Dasatinib:Sprycel</a:t>
            </a:r>
            <a:r>
              <a:rPr lang="fr-FR" sz="3200" b="1" kern="0" dirty="0" smtClean="0">
                <a:solidFill>
                  <a:prstClr val="white">
                    <a:lumMod val="65000"/>
                  </a:prstClr>
                </a:solidFill>
                <a:latin typeface="Arial" pitchFamily="34" charset="0"/>
                <a:cs typeface="Arial" pitchFamily="34" charset="0"/>
              </a:rPr>
              <a:t>® </a:t>
            </a:r>
            <a:endParaRPr lang="fr-FR" sz="3200" b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20" name="Rectangle 19"/>
          <p:cNvSpPr/>
          <p:nvPr/>
        </p:nvSpPr>
        <p:spPr>
          <a:xfrm>
            <a:off x="4448334" y="675025"/>
            <a:ext cx="2787943" cy="76944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defRPr/>
            </a:pPr>
            <a:r>
              <a:rPr lang="fr-FR" sz="4400" kern="0" dirty="0" smtClean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RESULTS</a:t>
            </a:r>
            <a:endParaRPr lang="fr-FR" sz="4400" kern="0" dirty="0">
              <a:solidFill>
                <a:srgbClr val="0070C0"/>
              </a:solidFill>
              <a:latin typeface="Arial" pitchFamily="34" charset="0"/>
              <a:cs typeface="Arial" pitchFamily="34" charset="0"/>
            </a:endParaRPr>
          </a:p>
        </p:txBody>
      </p:sp>
      <p:grpSp>
        <p:nvGrpSpPr>
          <p:cNvPr id="2" name="Groupe 1"/>
          <p:cNvGrpSpPr/>
          <p:nvPr/>
        </p:nvGrpSpPr>
        <p:grpSpPr>
          <a:xfrm>
            <a:off x="2511799" y="2618389"/>
            <a:ext cx="8513324" cy="3995846"/>
            <a:chOff x="1959349" y="2413663"/>
            <a:chExt cx="8513324" cy="3995846"/>
          </a:xfrm>
        </p:grpSpPr>
        <p:graphicFrame>
          <p:nvGraphicFramePr>
            <p:cNvPr id="12" name="Espace réservé du contenu 4"/>
            <p:cNvGraphicFramePr>
              <a:graphicFrameLocks/>
            </p:cNvGraphicFramePr>
            <p:nvPr>
              <p:extLst>
                <p:ext uri="{D42A27DB-BD31-4B8C-83A1-F6EECF244321}">
                  <p14:modId xmlns:p14="http://schemas.microsoft.com/office/powerpoint/2010/main" val="3403084817"/>
                </p:ext>
              </p:extLst>
            </p:nvPr>
          </p:nvGraphicFramePr>
          <p:xfrm>
            <a:off x="1959349" y="2413663"/>
            <a:ext cx="8513324" cy="3995846"/>
          </p:xfrm>
          <a:graphic>
            <a:graphicData uri="http://schemas.openxmlformats.org/drawingml/2006/chart">
              <c:chart xmlns:c="http://schemas.openxmlformats.org/drawingml/2006/chart" xmlns:r="http://schemas.openxmlformats.org/officeDocument/2006/relationships" r:id="rId4"/>
            </a:graphicData>
          </a:graphic>
        </p:graphicFrame>
        <p:sp>
          <p:nvSpPr>
            <p:cNvPr id="3" name="ZoneTexte 2"/>
            <p:cNvSpPr txBox="1"/>
            <p:nvPr/>
          </p:nvSpPr>
          <p:spPr>
            <a:xfrm>
              <a:off x="8429920" y="3013890"/>
              <a:ext cx="765553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sz="2000" b="1" dirty="0" smtClean="0">
                  <a:latin typeface="Times New Roman" pitchFamily="18" charset="0"/>
                  <a:cs typeface="Times New Roman" pitchFamily="18" charset="0"/>
                </a:rPr>
                <a:t>17%</a:t>
              </a:r>
              <a:endParaRPr lang="fr-FR" sz="2000" b="1" dirty="0"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17" name="ZoneTexte 16"/>
            <p:cNvSpPr txBox="1"/>
            <p:nvPr/>
          </p:nvSpPr>
          <p:spPr>
            <a:xfrm>
              <a:off x="8346266" y="4049100"/>
              <a:ext cx="765553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sz="2000" b="1" dirty="0" smtClean="0">
                  <a:latin typeface="Times New Roman" pitchFamily="18" charset="0"/>
                  <a:cs typeface="Times New Roman" pitchFamily="18" charset="0"/>
                </a:rPr>
                <a:t>17%</a:t>
              </a:r>
              <a:endParaRPr lang="fr-FR" sz="2000" b="1" dirty="0"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23" name="ZoneTexte 22"/>
            <p:cNvSpPr txBox="1"/>
            <p:nvPr/>
          </p:nvSpPr>
          <p:spPr>
            <a:xfrm>
              <a:off x="8429920" y="5053052"/>
              <a:ext cx="765553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sz="2000" b="1" dirty="0" smtClean="0">
                  <a:latin typeface="Times New Roman" pitchFamily="18" charset="0"/>
                  <a:cs typeface="Times New Roman" pitchFamily="18" charset="0"/>
                </a:rPr>
                <a:t>17%</a:t>
              </a:r>
              <a:endParaRPr lang="fr-FR" sz="2000" b="1" dirty="0">
                <a:latin typeface="Times New Roman" pitchFamily="18" charset="0"/>
                <a:cs typeface="Times New Roman" pitchFamily="18" charset="0"/>
              </a:endParaRPr>
            </a:p>
          </p:txBody>
        </p:sp>
      </p:grpSp>
      <p:grpSp>
        <p:nvGrpSpPr>
          <p:cNvPr id="22" name="Groupe 21"/>
          <p:cNvGrpSpPr/>
          <p:nvPr/>
        </p:nvGrpSpPr>
        <p:grpSpPr>
          <a:xfrm>
            <a:off x="3118770" y="460403"/>
            <a:ext cx="2431854" cy="1439709"/>
            <a:chOff x="3030433" y="476389"/>
            <a:chExt cx="2431854" cy="1439709"/>
          </a:xfrm>
        </p:grpSpPr>
        <p:sp>
          <p:nvSpPr>
            <p:cNvPr id="26" name="Rectangle 25"/>
            <p:cNvSpPr/>
            <p:nvPr/>
          </p:nvSpPr>
          <p:spPr>
            <a:xfrm>
              <a:off x="3030433" y="638524"/>
              <a:ext cx="987562" cy="1144115"/>
            </a:xfrm>
            <a:prstGeom prst="rect">
              <a:avLst/>
            </a:prstGeom>
            <a:solidFill>
              <a:srgbClr val="F3F7F8"/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algn="ctr">
                <a:defRPr/>
              </a:pPr>
              <a:endParaRPr lang="fr-FR" kern="0" smtClean="0">
                <a:solidFill>
                  <a:prstClr val="white"/>
                </a:solidFill>
              </a:endParaRPr>
            </a:p>
          </p:txBody>
        </p:sp>
        <p:sp>
          <p:nvSpPr>
            <p:cNvPr id="27" name="Rectangle 26"/>
            <p:cNvSpPr/>
            <p:nvPr/>
          </p:nvSpPr>
          <p:spPr>
            <a:xfrm>
              <a:off x="3519222" y="1628203"/>
              <a:ext cx="289892" cy="287895"/>
            </a:xfrm>
            <a:prstGeom prst="rect">
              <a:avLst/>
            </a:prstGeom>
            <a:solidFill>
              <a:srgbClr val="70AD47">
                <a:lumMod val="60000"/>
                <a:lumOff val="40000"/>
              </a:srgbClr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algn="ctr">
                <a:defRPr/>
              </a:pPr>
              <a:endParaRPr lang="fr-FR" kern="0" smtClean="0">
                <a:solidFill>
                  <a:prstClr val="white"/>
                </a:solidFill>
              </a:endParaRPr>
            </a:p>
          </p:txBody>
        </p:sp>
        <p:sp>
          <p:nvSpPr>
            <p:cNvPr id="28" name="Rectangle 27"/>
            <p:cNvSpPr/>
            <p:nvPr/>
          </p:nvSpPr>
          <p:spPr>
            <a:xfrm>
              <a:off x="4276716" y="476862"/>
              <a:ext cx="1185571" cy="150046"/>
            </a:xfrm>
            <a:prstGeom prst="rect">
              <a:avLst/>
            </a:prstGeom>
            <a:solidFill>
              <a:srgbClr val="5B9BD5">
                <a:lumMod val="60000"/>
                <a:lumOff val="40000"/>
              </a:srgbClr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algn="ctr">
                <a:defRPr/>
              </a:pPr>
              <a:endParaRPr lang="fr-FR" kern="0" smtClean="0">
                <a:solidFill>
                  <a:prstClr val="white"/>
                </a:solidFill>
              </a:endParaRPr>
            </a:p>
          </p:txBody>
        </p:sp>
        <p:sp>
          <p:nvSpPr>
            <p:cNvPr id="29" name="Rectangle 28"/>
            <p:cNvSpPr/>
            <p:nvPr/>
          </p:nvSpPr>
          <p:spPr>
            <a:xfrm>
              <a:off x="3612701" y="476389"/>
              <a:ext cx="755703" cy="755703"/>
            </a:xfrm>
            <a:prstGeom prst="rect">
              <a:avLst/>
            </a:prstGeom>
            <a:solidFill>
              <a:srgbClr val="5B9BD5">
                <a:lumMod val="60000"/>
                <a:lumOff val="40000"/>
              </a:srgbClr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algn="ctr">
                <a:defRPr/>
              </a:pPr>
              <a:endParaRPr lang="fr-FR" kern="0" smtClean="0">
                <a:solidFill>
                  <a:prstClr val="white"/>
                </a:solidFill>
              </a:endParaRPr>
            </a:p>
          </p:txBody>
        </p:sp>
        <p:sp>
          <p:nvSpPr>
            <p:cNvPr id="30" name="Rectangle 29"/>
            <p:cNvSpPr/>
            <p:nvPr/>
          </p:nvSpPr>
          <p:spPr>
            <a:xfrm>
              <a:off x="3341937" y="1247830"/>
              <a:ext cx="198000" cy="196636"/>
            </a:xfrm>
            <a:prstGeom prst="rect">
              <a:avLst/>
            </a:prstGeom>
            <a:solidFill>
              <a:schemeClr val="bg1"/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algn="ctr">
                <a:defRPr/>
              </a:pPr>
              <a:endParaRPr lang="fr-FR" kern="0" smtClean="0">
                <a:solidFill>
                  <a:prstClr val="white"/>
                </a:solidFill>
              </a:endParaRPr>
            </a:p>
          </p:txBody>
        </p:sp>
      </p:grpSp>
      <p:sp>
        <p:nvSpPr>
          <p:cNvPr id="25" name="Rectangle 24"/>
          <p:cNvSpPr/>
          <p:nvPr/>
        </p:nvSpPr>
        <p:spPr>
          <a:xfrm rot="10800000">
            <a:off x="-2795869" y="2258441"/>
            <a:ext cx="14505220" cy="45719"/>
          </a:xfrm>
          <a:prstGeom prst="rect">
            <a:avLst/>
          </a:prstGeom>
          <a:gradFill flip="none" rotWithShape="1">
            <a:gsLst>
              <a:gs pos="0">
                <a:schemeClr val="bg2">
                  <a:lumMod val="90000"/>
                </a:schemeClr>
              </a:gs>
              <a:gs pos="50000">
                <a:schemeClr val="bg2">
                  <a:lumMod val="90000"/>
                  <a:alpha val="0"/>
                </a:schemeClr>
              </a:gs>
              <a:gs pos="100000">
                <a:schemeClr val="bg2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224189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0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3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6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" grpId="0"/>
      <p:bldP spid="20" grpId="0"/>
    </p:bld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Image 1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V="1">
            <a:off x="-1193446" y="-564698"/>
            <a:ext cx="4642251" cy="2971251"/>
          </a:xfrm>
          <a:prstGeom prst="rect">
            <a:avLst/>
          </a:prstGeom>
          <a:effectLst>
            <a:softEdge rad="1270000"/>
          </a:effectLst>
        </p:spPr>
      </p:pic>
      <p:grpSp>
        <p:nvGrpSpPr>
          <p:cNvPr id="2" name="Groupe 1"/>
          <p:cNvGrpSpPr/>
          <p:nvPr/>
        </p:nvGrpSpPr>
        <p:grpSpPr>
          <a:xfrm>
            <a:off x="3448805" y="245229"/>
            <a:ext cx="2431854" cy="1439709"/>
            <a:chOff x="3030433" y="476389"/>
            <a:chExt cx="2431854" cy="1439709"/>
          </a:xfrm>
        </p:grpSpPr>
        <p:sp>
          <p:nvSpPr>
            <p:cNvPr id="14" name="Rectangle 13"/>
            <p:cNvSpPr/>
            <p:nvPr/>
          </p:nvSpPr>
          <p:spPr>
            <a:xfrm>
              <a:off x="3030433" y="638524"/>
              <a:ext cx="987562" cy="1144115"/>
            </a:xfrm>
            <a:prstGeom prst="rect">
              <a:avLst/>
            </a:prstGeom>
            <a:solidFill>
              <a:srgbClr val="F3F7F8"/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algn="ctr">
                <a:defRPr/>
              </a:pPr>
              <a:endParaRPr lang="fr-FR" sz="2000" b="1" kern="0" smtClean="0">
                <a:solidFill>
                  <a:prstClr val="white"/>
                </a:solidFill>
              </a:endParaRPr>
            </a:p>
          </p:txBody>
        </p:sp>
        <p:sp>
          <p:nvSpPr>
            <p:cNvPr id="15" name="Rectangle 14"/>
            <p:cNvSpPr/>
            <p:nvPr/>
          </p:nvSpPr>
          <p:spPr>
            <a:xfrm>
              <a:off x="3519222" y="1628203"/>
              <a:ext cx="289892" cy="287895"/>
            </a:xfrm>
            <a:prstGeom prst="rect">
              <a:avLst/>
            </a:prstGeom>
            <a:solidFill>
              <a:srgbClr val="70AD47">
                <a:lumMod val="60000"/>
                <a:lumOff val="40000"/>
              </a:srgbClr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algn="ctr">
                <a:defRPr/>
              </a:pPr>
              <a:endParaRPr lang="fr-FR" sz="2000" b="1" kern="0" smtClean="0">
                <a:solidFill>
                  <a:prstClr val="white"/>
                </a:solidFill>
              </a:endParaRPr>
            </a:p>
          </p:txBody>
        </p:sp>
        <p:sp>
          <p:nvSpPr>
            <p:cNvPr id="21" name="Rectangle 20"/>
            <p:cNvSpPr/>
            <p:nvPr/>
          </p:nvSpPr>
          <p:spPr>
            <a:xfrm>
              <a:off x="4276716" y="476862"/>
              <a:ext cx="1185571" cy="150046"/>
            </a:xfrm>
            <a:prstGeom prst="rect">
              <a:avLst/>
            </a:prstGeom>
            <a:solidFill>
              <a:srgbClr val="5B9BD5">
                <a:lumMod val="60000"/>
                <a:lumOff val="40000"/>
              </a:srgbClr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algn="ctr">
                <a:defRPr/>
              </a:pPr>
              <a:endParaRPr lang="fr-FR" sz="2000" b="1" kern="0" smtClean="0">
                <a:solidFill>
                  <a:prstClr val="white"/>
                </a:solidFill>
              </a:endParaRPr>
            </a:p>
          </p:txBody>
        </p:sp>
        <p:sp>
          <p:nvSpPr>
            <p:cNvPr id="24" name="Rectangle 23"/>
            <p:cNvSpPr/>
            <p:nvPr/>
          </p:nvSpPr>
          <p:spPr>
            <a:xfrm>
              <a:off x="3612701" y="476389"/>
              <a:ext cx="755703" cy="755703"/>
            </a:xfrm>
            <a:prstGeom prst="rect">
              <a:avLst/>
            </a:prstGeom>
            <a:solidFill>
              <a:srgbClr val="5B9BD5">
                <a:lumMod val="60000"/>
                <a:lumOff val="40000"/>
              </a:srgbClr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algn="ctr">
                <a:defRPr/>
              </a:pPr>
              <a:endParaRPr lang="fr-FR" sz="2000" b="1" kern="0" smtClean="0">
                <a:solidFill>
                  <a:prstClr val="white"/>
                </a:solidFill>
              </a:endParaRPr>
            </a:p>
          </p:txBody>
        </p:sp>
        <p:sp>
          <p:nvSpPr>
            <p:cNvPr id="25" name="Rectangle 24"/>
            <p:cNvSpPr/>
            <p:nvPr/>
          </p:nvSpPr>
          <p:spPr>
            <a:xfrm>
              <a:off x="3341937" y="1247830"/>
              <a:ext cx="198000" cy="196636"/>
            </a:xfrm>
            <a:prstGeom prst="rect">
              <a:avLst/>
            </a:prstGeom>
            <a:solidFill>
              <a:schemeClr val="bg1"/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algn="ctr">
                <a:defRPr/>
              </a:pPr>
              <a:endParaRPr lang="fr-FR" sz="2000" b="1" kern="0" smtClean="0">
                <a:solidFill>
                  <a:prstClr val="white"/>
                </a:solidFill>
              </a:endParaRPr>
            </a:p>
          </p:txBody>
        </p:sp>
      </p:grpSp>
      <p:sp>
        <p:nvSpPr>
          <p:cNvPr id="19" name="Rectangle 18"/>
          <p:cNvSpPr/>
          <p:nvPr/>
        </p:nvSpPr>
        <p:spPr>
          <a:xfrm rot="10800000">
            <a:off x="-1180054" y="2046151"/>
            <a:ext cx="10897986" cy="32538"/>
          </a:xfrm>
          <a:prstGeom prst="rect">
            <a:avLst/>
          </a:prstGeom>
          <a:gradFill flip="none" rotWithShape="1">
            <a:gsLst>
              <a:gs pos="0">
                <a:schemeClr val="bg2">
                  <a:lumMod val="90000"/>
                </a:schemeClr>
              </a:gs>
              <a:gs pos="50000">
                <a:schemeClr val="bg2">
                  <a:lumMod val="90000"/>
                  <a:alpha val="0"/>
                </a:schemeClr>
              </a:gs>
              <a:gs pos="100000">
                <a:schemeClr val="bg2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>
              <a:solidFill>
                <a:prstClr val="white"/>
              </a:solidFill>
            </a:endParaRPr>
          </a:p>
        </p:txBody>
      </p:sp>
      <p:sp>
        <p:nvSpPr>
          <p:cNvPr id="23" name="Rectangle 22"/>
          <p:cNvSpPr/>
          <p:nvPr/>
        </p:nvSpPr>
        <p:spPr>
          <a:xfrm>
            <a:off x="4967917" y="536208"/>
            <a:ext cx="2787943" cy="76944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defRPr/>
            </a:pPr>
            <a:r>
              <a:rPr lang="fr-FR" sz="4400" kern="0" dirty="0" smtClean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RESULTS</a:t>
            </a:r>
            <a:endParaRPr lang="fr-FR" sz="4400" kern="0" dirty="0">
              <a:solidFill>
                <a:srgbClr val="0070C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13" name="Rectangle 12"/>
          <p:cNvSpPr/>
          <p:nvPr/>
        </p:nvSpPr>
        <p:spPr>
          <a:xfrm>
            <a:off x="4356208" y="1305649"/>
            <a:ext cx="7966655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fr-FR" sz="3200" b="1" kern="0" dirty="0" smtClean="0">
                <a:solidFill>
                  <a:prstClr val="white">
                    <a:lumMod val="65000"/>
                  </a:prstClr>
                </a:solidFill>
                <a:latin typeface="Arial" pitchFamily="34" charset="0"/>
                <a:cs typeface="Arial" pitchFamily="34" charset="0"/>
              </a:rPr>
              <a:t>Communs </a:t>
            </a:r>
            <a:r>
              <a:rPr lang="fr-FR" sz="3200" b="1" kern="0" dirty="0" err="1" smtClean="0">
                <a:solidFill>
                  <a:prstClr val="white">
                    <a:lumMod val="65000"/>
                  </a:prstClr>
                </a:solidFill>
                <a:latin typeface="Arial" pitchFamily="34" charset="0"/>
                <a:cs typeface="Arial" pitchFamily="34" charset="0"/>
              </a:rPr>
              <a:t>effects</a:t>
            </a:r>
            <a:r>
              <a:rPr lang="fr-FR" sz="3200" b="1" kern="0" dirty="0" smtClean="0">
                <a:solidFill>
                  <a:prstClr val="white">
                    <a:lumMod val="65000"/>
                  </a:prstClr>
                </a:solidFill>
                <a:latin typeface="Arial" pitchFamily="34" charset="0"/>
                <a:cs typeface="Arial" pitchFamily="34" charset="0"/>
              </a:rPr>
              <a:t> of </a:t>
            </a:r>
            <a:r>
              <a:rPr lang="fr-FR" sz="3200" b="1" kern="0" dirty="0" err="1" smtClean="0">
                <a:solidFill>
                  <a:prstClr val="white">
                    <a:lumMod val="65000"/>
                  </a:prstClr>
                </a:solidFill>
                <a:latin typeface="Arial" pitchFamily="34" charset="0"/>
                <a:cs typeface="Arial" pitchFamily="34" charset="0"/>
              </a:rPr>
              <a:t>Dasatinib:Sprycel</a:t>
            </a:r>
            <a:r>
              <a:rPr lang="fr-FR" sz="3200" b="1" kern="0" dirty="0" smtClean="0">
                <a:solidFill>
                  <a:prstClr val="white">
                    <a:lumMod val="65000"/>
                  </a:prstClr>
                </a:solidFill>
                <a:latin typeface="Times New Roman"/>
                <a:cs typeface="Times New Roman"/>
              </a:rPr>
              <a:t>®</a:t>
            </a:r>
            <a:r>
              <a:rPr lang="fr-FR" sz="3200" b="1" kern="0" dirty="0" smtClean="0">
                <a:solidFill>
                  <a:prstClr val="white">
                    <a:lumMod val="65000"/>
                  </a:prstClr>
                </a:solidFill>
                <a:latin typeface="Arial" pitchFamily="34" charset="0"/>
                <a:cs typeface="Arial" pitchFamily="34" charset="0"/>
              </a:rPr>
              <a:t> </a:t>
            </a:r>
            <a:endParaRPr lang="fr-FR" sz="3200" b="1" dirty="0"/>
          </a:p>
        </p:txBody>
      </p:sp>
      <p:graphicFrame>
        <p:nvGraphicFramePr>
          <p:cNvPr id="17" name="Espace réservé du contenu 4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138241726"/>
              </p:ext>
            </p:extLst>
          </p:nvPr>
        </p:nvGraphicFramePr>
        <p:xfrm>
          <a:off x="2000250" y="2370948"/>
          <a:ext cx="9296400" cy="389650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grpSp>
        <p:nvGrpSpPr>
          <p:cNvPr id="4" name="Groupe 3"/>
          <p:cNvGrpSpPr/>
          <p:nvPr/>
        </p:nvGrpSpPr>
        <p:grpSpPr>
          <a:xfrm>
            <a:off x="2625620" y="1684938"/>
            <a:ext cx="8140062" cy="4182853"/>
            <a:chOff x="2122822" y="2270557"/>
            <a:chExt cx="8140062" cy="4182853"/>
          </a:xfrm>
        </p:grpSpPr>
        <p:graphicFrame>
          <p:nvGraphicFramePr>
            <p:cNvPr id="27" name="Graphique 26"/>
            <p:cNvGraphicFramePr/>
            <p:nvPr>
              <p:extLst>
                <p:ext uri="{D42A27DB-BD31-4B8C-83A1-F6EECF244321}">
                  <p14:modId xmlns:p14="http://schemas.microsoft.com/office/powerpoint/2010/main" val="3534292998"/>
                </p:ext>
              </p:extLst>
            </p:nvPr>
          </p:nvGraphicFramePr>
          <p:xfrm>
            <a:off x="2122822" y="2270557"/>
            <a:ext cx="7981950" cy="4182853"/>
          </p:xfrm>
          <a:graphic>
            <a:graphicData uri="http://schemas.openxmlformats.org/drawingml/2006/chart">
              <c:chart xmlns:c="http://schemas.openxmlformats.org/drawingml/2006/chart" xmlns:r="http://schemas.openxmlformats.org/officeDocument/2006/relationships" r:id="rId5"/>
            </a:graphicData>
          </a:graphic>
        </p:graphicFrame>
        <p:sp>
          <p:nvSpPr>
            <p:cNvPr id="3" name="ZoneTexte 2"/>
            <p:cNvSpPr txBox="1"/>
            <p:nvPr/>
          </p:nvSpPr>
          <p:spPr>
            <a:xfrm>
              <a:off x="9348484" y="4874381"/>
              <a:ext cx="914400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sz="2000" b="1" dirty="0" smtClean="0">
                  <a:latin typeface="Times New Roman" pitchFamily="18" charset="0"/>
                  <a:cs typeface="Times New Roman" pitchFamily="18" charset="0"/>
                </a:rPr>
                <a:t>50%</a:t>
              </a:r>
              <a:endParaRPr lang="fr-FR" sz="2000" b="1" dirty="0"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20" name="ZoneTexte 19"/>
            <p:cNvSpPr txBox="1"/>
            <p:nvPr/>
          </p:nvSpPr>
          <p:spPr>
            <a:xfrm>
              <a:off x="7613956" y="5698835"/>
              <a:ext cx="914400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sz="2000" b="1" dirty="0" smtClean="0">
                  <a:latin typeface="Times New Roman" pitchFamily="18" charset="0"/>
                  <a:cs typeface="Times New Roman" pitchFamily="18" charset="0"/>
                </a:rPr>
                <a:t>33%</a:t>
              </a:r>
              <a:endParaRPr lang="fr-FR" sz="2000" b="1" dirty="0"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26" name="ZoneTexte 25"/>
            <p:cNvSpPr txBox="1"/>
            <p:nvPr/>
          </p:nvSpPr>
          <p:spPr>
            <a:xfrm>
              <a:off x="7641804" y="4093406"/>
              <a:ext cx="914400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sz="2000" b="1" dirty="0" smtClean="0">
                  <a:latin typeface="Times New Roman" pitchFamily="18" charset="0"/>
                  <a:cs typeface="Times New Roman" pitchFamily="18" charset="0"/>
                </a:rPr>
                <a:t>33%</a:t>
              </a:r>
              <a:endParaRPr lang="fr-FR" sz="2000" b="1" dirty="0"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28" name="ZoneTexte 27"/>
            <p:cNvSpPr txBox="1"/>
            <p:nvPr/>
          </p:nvSpPr>
          <p:spPr>
            <a:xfrm>
              <a:off x="6057089" y="3238992"/>
              <a:ext cx="914400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sz="2000" b="1" dirty="0" smtClean="0">
                  <a:latin typeface="Times New Roman" pitchFamily="18" charset="0"/>
                  <a:cs typeface="Times New Roman" pitchFamily="18" charset="0"/>
                </a:rPr>
                <a:t>17%</a:t>
              </a:r>
              <a:endParaRPr lang="fr-FR" sz="2000" b="1" dirty="0">
                <a:latin typeface="Times New Roman" pitchFamily="18" charset="0"/>
                <a:cs typeface="Times New Roman" pitchFamily="18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25629769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0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3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6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9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3" grpId="0"/>
      <p:bldP spid="13" grpId="0"/>
      <p:bldGraphic spid="17" grpId="0">
        <p:bldAsOne/>
      </p:bldGraphic>
    </p:bld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Image 1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V="1">
            <a:off x="-1433114" y="-1002681"/>
            <a:ext cx="4913975" cy="3301427"/>
          </a:xfrm>
          <a:prstGeom prst="rect">
            <a:avLst/>
          </a:prstGeom>
          <a:effectLst>
            <a:softEdge rad="1270000"/>
          </a:effectLst>
        </p:spPr>
      </p:pic>
      <p:sp>
        <p:nvSpPr>
          <p:cNvPr id="19" name="Rectangle 18"/>
          <p:cNvSpPr/>
          <p:nvPr/>
        </p:nvSpPr>
        <p:spPr>
          <a:xfrm rot="10800000">
            <a:off x="-1084126" y="1971664"/>
            <a:ext cx="10897986" cy="32538"/>
          </a:xfrm>
          <a:prstGeom prst="rect">
            <a:avLst/>
          </a:prstGeom>
          <a:gradFill flip="none" rotWithShape="1">
            <a:gsLst>
              <a:gs pos="0">
                <a:schemeClr val="bg2">
                  <a:lumMod val="90000"/>
                </a:schemeClr>
              </a:gs>
              <a:gs pos="50000">
                <a:schemeClr val="bg2">
                  <a:lumMod val="90000"/>
                  <a:alpha val="0"/>
                </a:schemeClr>
              </a:gs>
              <a:gs pos="100000">
                <a:schemeClr val="bg2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>
              <a:solidFill>
                <a:prstClr val="white"/>
              </a:solidFill>
            </a:endParaRPr>
          </a:p>
        </p:txBody>
      </p:sp>
      <p:sp>
        <p:nvSpPr>
          <p:cNvPr id="23" name="Rectangle 22"/>
          <p:cNvSpPr/>
          <p:nvPr/>
        </p:nvSpPr>
        <p:spPr>
          <a:xfrm>
            <a:off x="5264837" y="457246"/>
            <a:ext cx="2787943" cy="76944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defRPr/>
            </a:pPr>
            <a:r>
              <a:rPr lang="fr-FR" sz="4400" kern="0" dirty="0" smtClean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RESULTS</a:t>
            </a:r>
            <a:endParaRPr lang="fr-FR" sz="4400" kern="0" dirty="0">
              <a:solidFill>
                <a:srgbClr val="0070C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12" name="Rectangle 11"/>
          <p:cNvSpPr/>
          <p:nvPr/>
        </p:nvSpPr>
        <p:spPr>
          <a:xfrm>
            <a:off x="4869501" y="1226688"/>
            <a:ext cx="7408995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fr-FR" sz="3200" b="1" kern="0" dirty="0" err="1" smtClean="0">
                <a:solidFill>
                  <a:prstClr val="white">
                    <a:lumMod val="65000"/>
                  </a:prstClr>
                </a:solidFill>
                <a:latin typeface="Arial" pitchFamily="34" charset="0"/>
                <a:cs typeface="Arial" pitchFamily="34" charset="0"/>
              </a:rPr>
              <a:t>Specific</a:t>
            </a:r>
            <a:r>
              <a:rPr lang="fr-FR" sz="3200" b="1" kern="0" dirty="0" smtClean="0">
                <a:solidFill>
                  <a:prstClr val="white">
                    <a:lumMod val="65000"/>
                  </a:prst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fr-FR" sz="3200" b="1" kern="0" dirty="0" err="1" smtClean="0">
                <a:solidFill>
                  <a:prstClr val="white">
                    <a:lumMod val="65000"/>
                  </a:prstClr>
                </a:solidFill>
                <a:latin typeface="Arial" pitchFamily="34" charset="0"/>
                <a:cs typeface="Arial" pitchFamily="34" charset="0"/>
              </a:rPr>
              <a:t>effects</a:t>
            </a:r>
            <a:r>
              <a:rPr lang="fr-FR" sz="3200" b="1" kern="0" dirty="0" smtClean="0">
                <a:solidFill>
                  <a:prstClr val="white">
                    <a:lumMod val="65000"/>
                  </a:prstClr>
                </a:solidFill>
                <a:latin typeface="Arial" pitchFamily="34" charset="0"/>
                <a:cs typeface="Arial" pitchFamily="34" charset="0"/>
              </a:rPr>
              <a:t> of </a:t>
            </a:r>
            <a:r>
              <a:rPr lang="fr-FR" sz="3200" b="1" kern="0" dirty="0" err="1" smtClean="0">
                <a:solidFill>
                  <a:prstClr val="white">
                    <a:lumMod val="65000"/>
                  </a:prstClr>
                </a:solidFill>
                <a:latin typeface="Arial" pitchFamily="34" charset="0"/>
                <a:cs typeface="Arial" pitchFamily="34" charset="0"/>
              </a:rPr>
              <a:t>Nilotinib:Tasigna</a:t>
            </a:r>
            <a:r>
              <a:rPr lang="fr-FR" sz="3200" b="1" kern="0" dirty="0" smtClean="0">
                <a:solidFill>
                  <a:prstClr val="white">
                    <a:lumMod val="65000"/>
                  </a:prstClr>
                </a:solidFill>
                <a:latin typeface="Times New Roman"/>
                <a:cs typeface="Times New Roman"/>
              </a:rPr>
              <a:t>®</a:t>
            </a:r>
            <a:r>
              <a:rPr lang="fr-FR" sz="3200" b="1" kern="0" dirty="0" smtClean="0">
                <a:solidFill>
                  <a:prstClr val="white">
                    <a:lumMod val="65000"/>
                  </a:prstClr>
                </a:solidFill>
                <a:latin typeface="Arial" pitchFamily="34" charset="0"/>
                <a:cs typeface="Arial" pitchFamily="34" charset="0"/>
              </a:rPr>
              <a:t> </a:t>
            </a:r>
            <a:endParaRPr lang="fr-FR" sz="3200" b="1" dirty="0"/>
          </a:p>
        </p:txBody>
      </p:sp>
      <p:graphicFrame>
        <p:nvGraphicFramePr>
          <p:cNvPr id="13" name="Espace réservé du contenu 4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91794532"/>
              </p:ext>
            </p:extLst>
          </p:nvPr>
        </p:nvGraphicFramePr>
        <p:xfrm>
          <a:off x="1390650" y="2208179"/>
          <a:ext cx="9753600" cy="434502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grpSp>
        <p:nvGrpSpPr>
          <p:cNvPr id="2" name="Groupe 1"/>
          <p:cNvGrpSpPr/>
          <p:nvPr/>
        </p:nvGrpSpPr>
        <p:grpSpPr>
          <a:xfrm>
            <a:off x="7219143" y="2561849"/>
            <a:ext cx="3243844" cy="3298113"/>
            <a:chOff x="7370116" y="2539918"/>
            <a:chExt cx="2455088" cy="3298113"/>
          </a:xfrm>
        </p:grpSpPr>
        <p:sp>
          <p:nvSpPr>
            <p:cNvPr id="3" name="ZoneTexte 2"/>
            <p:cNvSpPr txBox="1"/>
            <p:nvPr/>
          </p:nvSpPr>
          <p:spPr>
            <a:xfrm>
              <a:off x="9183179" y="5437921"/>
              <a:ext cx="642025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sz="2000" b="1" dirty="0" smtClean="0">
                  <a:latin typeface="Times New Roman" pitchFamily="18" charset="0"/>
                  <a:cs typeface="Times New Roman" pitchFamily="18" charset="0"/>
                </a:rPr>
                <a:t>18%</a:t>
              </a:r>
              <a:endParaRPr lang="fr-FR" sz="2000" b="1" dirty="0"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18" name="ZoneTexte 17"/>
            <p:cNvSpPr txBox="1"/>
            <p:nvPr/>
          </p:nvSpPr>
          <p:spPr>
            <a:xfrm>
              <a:off x="7370116" y="4863338"/>
              <a:ext cx="642025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sz="2000" b="1" dirty="0">
                  <a:latin typeface="Times New Roman" pitchFamily="18" charset="0"/>
                  <a:cs typeface="Times New Roman" pitchFamily="18" charset="0"/>
                </a:rPr>
                <a:t>9</a:t>
              </a:r>
              <a:r>
                <a:rPr lang="fr-FR" sz="2000" b="1" dirty="0" smtClean="0">
                  <a:latin typeface="Times New Roman" pitchFamily="18" charset="0"/>
                  <a:cs typeface="Times New Roman" pitchFamily="18" charset="0"/>
                </a:rPr>
                <a:t>%</a:t>
              </a:r>
              <a:endParaRPr lang="fr-FR" sz="2000" b="1" dirty="0"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20" name="ZoneTexte 19"/>
            <p:cNvSpPr txBox="1"/>
            <p:nvPr/>
          </p:nvSpPr>
          <p:spPr>
            <a:xfrm>
              <a:off x="7410750" y="3712480"/>
              <a:ext cx="642025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sz="2000" b="1" dirty="0">
                  <a:latin typeface="Times New Roman" pitchFamily="18" charset="0"/>
                  <a:cs typeface="Times New Roman" pitchFamily="18" charset="0"/>
                </a:rPr>
                <a:t>9</a:t>
              </a:r>
              <a:r>
                <a:rPr lang="fr-FR" sz="2000" b="1" dirty="0" smtClean="0">
                  <a:latin typeface="Times New Roman" pitchFamily="18" charset="0"/>
                  <a:cs typeface="Times New Roman" pitchFamily="18" charset="0"/>
                </a:rPr>
                <a:t>%</a:t>
              </a:r>
              <a:endParaRPr lang="fr-FR" sz="2000" b="1" dirty="0"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26" name="ZoneTexte 25"/>
            <p:cNvSpPr txBox="1"/>
            <p:nvPr/>
          </p:nvSpPr>
          <p:spPr>
            <a:xfrm>
              <a:off x="7410753" y="3158970"/>
              <a:ext cx="642025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sz="2000" b="1" dirty="0">
                  <a:latin typeface="Times New Roman" pitchFamily="18" charset="0"/>
                  <a:cs typeface="Times New Roman" pitchFamily="18" charset="0"/>
                </a:rPr>
                <a:t>9</a:t>
              </a:r>
              <a:r>
                <a:rPr lang="fr-FR" sz="2000" b="1" dirty="0" smtClean="0">
                  <a:latin typeface="Times New Roman" pitchFamily="18" charset="0"/>
                  <a:cs typeface="Times New Roman" pitchFamily="18" charset="0"/>
                </a:rPr>
                <a:t>%</a:t>
              </a:r>
              <a:endParaRPr lang="fr-FR" sz="2000" b="1" dirty="0"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27" name="ZoneTexte 26"/>
            <p:cNvSpPr txBox="1"/>
            <p:nvPr/>
          </p:nvSpPr>
          <p:spPr>
            <a:xfrm>
              <a:off x="7370116" y="4286738"/>
              <a:ext cx="642025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sz="2000" b="1" dirty="0">
                  <a:latin typeface="Times New Roman" pitchFamily="18" charset="0"/>
                  <a:cs typeface="Times New Roman" pitchFamily="18" charset="0"/>
                </a:rPr>
                <a:t>9</a:t>
              </a:r>
              <a:r>
                <a:rPr lang="fr-FR" sz="2000" b="1" dirty="0" smtClean="0">
                  <a:latin typeface="Times New Roman" pitchFamily="18" charset="0"/>
                  <a:cs typeface="Times New Roman" pitchFamily="18" charset="0"/>
                </a:rPr>
                <a:t>%</a:t>
              </a:r>
              <a:endParaRPr lang="fr-FR" sz="2000" b="1" dirty="0"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28" name="ZoneTexte 27"/>
            <p:cNvSpPr txBox="1"/>
            <p:nvPr/>
          </p:nvSpPr>
          <p:spPr>
            <a:xfrm>
              <a:off x="7410754" y="2539918"/>
              <a:ext cx="642025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sz="2000" b="1" dirty="0">
                  <a:latin typeface="Times New Roman" pitchFamily="18" charset="0"/>
                  <a:cs typeface="Times New Roman" pitchFamily="18" charset="0"/>
                </a:rPr>
                <a:t>9</a:t>
              </a:r>
              <a:r>
                <a:rPr lang="fr-FR" sz="2000" b="1" dirty="0" smtClean="0">
                  <a:latin typeface="Times New Roman" pitchFamily="18" charset="0"/>
                  <a:cs typeface="Times New Roman" pitchFamily="18" charset="0"/>
                </a:rPr>
                <a:t>%</a:t>
              </a:r>
              <a:endParaRPr lang="fr-FR" sz="2000" b="1" dirty="0">
                <a:latin typeface="Times New Roman" pitchFamily="18" charset="0"/>
                <a:cs typeface="Times New Roman" pitchFamily="18" charset="0"/>
              </a:endParaRPr>
            </a:p>
          </p:txBody>
        </p:sp>
      </p:grpSp>
      <p:grpSp>
        <p:nvGrpSpPr>
          <p:cNvPr id="22" name="Groupe 21"/>
          <p:cNvGrpSpPr/>
          <p:nvPr/>
        </p:nvGrpSpPr>
        <p:grpSpPr>
          <a:xfrm>
            <a:off x="3586186" y="246230"/>
            <a:ext cx="2431854" cy="1439709"/>
            <a:chOff x="3030433" y="476389"/>
            <a:chExt cx="2431854" cy="1439709"/>
          </a:xfrm>
        </p:grpSpPr>
        <p:sp>
          <p:nvSpPr>
            <p:cNvPr id="29" name="Rectangle 28"/>
            <p:cNvSpPr/>
            <p:nvPr/>
          </p:nvSpPr>
          <p:spPr>
            <a:xfrm>
              <a:off x="3030433" y="638524"/>
              <a:ext cx="987562" cy="1144115"/>
            </a:xfrm>
            <a:prstGeom prst="rect">
              <a:avLst/>
            </a:prstGeom>
            <a:solidFill>
              <a:srgbClr val="F3F7F8"/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algn="ctr">
                <a:defRPr/>
              </a:pPr>
              <a:endParaRPr lang="fr-FR" kern="0" smtClean="0">
                <a:solidFill>
                  <a:prstClr val="white"/>
                </a:solidFill>
              </a:endParaRPr>
            </a:p>
          </p:txBody>
        </p:sp>
        <p:sp>
          <p:nvSpPr>
            <p:cNvPr id="30" name="Rectangle 29"/>
            <p:cNvSpPr/>
            <p:nvPr/>
          </p:nvSpPr>
          <p:spPr>
            <a:xfrm>
              <a:off x="3519222" y="1628203"/>
              <a:ext cx="289892" cy="287895"/>
            </a:xfrm>
            <a:prstGeom prst="rect">
              <a:avLst/>
            </a:prstGeom>
            <a:solidFill>
              <a:srgbClr val="70AD47">
                <a:lumMod val="60000"/>
                <a:lumOff val="40000"/>
              </a:srgbClr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algn="ctr">
                <a:defRPr/>
              </a:pPr>
              <a:endParaRPr lang="fr-FR" kern="0" smtClean="0">
                <a:solidFill>
                  <a:prstClr val="white"/>
                </a:solidFill>
              </a:endParaRPr>
            </a:p>
          </p:txBody>
        </p:sp>
        <p:sp>
          <p:nvSpPr>
            <p:cNvPr id="31" name="Rectangle 30"/>
            <p:cNvSpPr/>
            <p:nvPr/>
          </p:nvSpPr>
          <p:spPr>
            <a:xfrm>
              <a:off x="4276716" y="476862"/>
              <a:ext cx="1185571" cy="150046"/>
            </a:xfrm>
            <a:prstGeom prst="rect">
              <a:avLst/>
            </a:prstGeom>
            <a:solidFill>
              <a:srgbClr val="5B9BD5">
                <a:lumMod val="60000"/>
                <a:lumOff val="40000"/>
              </a:srgbClr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algn="ctr">
                <a:defRPr/>
              </a:pPr>
              <a:endParaRPr lang="fr-FR" kern="0" smtClean="0">
                <a:solidFill>
                  <a:prstClr val="white"/>
                </a:solidFill>
              </a:endParaRPr>
            </a:p>
          </p:txBody>
        </p:sp>
        <p:sp>
          <p:nvSpPr>
            <p:cNvPr id="32" name="Rectangle 31"/>
            <p:cNvSpPr/>
            <p:nvPr/>
          </p:nvSpPr>
          <p:spPr>
            <a:xfrm>
              <a:off x="3612701" y="476389"/>
              <a:ext cx="755703" cy="755703"/>
            </a:xfrm>
            <a:prstGeom prst="rect">
              <a:avLst/>
            </a:prstGeom>
            <a:solidFill>
              <a:srgbClr val="5B9BD5">
                <a:lumMod val="60000"/>
                <a:lumOff val="40000"/>
              </a:srgbClr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algn="ctr">
                <a:defRPr/>
              </a:pPr>
              <a:endParaRPr lang="fr-FR" kern="0" smtClean="0">
                <a:solidFill>
                  <a:prstClr val="white"/>
                </a:solidFill>
              </a:endParaRPr>
            </a:p>
          </p:txBody>
        </p:sp>
        <p:sp>
          <p:nvSpPr>
            <p:cNvPr id="33" name="Rectangle 32"/>
            <p:cNvSpPr/>
            <p:nvPr/>
          </p:nvSpPr>
          <p:spPr>
            <a:xfrm>
              <a:off x="3341937" y="1247830"/>
              <a:ext cx="198000" cy="196636"/>
            </a:xfrm>
            <a:prstGeom prst="rect">
              <a:avLst/>
            </a:prstGeom>
            <a:solidFill>
              <a:schemeClr val="bg1"/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algn="ctr">
                <a:defRPr/>
              </a:pPr>
              <a:endParaRPr lang="fr-FR" kern="0" smtClean="0">
                <a:solidFill>
                  <a:prstClr val="white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25629769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0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3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6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9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3" grpId="0"/>
      <p:bldP spid="12" grpId="0"/>
      <p:bldGraphic spid="13" grpId="0">
        <p:bldAsOne/>
      </p:bldGraphic>
    </p:bld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Image 1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V="1">
            <a:off x="-1268825" y="-683499"/>
            <a:ext cx="4913975" cy="3301427"/>
          </a:xfrm>
          <a:prstGeom prst="rect">
            <a:avLst/>
          </a:prstGeom>
          <a:effectLst>
            <a:softEdge rad="1270000"/>
          </a:effectLst>
        </p:spPr>
      </p:pic>
      <p:sp>
        <p:nvSpPr>
          <p:cNvPr id="18" name="Rectangle 17"/>
          <p:cNvSpPr/>
          <p:nvPr/>
        </p:nvSpPr>
        <p:spPr>
          <a:xfrm>
            <a:off x="4872365" y="381277"/>
            <a:ext cx="2787943" cy="76944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defRPr/>
            </a:pPr>
            <a:r>
              <a:rPr lang="fr-FR" sz="4400" kern="0" dirty="0" smtClean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RESULTS</a:t>
            </a:r>
            <a:endParaRPr lang="fr-FR" sz="4400" kern="0" dirty="0">
              <a:solidFill>
                <a:srgbClr val="0070C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12" name="Rectangle 11"/>
          <p:cNvSpPr/>
          <p:nvPr/>
        </p:nvSpPr>
        <p:spPr>
          <a:xfrm>
            <a:off x="4673365" y="1243883"/>
            <a:ext cx="8068140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fr-FR" sz="3200" b="1" kern="0" dirty="0" smtClean="0">
                <a:solidFill>
                  <a:prstClr val="white">
                    <a:lumMod val="65000"/>
                  </a:prstClr>
                </a:solidFill>
                <a:latin typeface="Arial" pitchFamily="34" charset="0"/>
                <a:cs typeface="Arial" pitchFamily="34" charset="0"/>
              </a:rPr>
              <a:t>Communs </a:t>
            </a:r>
            <a:r>
              <a:rPr lang="fr-FR" sz="3200" b="1" kern="0" dirty="0" err="1" smtClean="0">
                <a:solidFill>
                  <a:prstClr val="white">
                    <a:lumMod val="65000"/>
                  </a:prstClr>
                </a:solidFill>
                <a:latin typeface="Arial" pitchFamily="34" charset="0"/>
                <a:cs typeface="Arial" pitchFamily="34" charset="0"/>
              </a:rPr>
              <a:t>effects</a:t>
            </a:r>
            <a:r>
              <a:rPr lang="fr-FR" sz="3200" b="1" kern="0" dirty="0" smtClean="0">
                <a:solidFill>
                  <a:prstClr val="white">
                    <a:lumMod val="65000"/>
                  </a:prstClr>
                </a:solidFill>
                <a:latin typeface="Arial" pitchFamily="34" charset="0"/>
                <a:cs typeface="Arial" pitchFamily="34" charset="0"/>
              </a:rPr>
              <a:t> of </a:t>
            </a:r>
            <a:r>
              <a:rPr lang="fr-FR" sz="3200" b="1" kern="0" dirty="0" err="1" smtClean="0">
                <a:solidFill>
                  <a:prstClr val="white">
                    <a:lumMod val="65000"/>
                  </a:prstClr>
                </a:solidFill>
                <a:latin typeface="Arial" pitchFamily="34" charset="0"/>
                <a:cs typeface="Arial" pitchFamily="34" charset="0"/>
              </a:rPr>
              <a:t>Nilotinib</a:t>
            </a:r>
            <a:r>
              <a:rPr lang="fr-FR" sz="3200" b="1" kern="0" dirty="0" smtClean="0">
                <a:solidFill>
                  <a:prstClr val="white">
                    <a:lumMod val="65000"/>
                  </a:prstClr>
                </a:solidFill>
                <a:latin typeface="Arial" pitchFamily="34" charset="0"/>
                <a:cs typeface="Arial" pitchFamily="34" charset="0"/>
              </a:rPr>
              <a:t>: </a:t>
            </a:r>
            <a:r>
              <a:rPr lang="fr-FR" sz="3200" b="1" kern="0" dirty="0" err="1" smtClean="0">
                <a:solidFill>
                  <a:prstClr val="white">
                    <a:lumMod val="65000"/>
                  </a:prstClr>
                </a:solidFill>
                <a:latin typeface="Arial" pitchFamily="34" charset="0"/>
                <a:cs typeface="Arial" pitchFamily="34" charset="0"/>
              </a:rPr>
              <a:t>Tasigna</a:t>
            </a:r>
            <a:r>
              <a:rPr lang="fr-FR" sz="3200" b="1" kern="0" dirty="0" smtClean="0">
                <a:solidFill>
                  <a:prstClr val="white">
                    <a:lumMod val="65000"/>
                  </a:prstClr>
                </a:solidFill>
                <a:latin typeface="Times New Roman"/>
                <a:cs typeface="Times New Roman"/>
              </a:rPr>
              <a:t>®</a:t>
            </a:r>
            <a:r>
              <a:rPr lang="fr-FR" sz="3200" b="1" kern="0" dirty="0" smtClean="0">
                <a:solidFill>
                  <a:prstClr val="white">
                    <a:lumMod val="65000"/>
                  </a:prstClr>
                </a:solidFill>
                <a:latin typeface="Arial" pitchFamily="34" charset="0"/>
                <a:cs typeface="Arial" pitchFamily="34" charset="0"/>
              </a:rPr>
              <a:t> </a:t>
            </a:r>
            <a:endParaRPr lang="fr-FR" sz="3200" b="1" dirty="0"/>
          </a:p>
        </p:txBody>
      </p:sp>
      <p:graphicFrame>
        <p:nvGraphicFramePr>
          <p:cNvPr id="13" name="Espace réservé du contenu 4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697171472"/>
              </p:ext>
            </p:extLst>
          </p:nvPr>
        </p:nvGraphicFramePr>
        <p:xfrm>
          <a:off x="2056286" y="2041716"/>
          <a:ext cx="9011764" cy="432880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sp>
        <p:nvSpPr>
          <p:cNvPr id="2" name="ZoneTexte 1"/>
          <p:cNvSpPr txBox="1"/>
          <p:nvPr/>
        </p:nvSpPr>
        <p:spPr>
          <a:xfrm>
            <a:off x="9457223" y="5214345"/>
            <a:ext cx="858829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000" b="1" dirty="0" smtClean="0">
                <a:latin typeface="Times New Roman" pitchFamily="18" charset="0"/>
                <a:cs typeface="Times New Roman" pitchFamily="18" charset="0"/>
              </a:rPr>
              <a:t>27%</a:t>
            </a:r>
            <a:endParaRPr lang="fr-FR" sz="20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3" name="ZoneTexte 22"/>
          <p:cNvSpPr txBox="1"/>
          <p:nvPr/>
        </p:nvSpPr>
        <p:spPr>
          <a:xfrm>
            <a:off x="9462537" y="4349396"/>
            <a:ext cx="858829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000" b="1" dirty="0" smtClean="0">
                <a:latin typeface="Times New Roman" pitchFamily="18" charset="0"/>
                <a:cs typeface="Times New Roman" pitchFamily="18" charset="0"/>
              </a:rPr>
              <a:t>27%</a:t>
            </a:r>
            <a:endParaRPr lang="fr-FR" sz="20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6" name="ZoneTexte 25"/>
          <p:cNvSpPr txBox="1"/>
          <p:nvPr/>
        </p:nvSpPr>
        <p:spPr>
          <a:xfrm>
            <a:off x="6266334" y="3391752"/>
            <a:ext cx="858829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000" b="1" dirty="0">
                <a:latin typeface="Times New Roman" pitchFamily="18" charset="0"/>
                <a:cs typeface="Times New Roman" pitchFamily="18" charset="0"/>
              </a:rPr>
              <a:t>9</a:t>
            </a:r>
            <a:r>
              <a:rPr lang="fr-FR" sz="2000" b="1" dirty="0" smtClean="0">
                <a:latin typeface="Times New Roman" pitchFamily="18" charset="0"/>
                <a:cs typeface="Times New Roman" pitchFamily="18" charset="0"/>
              </a:rPr>
              <a:t>%</a:t>
            </a:r>
            <a:endParaRPr lang="fr-FR" sz="20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7" name="ZoneTexte 26"/>
          <p:cNvSpPr txBox="1"/>
          <p:nvPr/>
        </p:nvSpPr>
        <p:spPr>
          <a:xfrm>
            <a:off x="7848606" y="2554652"/>
            <a:ext cx="858829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000" b="1" dirty="0" smtClean="0">
                <a:latin typeface="Times New Roman" pitchFamily="18" charset="0"/>
                <a:cs typeface="Times New Roman" pitchFamily="18" charset="0"/>
              </a:rPr>
              <a:t>18%</a:t>
            </a:r>
            <a:endParaRPr lang="fr-FR" sz="2000" b="1" dirty="0">
              <a:latin typeface="Times New Roman" pitchFamily="18" charset="0"/>
              <a:cs typeface="Times New Roman" pitchFamily="18" charset="0"/>
            </a:endParaRPr>
          </a:p>
        </p:txBody>
      </p:sp>
      <p:grpSp>
        <p:nvGrpSpPr>
          <p:cNvPr id="17" name="Groupe 16"/>
          <p:cNvGrpSpPr/>
          <p:nvPr/>
        </p:nvGrpSpPr>
        <p:grpSpPr>
          <a:xfrm>
            <a:off x="3427082" y="264418"/>
            <a:ext cx="2431854" cy="1439709"/>
            <a:chOff x="3030433" y="476389"/>
            <a:chExt cx="2431854" cy="1439709"/>
          </a:xfrm>
        </p:grpSpPr>
        <p:sp>
          <p:nvSpPr>
            <p:cNvPr id="20" name="Rectangle 19"/>
            <p:cNvSpPr/>
            <p:nvPr/>
          </p:nvSpPr>
          <p:spPr>
            <a:xfrm>
              <a:off x="3030433" y="638524"/>
              <a:ext cx="987562" cy="1144115"/>
            </a:xfrm>
            <a:prstGeom prst="rect">
              <a:avLst/>
            </a:prstGeom>
            <a:solidFill>
              <a:srgbClr val="F3F7F8"/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algn="ctr">
                <a:defRPr/>
              </a:pPr>
              <a:endParaRPr lang="fr-FR" kern="0" smtClean="0">
                <a:solidFill>
                  <a:prstClr val="white"/>
                </a:solidFill>
              </a:endParaRPr>
            </a:p>
          </p:txBody>
        </p:sp>
        <p:sp>
          <p:nvSpPr>
            <p:cNvPr id="22" name="Rectangle 21"/>
            <p:cNvSpPr/>
            <p:nvPr/>
          </p:nvSpPr>
          <p:spPr>
            <a:xfrm>
              <a:off x="3519222" y="1628203"/>
              <a:ext cx="289892" cy="287895"/>
            </a:xfrm>
            <a:prstGeom prst="rect">
              <a:avLst/>
            </a:prstGeom>
            <a:solidFill>
              <a:srgbClr val="70AD47">
                <a:lumMod val="60000"/>
                <a:lumOff val="40000"/>
              </a:srgbClr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algn="ctr">
                <a:defRPr/>
              </a:pPr>
              <a:endParaRPr lang="fr-FR" kern="0" smtClean="0">
                <a:solidFill>
                  <a:prstClr val="white"/>
                </a:solidFill>
              </a:endParaRPr>
            </a:p>
          </p:txBody>
        </p:sp>
        <p:sp>
          <p:nvSpPr>
            <p:cNvPr id="28" name="Rectangle 27"/>
            <p:cNvSpPr/>
            <p:nvPr/>
          </p:nvSpPr>
          <p:spPr>
            <a:xfrm>
              <a:off x="4276716" y="476862"/>
              <a:ext cx="1185571" cy="150046"/>
            </a:xfrm>
            <a:prstGeom prst="rect">
              <a:avLst/>
            </a:prstGeom>
            <a:solidFill>
              <a:srgbClr val="5B9BD5">
                <a:lumMod val="60000"/>
                <a:lumOff val="40000"/>
              </a:srgbClr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algn="ctr">
                <a:defRPr/>
              </a:pPr>
              <a:endParaRPr lang="fr-FR" kern="0" smtClean="0">
                <a:solidFill>
                  <a:prstClr val="white"/>
                </a:solidFill>
              </a:endParaRPr>
            </a:p>
          </p:txBody>
        </p:sp>
        <p:sp>
          <p:nvSpPr>
            <p:cNvPr id="29" name="Rectangle 28"/>
            <p:cNvSpPr/>
            <p:nvPr/>
          </p:nvSpPr>
          <p:spPr>
            <a:xfrm>
              <a:off x="3612701" y="476389"/>
              <a:ext cx="755703" cy="755703"/>
            </a:xfrm>
            <a:prstGeom prst="rect">
              <a:avLst/>
            </a:prstGeom>
            <a:solidFill>
              <a:srgbClr val="5B9BD5">
                <a:lumMod val="60000"/>
                <a:lumOff val="40000"/>
              </a:srgbClr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algn="ctr">
                <a:defRPr/>
              </a:pPr>
              <a:endParaRPr lang="fr-FR" kern="0" smtClean="0">
                <a:solidFill>
                  <a:prstClr val="white"/>
                </a:solidFill>
              </a:endParaRPr>
            </a:p>
          </p:txBody>
        </p:sp>
        <p:sp>
          <p:nvSpPr>
            <p:cNvPr id="30" name="Rectangle 29"/>
            <p:cNvSpPr/>
            <p:nvPr/>
          </p:nvSpPr>
          <p:spPr>
            <a:xfrm>
              <a:off x="3341937" y="1247830"/>
              <a:ext cx="198000" cy="196636"/>
            </a:xfrm>
            <a:prstGeom prst="rect">
              <a:avLst/>
            </a:prstGeom>
            <a:solidFill>
              <a:schemeClr val="bg1"/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algn="ctr">
                <a:defRPr/>
              </a:pPr>
              <a:endParaRPr lang="fr-FR" kern="0" smtClean="0">
                <a:solidFill>
                  <a:prstClr val="white"/>
                </a:solidFill>
              </a:endParaRPr>
            </a:p>
          </p:txBody>
        </p:sp>
      </p:grpSp>
      <p:sp>
        <p:nvSpPr>
          <p:cNvPr id="21" name="Rectangle 20"/>
          <p:cNvSpPr/>
          <p:nvPr/>
        </p:nvSpPr>
        <p:spPr>
          <a:xfrm rot="10800000">
            <a:off x="-2569142" y="1995996"/>
            <a:ext cx="14505220" cy="45719"/>
          </a:xfrm>
          <a:prstGeom prst="rect">
            <a:avLst/>
          </a:prstGeom>
          <a:gradFill flip="none" rotWithShape="1">
            <a:gsLst>
              <a:gs pos="0">
                <a:schemeClr val="bg2">
                  <a:lumMod val="90000"/>
                </a:schemeClr>
              </a:gs>
              <a:gs pos="50000">
                <a:schemeClr val="bg2">
                  <a:lumMod val="90000"/>
                  <a:alpha val="0"/>
                </a:schemeClr>
              </a:gs>
              <a:gs pos="100000">
                <a:schemeClr val="bg2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5629769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0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3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6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9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2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5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8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" grpId="0"/>
      <p:bldP spid="12" grpId="0"/>
      <p:bldGraphic spid="13" grpId="0">
        <p:bldAsOne/>
      </p:bldGraphic>
      <p:bldP spid="2" grpId="0"/>
      <p:bldP spid="23" grpId="0"/>
      <p:bldP spid="26" grpId="0"/>
      <p:bldP spid="27" grpId="0"/>
    </p:bld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94517" y="-1140265"/>
            <a:ext cx="4743437" cy="3557578"/>
          </a:xfrm>
          <a:prstGeom prst="rect">
            <a:avLst/>
          </a:prstGeom>
          <a:effectLst>
            <a:softEdge rad="1270000"/>
          </a:effectLst>
        </p:spPr>
      </p:pic>
      <p:sp>
        <p:nvSpPr>
          <p:cNvPr id="22" name="Rectangle 7"/>
          <p:cNvSpPr/>
          <p:nvPr/>
        </p:nvSpPr>
        <p:spPr>
          <a:xfrm>
            <a:off x="23184" y="1563046"/>
            <a:ext cx="12192000" cy="709712"/>
          </a:xfrm>
          <a:custGeom>
            <a:avLst/>
            <a:gdLst>
              <a:gd name="connsiteX0" fmla="*/ 0 w 4198882"/>
              <a:gd name="connsiteY0" fmla="*/ 0 h 648000"/>
              <a:gd name="connsiteX1" fmla="*/ 4198882 w 4198882"/>
              <a:gd name="connsiteY1" fmla="*/ 0 h 648000"/>
              <a:gd name="connsiteX2" fmla="*/ 4198882 w 4198882"/>
              <a:gd name="connsiteY2" fmla="*/ 648000 h 648000"/>
              <a:gd name="connsiteX3" fmla="*/ 0 w 4198882"/>
              <a:gd name="connsiteY3" fmla="*/ 648000 h 648000"/>
              <a:gd name="connsiteX4" fmla="*/ 0 w 4198882"/>
              <a:gd name="connsiteY4" fmla="*/ 0 h 648000"/>
              <a:gd name="connsiteX0" fmla="*/ 0 w 4214924"/>
              <a:gd name="connsiteY0" fmla="*/ 0 h 2139916"/>
              <a:gd name="connsiteX1" fmla="*/ 4198882 w 4214924"/>
              <a:gd name="connsiteY1" fmla="*/ 0 h 2139916"/>
              <a:gd name="connsiteX2" fmla="*/ 4214924 w 4214924"/>
              <a:gd name="connsiteY2" fmla="*/ 2139916 h 2139916"/>
              <a:gd name="connsiteX3" fmla="*/ 0 w 4214924"/>
              <a:gd name="connsiteY3" fmla="*/ 648000 h 2139916"/>
              <a:gd name="connsiteX4" fmla="*/ 0 w 4214924"/>
              <a:gd name="connsiteY4" fmla="*/ 0 h 2139916"/>
              <a:gd name="connsiteX0" fmla="*/ 0 w 4214924"/>
              <a:gd name="connsiteY0" fmla="*/ 128337 h 2268253"/>
              <a:gd name="connsiteX1" fmla="*/ 4198882 w 4214924"/>
              <a:gd name="connsiteY1" fmla="*/ 0 h 2268253"/>
              <a:gd name="connsiteX2" fmla="*/ 4214924 w 4214924"/>
              <a:gd name="connsiteY2" fmla="*/ 2268253 h 2268253"/>
              <a:gd name="connsiteX3" fmla="*/ 0 w 4214924"/>
              <a:gd name="connsiteY3" fmla="*/ 776337 h 2268253"/>
              <a:gd name="connsiteX4" fmla="*/ 0 w 4214924"/>
              <a:gd name="connsiteY4" fmla="*/ 128337 h 2268253"/>
              <a:gd name="connsiteX0" fmla="*/ 0 w 4214924"/>
              <a:gd name="connsiteY0" fmla="*/ 128337 h 2268253"/>
              <a:gd name="connsiteX1" fmla="*/ 4198882 w 4214924"/>
              <a:gd name="connsiteY1" fmla="*/ 0 h 2268253"/>
              <a:gd name="connsiteX2" fmla="*/ 4214924 w 4214924"/>
              <a:gd name="connsiteY2" fmla="*/ 2268253 h 2268253"/>
              <a:gd name="connsiteX3" fmla="*/ 0 w 4214924"/>
              <a:gd name="connsiteY3" fmla="*/ 776337 h 2268253"/>
              <a:gd name="connsiteX4" fmla="*/ 0 w 4214924"/>
              <a:gd name="connsiteY4" fmla="*/ 128337 h 2268253"/>
              <a:gd name="connsiteX0" fmla="*/ 0 w 4214924"/>
              <a:gd name="connsiteY0" fmla="*/ 128337 h 2268253"/>
              <a:gd name="connsiteX1" fmla="*/ 4198882 w 4214924"/>
              <a:gd name="connsiteY1" fmla="*/ 0 h 2268253"/>
              <a:gd name="connsiteX2" fmla="*/ 4214924 w 4214924"/>
              <a:gd name="connsiteY2" fmla="*/ 2268253 h 2268253"/>
              <a:gd name="connsiteX3" fmla="*/ 0 w 4214924"/>
              <a:gd name="connsiteY3" fmla="*/ 776337 h 2268253"/>
              <a:gd name="connsiteX4" fmla="*/ 0 w 4214924"/>
              <a:gd name="connsiteY4" fmla="*/ 128337 h 2268253"/>
              <a:gd name="connsiteX0" fmla="*/ 0 w 4214924"/>
              <a:gd name="connsiteY0" fmla="*/ 128337 h 2268253"/>
              <a:gd name="connsiteX1" fmla="*/ 4198882 w 4214924"/>
              <a:gd name="connsiteY1" fmla="*/ 0 h 2268253"/>
              <a:gd name="connsiteX2" fmla="*/ 4214924 w 4214924"/>
              <a:gd name="connsiteY2" fmla="*/ 2268253 h 2268253"/>
              <a:gd name="connsiteX3" fmla="*/ 0 w 4214924"/>
              <a:gd name="connsiteY3" fmla="*/ 776337 h 2268253"/>
              <a:gd name="connsiteX4" fmla="*/ 0 w 4214924"/>
              <a:gd name="connsiteY4" fmla="*/ 128337 h 2268253"/>
              <a:gd name="connsiteX0" fmla="*/ 0 w 4214924"/>
              <a:gd name="connsiteY0" fmla="*/ 1560 h 2141476"/>
              <a:gd name="connsiteX1" fmla="*/ 4198882 w 4214924"/>
              <a:gd name="connsiteY1" fmla="*/ 306360 h 2141476"/>
              <a:gd name="connsiteX2" fmla="*/ 4214924 w 4214924"/>
              <a:gd name="connsiteY2" fmla="*/ 2141476 h 2141476"/>
              <a:gd name="connsiteX3" fmla="*/ 0 w 4214924"/>
              <a:gd name="connsiteY3" fmla="*/ 649560 h 2141476"/>
              <a:gd name="connsiteX4" fmla="*/ 0 w 4214924"/>
              <a:gd name="connsiteY4" fmla="*/ 1560 h 2141476"/>
              <a:gd name="connsiteX0" fmla="*/ 0 w 4214924"/>
              <a:gd name="connsiteY0" fmla="*/ 11627 h 2151543"/>
              <a:gd name="connsiteX1" fmla="*/ 4198882 w 4214924"/>
              <a:gd name="connsiteY1" fmla="*/ 316427 h 2151543"/>
              <a:gd name="connsiteX2" fmla="*/ 4214924 w 4214924"/>
              <a:gd name="connsiteY2" fmla="*/ 2151543 h 2151543"/>
              <a:gd name="connsiteX3" fmla="*/ 0 w 4214924"/>
              <a:gd name="connsiteY3" fmla="*/ 659627 h 2151543"/>
              <a:gd name="connsiteX4" fmla="*/ 0 w 4214924"/>
              <a:gd name="connsiteY4" fmla="*/ 11627 h 2151543"/>
              <a:gd name="connsiteX0" fmla="*/ 0 w 4214924"/>
              <a:gd name="connsiteY0" fmla="*/ 84094 h 2224010"/>
              <a:gd name="connsiteX1" fmla="*/ 4208020 w 4214924"/>
              <a:gd name="connsiteY1" fmla="*/ 160294 h 2224010"/>
              <a:gd name="connsiteX2" fmla="*/ 4214924 w 4214924"/>
              <a:gd name="connsiteY2" fmla="*/ 2224010 h 2224010"/>
              <a:gd name="connsiteX3" fmla="*/ 0 w 4214924"/>
              <a:gd name="connsiteY3" fmla="*/ 732094 h 2224010"/>
              <a:gd name="connsiteX4" fmla="*/ 0 w 4214924"/>
              <a:gd name="connsiteY4" fmla="*/ 84094 h 2224010"/>
              <a:gd name="connsiteX0" fmla="*/ 0 w 4214924"/>
              <a:gd name="connsiteY0" fmla="*/ 5549 h 2145465"/>
              <a:gd name="connsiteX1" fmla="*/ 4208020 w 4214924"/>
              <a:gd name="connsiteY1" fmla="*/ 81749 h 2145465"/>
              <a:gd name="connsiteX2" fmla="*/ 4214924 w 4214924"/>
              <a:gd name="connsiteY2" fmla="*/ 2145465 h 2145465"/>
              <a:gd name="connsiteX3" fmla="*/ 0 w 4214924"/>
              <a:gd name="connsiteY3" fmla="*/ 653549 h 2145465"/>
              <a:gd name="connsiteX4" fmla="*/ 0 w 4214924"/>
              <a:gd name="connsiteY4" fmla="*/ 5549 h 2145465"/>
              <a:gd name="connsiteX0" fmla="*/ 0 w 4214924"/>
              <a:gd name="connsiteY0" fmla="*/ 5549 h 2145465"/>
              <a:gd name="connsiteX1" fmla="*/ 4208020 w 4214924"/>
              <a:gd name="connsiteY1" fmla="*/ 81749 h 2145465"/>
              <a:gd name="connsiteX2" fmla="*/ 4214924 w 4214924"/>
              <a:gd name="connsiteY2" fmla="*/ 2145465 h 2145465"/>
              <a:gd name="connsiteX3" fmla="*/ 0 w 4214924"/>
              <a:gd name="connsiteY3" fmla="*/ 653549 h 2145465"/>
              <a:gd name="connsiteX4" fmla="*/ 0 w 4214924"/>
              <a:gd name="connsiteY4" fmla="*/ 5549 h 2145465"/>
              <a:gd name="connsiteX0" fmla="*/ 0 w 4214924"/>
              <a:gd name="connsiteY0" fmla="*/ 61014 h 2200930"/>
              <a:gd name="connsiteX1" fmla="*/ 4208020 w 4214924"/>
              <a:gd name="connsiteY1" fmla="*/ 137214 h 2200930"/>
              <a:gd name="connsiteX2" fmla="*/ 4214924 w 4214924"/>
              <a:gd name="connsiteY2" fmla="*/ 2200930 h 2200930"/>
              <a:gd name="connsiteX3" fmla="*/ 0 w 4214924"/>
              <a:gd name="connsiteY3" fmla="*/ 709014 h 2200930"/>
              <a:gd name="connsiteX4" fmla="*/ 0 w 4214924"/>
              <a:gd name="connsiteY4" fmla="*/ 61014 h 2200930"/>
              <a:gd name="connsiteX0" fmla="*/ 0 w 4217638"/>
              <a:gd name="connsiteY0" fmla="*/ 485813 h 2625729"/>
              <a:gd name="connsiteX1" fmla="*/ 4217158 w 4217638"/>
              <a:gd name="connsiteY1" fmla="*/ 47663 h 2625729"/>
              <a:gd name="connsiteX2" fmla="*/ 4214924 w 4217638"/>
              <a:gd name="connsiteY2" fmla="*/ 2625729 h 2625729"/>
              <a:gd name="connsiteX3" fmla="*/ 0 w 4217638"/>
              <a:gd name="connsiteY3" fmla="*/ 1133813 h 2625729"/>
              <a:gd name="connsiteX4" fmla="*/ 0 w 4217638"/>
              <a:gd name="connsiteY4" fmla="*/ 485813 h 2625729"/>
              <a:gd name="connsiteX0" fmla="*/ 0 w 4217638"/>
              <a:gd name="connsiteY0" fmla="*/ 438150 h 2578066"/>
              <a:gd name="connsiteX1" fmla="*/ 4217158 w 4217638"/>
              <a:gd name="connsiteY1" fmla="*/ 0 h 2578066"/>
              <a:gd name="connsiteX2" fmla="*/ 4214924 w 4217638"/>
              <a:gd name="connsiteY2" fmla="*/ 2578066 h 2578066"/>
              <a:gd name="connsiteX3" fmla="*/ 0 w 4217638"/>
              <a:gd name="connsiteY3" fmla="*/ 1086150 h 2578066"/>
              <a:gd name="connsiteX4" fmla="*/ 0 w 4217638"/>
              <a:gd name="connsiteY4" fmla="*/ 438150 h 2578066"/>
              <a:gd name="connsiteX0" fmla="*/ 0 w 4217638"/>
              <a:gd name="connsiteY0" fmla="*/ 476250 h 2616166"/>
              <a:gd name="connsiteX1" fmla="*/ 4217158 w 4217638"/>
              <a:gd name="connsiteY1" fmla="*/ 0 h 2616166"/>
              <a:gd name="connsiteX2" fmla="*/ 4214924 w 4217638"/>
              <a:gd name="connsiteY2" fmla="*/ 2616166 h 2616166"/>
              <a:gd name="connsiteX3" fmla="*/ 0 w 4217638"/>
              <a:gd name="connsiteY3" fmla="*/ 1124250 h 2616166"/>
              <a:gd name="connsiteX4" fmla="*/ 0 w 4217638"/>
              <a:gd name="connsiteY4" fmla="*/ 476250 h 2616166"/>
              <a:gd name="connsiteX0" fmla="*/ 0 w 4243632"/>
              <a:gd name="connsiteY0" fmla="*/ 258089 h 2398005"/>
              <a:gd name="connsiteX1" fmla="*/ 4243518 w 4243632"/>
              <a:gd name="connsiteY1" fmla="*/ 0 h 2398005"/>
              <a:gd name="connsiteX2" fmla="*/ 4214924 w 4243632"/>
              <a:gd name="connsiteY2" fmla="*/ 2398005 h 2398005"/>
              <a:gd name="connsiteX3" fmla="*/ 0 w 4243632"/>
              <a:gd name="connsiteY3" fmla="*/ 906089 h 2398005"/>
              <a:gd name="connsiteX4" fmla="*/ 0 w 4243632"/>
              <a:gd name="connsiteY4" fmla="*/ 258089 h 2398005"/>
              <a:gd name="connsiteX0" fmla="*/ 0 w 4243632"/>
              <a:gd name="connsiteY0" fmla="*/ 258089 h 2398005"/>
              <a:gd name="connsiteX1" fmla="*/ 4243518 w 4243632"/>
              <a:gd name="connsiteY1" fmla="*/ 0 h 2398005"/>
              <a:gd name="connsiteX2" fmla="*/ 4214924 w 4243632"/>
              <a:gd name="connsiteY2" fmla="*/ 2398005 h 2398005"/>
              <a:gd name="connsiteX3" fmla="*/ 0 w 4243632"/>
              <a:gd name="connsiteY3" fmla="*/ 906089 h 2398005"/>
              <a:gd name="connsiteX4" fmla="*/ 0 w 4243632"/>
              <a:gd name="connsiteY4" fmla="*/ 258089 h 2398005"/>
              <a:gd name="connsiteX0" fmla="*/ 0 w 4243632"/>
              <a:gd name="connsiteY0" fmla="*/ 258089 h 2398005"/>
              <a:gd name="connsiteX1" fmla="*/ 4243518 w 4243632"/>
              <a:gd name="connsiteY1" fmla="*/ 0 h 2398005"/>
              <a:gd name="connsiteX2" fmla="*/ 4214924 w 4243632"/>
              <a:gd name="connsiteY2" fmla="*/ 2398005 h 2398005"/>
              <a:gd name="connsiteX3" fmla="*/ 0 w 4243632"/>
              <a:gd name="connsiteY3" fmla="*/ 906089 h 2398005"/>
              <a:gd name="connsiteX4" fmla="*/ 0 w 4243632"/>
              <a:gd name="connsiteY4" fmla="*/ 258089 h 2398005"/>
              <a:gd name="connsiteX0" fmla="*/ 0 w 4234534"/>
              <a:gd name="connsiteY0" fmla="*/ 295501 h 2435417"/>
              <a:gd name="connsiteX1" fmla="*/ 4234379 w 4234534"/>
              <a:gd name="connsiteY1" fmla="*/ 0 h 2435417"/>
              <a:gd name="connsiteX2" fmla="*/ 4214924 w 4234534"/>
              <a:gd name="connsiteY2" fmla="*/ 2435417 h 2435417"/>
              <a:gd name="connsiteX3" fmla="*/ 0 w 4234534"/>
              <a:gd name="connsiteY3" fmla="*/ 943501 h 2435417"/>
              <a:gd name="connsiteX4" fmla="*/ 0 w 4234534"/>
              <a:gd name="connsiteY4" fmla="*/ 295501 h 2435417"/>
              <a:gd name="connsiteX0" fmla="*/ 0 w 4216654"/>
              <a:gd name="connsiteY0" fmla="*/ 295501 h 2435417"/>
              <a:gd name="connsiteX1" fmla="*/ 4216102 w 4216654"/>
              <a:gd name="connsiteY1" fmla="*/ 0 h 2435417"/>
              <a:gd name="connsiteX2" fmla="*/ 4214924 w 4216654"/>
              <a:gd name="connsiteY2" fmla="*/ 2435417 h 2435417"/>
              <a:gd name="connsiteX3" fmla="*/ 0 w 4216654"/>
              <a:gd name="connsiteY3" fmla="*/ 943501 h 2435417"/>
              <a:gd name="connsiteX4" fmla="*/ 0 w 4216654"/>
              <a:gd name="connsiteY4" fmla="*/ 295501 h 2435417"/>
              <a:gd name="connsiteX0" fmla="*/ 0 w 4216654"/>
              <a:gd name="connsiteY0" fmla="*/ 763149 h 2903065"/>
              <a:gd name="connsiteX1" fmla="*/ 4216102 w 4216654"/>
              <a:gd name="connsiteY1" fmla="*/ 0 h 2903065"/>
              <a:gd name="connsiteX2" fmla="*/ 4214924 w 4216654"/>
              <a:gd name="connsiteY2" fmla="*/ 2903065 h 2903065"/>
              <a:gd name="connsiteX3" fmla="*/ 0 w 4216654"/>
              <a:gd name="connsiteY3" fmla="*/ 1411149 h 2903065"/>
              <a:gd name="connsiteX4" fmla="*/ 0 w 4216654"/>
              <a:gd name="connsiteY4" fmla="*/ 763149 h 2903065"/>
              <a:gd name="connsiteX0" fmla="*/ 0 w 4216654"/>
              <a:gd name="connsiteY0" fmla="*/ 763149 h 2903065"/>
              <a:gd name="connsiteX1" fmla="*/ 4216102 w 4216654"/>
              <a:gd name="connsiteY1" fmla="*/ 0 h 2903065"/>
              <a:gd name="connsiteX2" fmla="*/ 4214924 w 4216654"/>
              <a:gd name="connsiteY2" fmla="*/ 2903065 h 2903065"/>
              <a:gd name="connsiteX3" fmla="*/ 0 w 4216654"/>
              <a:gd name="connsiteY3" fmla="*/ 1411149 h 2903065"/>
              <a:gd name="connsiteX4" fmla="*/ 0 w 4216654"/>
              <a:gd name="connsiteY4" fmla="*/ 763149 h 29030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216654" h="2903065">
                <a:moveTo>
                  <a:pt x="0" y="763149"/>
                </a:moveTo>
                <a:cubicBezTo>
                  <a:pt x="1412807" y="772729"/>
                  <a:pt x="3514415" y="626358"/>
                  <a:pt x="4216102" y="0"/>
                </a:cubicBezTo>
                <a:cubicBezTo>
                  <a:pt x="4218403" y="687905"/>
                  <a:pt x="4212623" y="2215160"/>
                  <a:pt x="4214924" y="2903065"/>
                </a:cubicBezTo>
                <a:cubicBezTo>
                  <a:pt x="3022760" y="1488352"/>
                  <a:pt x="1533311" y="1459275"/>
                  <a:pt x="0" y="1411149"/>
                </a:cubicBezTo>
                <a:lnTo>
                  <a:pt x="0" y="763149"/>
                </a:lnTo>
                <a:close/>
              </a:path>
            </a:pathLst>
          </a:custGeom>
          <a:solidFill>
            <a:srgbClr val="F3F7F8"/>
          </a:solidFill>
          <a:ln>
            <a:noFill/>
          </a:ln>
        </p:spPr>
        <p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>
              <a:solidFill>
                <a:prstClr val="white"/>
              </a:solidFill>
            </a:endParaRPr>
          </a:p>
        </p:txBody>
      </p:sp>
      <p:sp>
        <p:nvSpPr>
          <p:cNvPr id="15" name="Rectangle 14"/>
          <p:cNvSpPr/>
          <p:nvPr/>
        </p:nvSpPr>
        <p:spPr>
          <a:xfrm>
            <a:off x="3519222" y="1628203"/>
            <a:ext cx="289892" cy="287895"/>
          </a:xfrm>
          <a:prstGeom prst="rect">
            <a:avLst/>
          </a:prstGeom>
          <a:solidFill>
            <a:srgbClr val="70AD47">
              <a:lumMod val="60000"/>
              <a:lumOff val="40000"/>
            </a:srgb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algn="ctr">
              <a:defRPr/>
            </a:pPr>
            <a:endParaRPr lang="fr-FR" kern="0" smtClean="0">
              <a:solidFill>
                <a:prstClr val="white"/>
              </a:solidFill>
            </a:endParaRPr>
          </a:p>
        </p:txBody>
      </p:sp>
      <p:grpSp>
        <p:nvGrpSpPr>
          <p:cNvPr id="2" name="Groupe 1"/>
          <p:cNvGrpSpPr/>
          <p:nvPr/>
        </p:nvGrpSpPr>
        <p:grpSpPr>
          <a:xfrm>
            <a:off x="3030433" y="476389"/>
            <a:ext cx="5164084" cy="1306250"/>
            <a:chOff x="3030433" y="476389"/>
            <a:chExt cx="5164084" cy="1306250"/>
          </a:xfrm>
        </p:grpSpPr>
        <p:sp>
          <p:nvSpPr>
            <p:cNvPr id="14" name="Rectangle 13"/>
            <p:cNvSpPr/>
            <p:nvPr/>
          </p:nvSpPr>
          <p:spPr>
            <a:xfrm>
              <a:off x="3030433" y="638524"/>
              <a:ext cx="987562" cy="1144115"/>
            </a:xfrm>
            <a:prstGeom prst="rect">
              <a:avLst/>
            </a:prstGeom>
            <a:solidFill>
              <a:srgbClr val="F3F7F8"/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algn="ctr">
                <a:defRPr/>
              </a:pPr>
              <a:endParaRPr lang="fr-FR" kern="0" smtClean="0">
                <a:solidFill>
                  <a:prstClr val="white"/>
                </a:solidFill>
              </a:endParaRPr>
            </a:p>
          </p:txBody>
        </p:sp>
        <p:sp>
          <p:nvSpPr>
            <p:cNvPr id="17" name="Rectangle 16"/>
            <p:cNvSpPr/>
            <p:nvPr/>
          </p:nvSpPr>
          <p:spPr>
            <a:xfrm>
              <a:off x="4497671" y="661928"/>
              <a:ext cx="3696846" cy="769441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>
                <a:defRPr/>
              </a:pPr>
              <a:r>
                <a:rPr lang="fr-FR" sz="4400" kern="0" dirty="0" smtClean="0">
                  <a:solidFill>
                    <a:srgbClr val="0070C0"/>
                  </a:solidFill>
                  <a:latin typeface="Arial" pitchFamily="34" charset="0"/>
                  <a:cs typeface="Arial" pitchFamily="34" charset="0"/>
                </a:rPr>
                <a:t>DISCUSSION</a:t>
              </a:r>
              <a:endParaRPr lang="fr-FR" sz="4400" kern="0" dirty="0">
                <a:solidFill>
                  <a:srgbClr val="0070C0"/>
                </a:solidFill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21" name="Rectangle 20"/>
            <p:cNvSpPr/>
            <p:nvPr/>
          </p:nvSpPr>
          <p:spPr>
            <a:xfrm>
              <a:off x="4276716" y="476862"/>
              <a:ext cx="1185571" cy="150046"/>
            </a:xfrm>
            <a:prstGeom prst="rect">
              <a:avLst/>
            </a:prstGeom>
            <a:solidFill>
              <a:srgbClr val="5B9BD5">
                <a:lumMod val="60000"/>
                <a:lumOff val="40000"/>
              </a:srgbClr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algn="ctr">
                <a:defRPr/>
              </a:pPr>
              <a:endParaRPr lang="fr-FR" kern="0" smtClean="0">
                <a:solidFill>
                  <a:prstClr val="white"/>
                </a:solidFill>
              </a:endParaRPr>
            </a:p>
          </p:txBody>
        </p:sp>
        <p:sp>
          <p:nvSpPr>
            <p:cNvPr id="24" name="Rectangle 23"/>
            <p:cNvSpPr/>
            <p:nvPr/>
          </p:nvSpPr>
          <p:spPr>
            <a:xfrm>
              <a:off x="3612701" y="476389"/>
              <a:ext cx="755703" cy="755703"/>
            </a:xfrm>
            <a:prstGeom prst="rect">
              <a:avLst/>
            </a:prstGeom>
            <a:solidFill>
              <a:srgbClr val="5B9BD5">
                <a:lumMod val="60000"/>
                <a:lumOff val="40000"/>
              </a:srgbClr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algn="ctr">
                <a:defRPr/>
              </a:pPr>
              <a:endParaRPr lang="fr-FR" kern="0" smtClean="0">
                <a:solidFill>
                  <a:prstClr val="white"/>
                </a:solidFill>
              </a:endParaRPr>
            </a:p>
          </p:txBody>
        </p:sp>
        <p:sp>
          <p:nvSpPr>
            <p:cNvPr id="25" name="Rectangle 24"/>
            <p:cNvSpPr/>
            <p:nvPr/>
          </p:nvSpPr>
          <p:spPr>
            <a:xfrm>
              <a:off x="3341937" y="1247830"/>
              <a:ext cx="198000" cy="196636"/>
            </a:xfrm>
            <a:prstGeom prst="rect">
              <a:avLst/>
            </a:prstGeom>
            <a:solidFill>
              <a:schemeClr val="bg1"/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algn="ctr">
                <a:defRPr/>
              </a:pPr>
              <a:endParaRPr lang="fr-FR" kern="0" smtClean="0">
                <a:solidFill>
                  <a:prstClr val="white"/>
                </a:solidFill>
              </a:endParaRPr>
            </a:p>
          </p:txBody>
        </p:sp>
      </p:grpSp>
      <p:sp>
        <p:nvSpPr>
          <p:cNvPr id="13" name="Rectangle 12"/>
          <p:cNvSpPr/>
          <p:nvPr/>
        </p:nvSpPr>
        <p:spPr>
          <a:xfrm>
            <a:off x="518323" y="2391338"/>
            <a:ext cx="10769781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68288" algn="ctr">
              <a:spcAft>
                <a:spcPts val="300"/>
              </a:spcAft>
              <a:buClr>
                <a:srgbClr val="CCDDEA">
                  <a:lumMod val="75000"/>
                </a:srgbClr>
              </a:buClr>
              <a:defRPr/>
            </a:pPr>
            <a:endParaRPr lang="fr-FR" sz="2400" kern="0" dirty="0">
              <a:solidFill>
                <a:srgbClr val="000000"/>
              </a:solidFill>
              <a:latin typeface="Century Gothic" panose="020B0502020202020204" pitchFamily="34" charset="0"/>
            </a:endParaRPr>
          </a:p>
        </p:txBody>
      </p:sp>
      <p:sp>
        <p:nvSpPr>
          <p:cNvPr id="16" name="Rectangle 15"/>
          <p:cNvSpPr>
            <a:spLocks noChangeArrowheads="1"/>
          </p:cNvSpPr>
          <p:nvPr/>
        </p:nvSpPr>
        <p:spPr bwMode="auto">
          <a:xfrm>
            <a:off x="-1" y="4303453"/>
            <a:ext cx="12192001" cy="584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1670050" algn="l"/>
              </a:tabLst>
            </a:pPr>
            <a:r>
              <a:rPr kumimoji="0" lang="fr-FR" sz="3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Calibri" pitchFamily="34" charset="0"/>
                <a:cs typeface="Times New Roman" pitchFamily="18" charset="0"/>
              </a:rPr>
              <a:t>         </a:t>
            </a:r>
          </a:p>
        </p:txBody>
      </p:sp>
      <p:sp>
        <p:nvSpPr>
          <p:cNvPr id="18" name="Rectangle 17"/>
          <p:cNvSpPr>
            <a:spLocks noChangeArrowheads="1"/>
          </p:cNvSpPr>
          <p:nvPr/>
        </p:nvSpPr>
        <p:spPr bwMode="auto">
          <a:xfrm>
            <a:off x="323849" y="2068173"/>
            <a:ext cx="11544299" cy="461664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          In </a:t>
            </a:r>
            <a:r>
              <a:rPr lang="en-US" sz="2800" dirty="0">
                <a:latin typeface="Times New Roman" pitchFamily="18" charset="0"/>
                <a:cs typeface="Times New Roman" pitchFamily="18" charset="0"/>
              </a:rPr>
              <a:t>our series thirty-three 33 cases, all the treated cancer patients </a:t>
            </a:r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had Chronic </a:t>
            </a:r>
            <a:r>
              <a:rPr lang="en-US" sz="2800" dirty="0">
                <a:latin typeface="Times New Roman" pitchFamily="18" charset="0"/>
                <a:cs typeface="Times New Roman" pitchFamily="18" charset="0"/>
              </a:rPr>
              <a:t>Myeloid Leukemia </a:t>
            </a:r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CML, </a:t>
            </a:r>
            <a:r>
              <a:rPr lang="en-US" sz="2800" dirty="0">
                <a:latin typeface="Times New Roman" pitchFamily="18" charset="0"/>
                <a:cs typeface="Times New Roman" pitchFamily="18" charset="0"/>
              </a:rPr>
              <a:t>which accounted for 100% of the cases, the frequency of each sex </a:t>
            </a:r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was </a:t>
            </a:r>
            <a:r>
              <a:rPr lang="en-US" sz="2800" dirty="0">
                <a:latin typeface="Times New Roman" pitchFamily="18" charset="0"/>
                <a:cs typeface="Times New Roman" pitchFamily="18" charset="0"/>
              </a:rPr>
              <a:t>half of the </a:t>
            </a:r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total manpower </a:t>
            </a:r>
            <a:r>
              <a:rPr lang="en-US" sz="2800" dirty="0">
                <a:latin typeface="Times New Roman" pitchFamily="18" charset="0"/>
                <a:cs typeface="Times New Roman" pitchFamily="18" charset="0"/>
              </a:rPr>
              <a:t>of our </a:t>
            </a:r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series.</a:t>
            </a:r>
            <a:endParaRPr lang="en-US" sz="2800" dirty="0">
              <a:latin typeface="Times New Roman" pitchFamily="18" charset="0"/>
              <a:cs typeface="Times New Roman" pitchFamily="18" charset="0"/>
            </a:endParaRPr>
          </a:p>
          <a:p>
            <a:pPr algn="just">
              <a:lnSpc>
                <a:spcPct val="150000"/>
              </a:lnSpc>
            </a:pPr>
            <a:r>
              <a:rPr lang="fr-FR" sz="2800" dirty="0" smtClean="0">
                <a:latin typeface="Times New Roman" pitchFamily="18" charset="0"/>
                <a:cs typeface="Times New Roman" pitchFamily="18" charset="0"/>
              </a:rPr>
              <a:t>       </a:t>
            </a:r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The </a:t>
            </a:r>
            <a:r>
              <a:rPr lang="en-US" sz="2800" dirty="0">
                <a:latin typeface="Times New Roman" pitchFamily="18" charset="0"/>
                <a:cs typeface="Times New Roman" pitchFamily="18" charset="0"/>
              </a:rPr>
              <a:t>age bracket of the adult patients (15-60) years was the prevalent slice 85% with a peak for those having an age from 45 to 60 years with </a:t>
            </a:r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40%, </a:t>
            </a:r>
            <a:r>
              <a:rPr lang="en-US" sz="2800" dirty="0">
                <a:latin typeface="Times New Roman" pitchFamily="18" charset="0"/>
                <a:cs typeface="Times New Roman" pitchFamily="18" charset="0"/>
              </a:rPr>
              <a:t>the majority of these adults are unemployed, which explains the prevalence of cancer at this population</a:t>
            </a:r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.</a:t>
            </a:r>
            <a:endParaRPr kumimoji="0" lang="fr-FR" sz="2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8072042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53" presetClass="entr" presetSubtype="16" fill="hold" grpId="0" nodeType="with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20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2" grpId="0" animBg="1"/>
      <p:bldP spid="15" grpId="0" animBg="1"/>
      <p:bldP spid="13" grpId="0"/>
      <p:bldP spid="16" grpId="0"/>
      <p:bldP spid="18" grpId="0"/>
    </p:bld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94517" y="-1140265"/>
            <a:ext cx="4743437" cy="3557578"/>
          </a:xfrm>
          <a:prstGeom prst="rect">
            <a:avLst/>
          </a:prstGeom>
          <a:effectLst>
            <a:softEdge rad="1270000"/>
          </a:effectLst>
        </p:spPr>
      </p:pic>
      <p:sp>
        <p:nvSpPr>
          <p:cNvPr id="14" name="Rectangle 13"/>
          <p:cNvSpPr/>
          <p:nvPr/>
        </p:nvSpPr>
        <p:spPr>
          <a:xfrm>
            <a:off x="3030433" y="638524"/>
            <a:ext cx="987562" cy="1144115"/>
          </a:xfrm>
          <a:prstGeom prst="rect">
            <a:avLst/>
          </a:prstGeom>
          <a:solidFill>
            <a:srgbClr val="F3F7F8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algn="ctr">
              <a:defRPr/>
            </a:pPr>
            <a:endParaRPr lang="fr-FR" kern="0" smtClean="0">
              <a:solidFill>
                <a:prstClr val="white"/>
              </a:solidFill>
            </a:endParaRPr>
          </a:p>
        </p:txBody>
      </p:sp>
      <p:sp>
        <p:nvSpPr>
          <p:cNvPr id="22" name="Rectangle 7"/>
          <p:cNvSpPr/>
          <p:nvPr/>
        </p:nvSpPr>
        <p:spPr>
          <a:xfrm>
            <a:off x="23184" y="1563046"/>
            <a:ext cx="12192000" cy="709712"/>
          </a:xfrm>
          <a:custGeom>
            <a:avLst/>
            <a:gdLst>
              <a:gd name="connsiteX0" fmla="*/ 0 w 4198882"/>
              <a:gd name="connsiteY0" fmla="*/ 0 h 648000"/>
              <a:gd name="connsiteX1" fmla="*/ 4198882 w 4198882"/>
              <a:gd name="connsiteY1" fmla="*/ 0 h 648000"/>
              <a:gd name="connsiteX2" fmla="*/ 4198882 w 4198882"/>
              <a:gd name="connsiteY2" fmla="*/ 648000 h 648000"/>
              <a:gd name="connsiteX3" fmla="*/ 0 w 4198882"/>
              <a:gd name="connsiteY3" fmla="*/ 648000 h 648000"/>
              <a:gd name="connsiteX4" fmla="*/ 0 w 4198882"/>
              <a:gd name="connsiteY4" fmla="*/ 0 h 648000"/>
              <a:gd name="connsiteX0" fmla="*/ 0 w 4214924"/>
              <a:gd name="connsiteY0" fmla="*/ 0 h 2139916"/>
              <a:gd name="connsiteX1" fmla="*/ 4198882 w 4214924"/>
              <a:gd name="connsiteY1" fmla="*/ 0 h 2139916"/>
              <a:gd name="connsiteX2" fmla="*/ 4214924 w 4214924"/>
              <a:gd name="connsiteY2" fmla="*/ 2139916 h 2139916"/>
              <a:gd name="connsiteX3" fmla="*/ 0 w 4214924"/>
              <a:gd name="connsiteY3" fmla="*/ 648000 h 2139916"/>
              <a:gd name="connsiteX4" fmla="*/ 0 w 4214924"/>
              <a:gd name="connsiteY4" fmla="*/ 0 h 2139916"/>
              <a:gd name="connsiteX0" fmla="*/ 0 w 4214924"/>
              <a:gd name="connsiteY0" fmla="*/ 128337 h 2268253"/>
              <a:gd name="connsiteX1" fmla="*/ 4198882 w 4214924"/>
              <a:gd name="connsiteY1" fmla="*/ 0 h 2268253"/>
              <a:gd name="connsiteX2" fmla="*/ 4214924 w 4214924"/>
              <a:gd name="connsiteY2" fmla="*/ 2268253 h 2268253"/>
              <a:gd name="connsiteX3" fmla="*/ 0 w 4214924"/>
              <a:gd name="connsiteY3" fmla="*/ 776337 h 2268253"/>
              <a:gd name="connsiteX4" fmla="*/ 0 w 4214924"/>
              <a:gd name="connsiteY4" fmla="*/ 128337 h 2268253"/>
              <a:gd name="connsiteX0" fmla="*/ 0 w 4214924"/>
              <a:gd name="connsiteY0" fmla="*/ 128337 h 2268253"/>
              <a:gd name="connsiteX1" fmla="*/ 4198882 w 4214924"/>
              <a:gd name="connsiteY1" fmla="*/ 0 h 2268253"/>
              <a:gd name="connsiteX2" fmla="*/ 4214924 w 4214924"/>
              <a:gd name="connsiteY2" fmla="*/ 2268253 h 2268253"/>
              <a:gd name="connsiteX3" fmla="*/ 0 w 4214924"/>
              <a:gd name="connsiteY3" fmla="*/ 776337 h 2268253"/>
              <a:gd name="connsiteX4" fmla="*/ 0 w 4214924"/>
              <a:gd name="connsiteY4" fmla="*/ 128337 h 2268253"/>
              <a:gd name="connsiteX0" fmla="*/ 0 w 4214924"/>
              <a:gd name="connsiteY0" fmla="*/ 128337 h 2268253"/>
              <a:gd name="connsiteX1" fmla="*/ 4198882 w 4214924"/>
              <a:gd name="connsiteY1" fmla="*/ 0 h 2268253"/>
              <a:gd name="connsiteX2" fmla="*/ 4214924 w 4214924"/>
              <a:gd name="connsiteY2" fmla="*/ 2268253 h 2268253"/>
              <a:gd name="connsiteX3" fmla="*/ 0 w 4214924"/>
              <a:gd name="connsiteY3" fmla="*/ 776337 h 2268253"/>
              <a:gd name="connsiteX4" fmla="*/ 0 w 4214924"/>
              <a:gd name="connsiteY4" fmla="*/ 128337 h 2268253"/>
              <a:gd name="connsiteX0" fmla="*/ 0 w 4214924"/>
              <a:gd name="connsiteY0" fmla="*/ 128337 h 2268253"/>
              <a:gd name="connsiteX1" fmla="*/ 4198882 w 4214924"/>
              <a:gd name="connsiteY1" fmla="*/ 0 h 2268253"/>
              <a:gd name="connsiteX2" fmla="*/ 4214924 w 4214924"/>
              <a:gd name="connsiteY2" fmla="*/ 2268253 h 2268253"/>
              <a:gd name="connsiteX3" fmla="*/ 0 w 4214924"/>
              <a:gd name="connsiteY3" fmla="*/ 776337 h 2268253"/>
              <a:gd name="connsiteX4" fmla="*/ 0 w 4214924"/>
              <a:gd name="connsiteY4" fmla="*/ 128337 h 2268253"/>
              <a:gd name="connsiteX0" fmla="*/ 0 w 4214924"/>
              <a:gd name="connsiteY0" fmla="*/ 1560 h 2141476"/>
              <a:gd name="connsiteX1" fmla="*/ 4198882 w 4214924"/>
              <a:gd name="connsiteY1" fmla="*/ 306360 h 2141476"/>
              <a:gd name="connsiteX2" fmla="*/ 4214924 w 4214924"/>
              <a:gd name="connsiteY2" fmla="*/ 2141476 h 2141476"/>
              <a:gd name="connsiteX3" fmla="*/ 0 w 4214924"/>
              <a:gd name="connsiteY3" fmla="*/ 649560 h 2141476"/>
              <a:gd name="connsiteX4" fmla="*/ 0 w 4214924"/>
              <a:gd name="connsiteY4" fmla="*/ 1560 h 2141476"/>
              <a:gd name="connsiteX0" fmla="*/ 0 w 4214924"/>
              <a:gd name="connsiteY0" fmla="*/ 11627 h 2151543"/>
              <a:gd name="connsiteX1" fmla="*/ 4198882 w 4214924"/>
              <a:gd name="connsiteY1" fmla="*/ 316427 h 2151543"/>
              <a:gd name="connsiteX2" fmla="*/ 4214924 w 4214924"/>
              <a:gd name="connsiteY2" fmla="*/ 2151543 h 2151543"/>
              <a:gd name="connsiteX3" fmla="*/ 0 w 4214924"/>
              <a:gd name="connsiteY3" fmla="*/ 659627 h 2151543"/>
              <a:gd name="connsiteX4" fmla="*/ 0 w 4214924"/>
              <a:gd name="connsiteY4" fmla="*/ 11627 h 2151543"/>
              <a:gd name="connsiteX0" fmla="*/ 0 w 4214924"/>
              <a:gd name="connsiteY0" fmla="*/ 84094 h 2224010"/>
              <a:gd name="connsiteX1" fmla="*/ 4208020 w 4214924"/>
              <a:gd name="connsiteY1" fmla="*/ 160294 h 2224010"/>
              <a:gd name="connsiteX2" fmla="*/ 4214924 w 4214924"/>
              <a:gd name="connsiteY2" fmla="*/ 2224010 h 2224010"/>
              <a:gd name="connsiteX3" fmla="*/ 0 w 4214924"/>
              <a:gd name="connsiteY3" fmla="*/ 732094 h 2224010"/>
              <a:gd name="connsiteX4" fmla="*/ 0 w 4214924"/>
              <a:gd name="connsiteY4" fmla="*/ 84094 h 2224010"/>
              <a:gd name="connsiteX0" fmla="*/ 0 w 4214924"/>
              <a:gd name="connsiteY0" fmla="*/ 5549 h 2145465"/>
              <a:gd name="connsiteX1" fmla="*/ 4208020 w 4214924"/>
              <a:gd name="connsiteY1" fmla="*/ 81749 h 2145465"/>
              <a:gd name="connsiteX2" fmla="*/ 4214924 w 4214924"/>
              <a:gd name="connsiteY2" fmla="*/ 2145465 h 2145465"/>
              <a:gd name="connsiteX3" fmla="*/ 0 w 4214924"/>
              <a:gd name="connsiteY3" fmla="*/ 653549 h 2145465"/>
              <a:gd name="connsiteX4" fmla="*/ 0 w 4214924"/>
              <a:gd name="connsiteY4" fmla="*/ 5549 h 2145465"/>
              <a:gd name="connsiteX0" fmla="*/ 0 w 4214924"/>
              <a:gd name="connsiteY0" fmla="*/ 5549 h 2145465"/>
              <a:gd name="connsiteX1" fmla="*/ 4208020 w 4214924"/>
              <a:gd name="connsiteY1" fmla="*/ 81749 h 2145465"/>
              <a:gd name="connsiteX2" fmla="*/ 4214924 w 4214924"/>
              <a:gd name="connsiteY2" fmla="*/ 2145465 h 2145465"/>
              <a:gd name="connsiteX3" fmla="*/ 0 w 4214924"/>
              <a:gd name="connsiteY3" fmla="*/ 653549 h 2145465"/>
              <a:gd name="connsiteX4" fmla="*/ 0 w 4214924"/>
              <a:gd name="connsiteY4" fmla="*/ 5549 h 2145465"/>
              <a:gd name="connsiteX0" fmla="*/ 0 w 4214924"/>
              <a:gd name="connsiteY0" fmla="*/ 61014 h 2200930"/>
              <a:gd name="connsiteX1" fmla="*/ 4208020 w 4214924"/>
              <a:gd name="connsiteY1" fmla="*/ 137214 h 2200930"/>
              <a:gd name="connsiteX2" fmla="*/ 4214924 w 4214924"/>
              <a:gd name="connsiteY2" fmla="*/ 2200930 h 2200930"/>
              <a:gd name="connsiteX3" fmla="*/ 0 w 4214924"/>
              <a:gd name="connsiteY3" fmla="*/ 709014 h 2200930"/>
              <a:gd name="connsiteX4" fmla="*/ 0 w 4214924"/>
              <a:gd name="connsiteY4" fmla="*/ 61014 h 2200930"/>
              <a:gd name="connsiteX0" fmla="*/ 0 w 4217638"/>
              <a:gd name="connsiteY0" fmla="*/ 485813 h 2625729"/>
              <a:gd name="connsiteX1" fmla="*/ 4217158 w 4217638"/>
              <a:gd name="connsiteY1" fmla="*/ 47663 h 2625729"/>
              <a:gd name="connsiteX2" fmla="*/ 4214924 w 4217638"/>
              <a:gd name="connsiteY2" fmla="*/ 2625729 h 2625729"/>
              <a:gd name="connsiteX3" fmla="*/ 0 w 4217638"/>
              <a:gd name="connsiteY3" fmla="*/ 1133813 h 2625729"/>
              <a:gd name="connsiteX4" fmla="*/ 0 w 4217638"/>
              <a:gd name="connsiteY4" fmla="*/ 485813 h 2625729"/>
              <a:gd name="connsiteX0" fmla="*/ 0 w 4217638"/>
              <a:gd name="connsiteY0" fmla="*/ 438150 h 2578066"/>
              <a:gd name="connsiteX1" fmla="*/ 4217158 w 4217638"/>
              <a:gd name="connsiteY1" fmla="*/ 0 h 2578066"/>
              <a:gd name="connsiteX2" fmla="*/ 4214924 w 4217638"/>
              <a:gd name="connsiteY2" fmla="*/ 2578066 h 2578066"/>
              <a:gd name="connsiteX3" fmla="*/ 0 w 4217638"/>
              <a:gd name="connsiteY3" fmla="*/ 1086150 h 2578066"/>
              <a:gd name="connsiteX4" fmla="*/ 0 w 4217638"/>
              <a:gd name="connsiteY4" fmla="*/ 438150 h 2578066"/>
              <a:gd name="connsiteX0" fmla="*/ 0 w 4217638"/>
              <a:gd name="connsiteY0" fmla="*/ 476250 h 2616166"/>
              <a:gd name="connsiteX1" fmla="*/ 4217158 w 4217638"/>
              <a:gd name="connsiteY1" fmla="*/ 0 h 2616166"/>
              <a:gd name="connsiteX2" fmla="*/ 4214924 w 4217638"/>
              <a:gd name="connsiteY2" fmla="*/ 2616166 h 2616166"/>
              <a:gd name="connsiteX3" fmla="*/ 0 w 4217638"/>
              <a:gd name="connsiteY3" fmla="*/ 1124250 h 2616166"/>
              <a:gd name="connsiteX4" fmla="*/ 0 w 4217638"/>
              <a:gd name="connsiteY4" fmla="*/ 476250 h 2616166"/>
              <a:gd name="connsiteX0" fmla="*/ 0 w 4243632"/>
              <a:gd name="connsiteY0" fmla="*/ 258089 h 2398005"/>
              <a:gd name="connsiteX1" fmla="*/ 4243518 w 4243632"/>
              <a:gd name="connsiteY1" fmla="*/ 0 h 2398005"/>
              <a:gd name="connsiteX2" fmla="*/ 4214924 w 4243632"/>
              <a:gd name="connsiteY2" fmla="*/ 2398005 h 2398005"/>
              <a:gd name="connsiteX3" fmla="*/ 0 w 4243632"/>
              <a:gd name="connsiteY3" fmla="*/ 906089 h 2398005"/>
              <a:gd name="connsiteX4" fmla="*/ 0 w 4243632"/>
              <a:gd name="connsiteY4" fmla="*/ 258089 h 2398005"/>
              <a:gd name="connsiteX0" fmla="*/ 0 w 4243632"/>
              <a:gd name="connsiteY0" fmla="*/ 258089 h 2398005"/>
              <a:gd name="connsiteX1" fmla="*/ 4243518 w 4243632"/>
              <a:gd name="connsiteY1" fmla="*/ 0 h 2398005"/>
              <a:gd name="connsiteX2" fmla="*/ 4214924 w 4243632"/>
              <a:gd name="connsiteY2" fmla="*/ 2398005 h 2398005"/>
              <a:gd name="connsiteX3" fmla="*/ 0 w 4243632"/>
              <a:gd name="connsiteY3" fmla="*/ 906089 h 2398005"/>
              <a:gd name="connsiteX4" fmla="*/ 0 w 4243632"/>
              <a:gd name="connsiteY4" fmla="*/ 258089 h 2398005"/>
              <a:gd name="connsiteX0" fmla="*/ 0 w 4243632"/>
              <a:gd name="connsiteY0" fmla="*/ 258089 h 2398005"/>
              <a:gd name="connsiteX1" fmla="*/ 4243518 w 4243632"/>
              <a:gd name="connsiteY1" fmla="*/ 0 h 2398005"/>
              <a:gd name="connsiteX2" fmla="*/ 4214924 w 4243632"/>
              <a:gd name="connsiteY2" fmla="*/ 2398005 h 2398005"/>
              <a:gd name="connsiteX3" fmla="*/ 0 w 4243632"/>
              <a:gd name="connsiteY3" fmla="*/ 906089 h 2398005"/>
              <a:gd name="connsiteX4" fmla="*/ 0 w 4243632"/>
              <a:gd name="connsiteY4" fmla="*/ 258089 h 2398005"/>
              <a:gd name="connsiteX0" fmla="*/ 0 w 4234534"/>
              <a:gd name="connsiteY0" fmla="*/ 295501 h 2435417"/>
              <a:gd name="connsiteX1" fmla="*/ 4234379 w 4234534"/>
              <a:gd name="connsiteY1" fmla="*/ 0 h 2435417"/>
              <a:gd name="connsiteX2" fmla="*/ 4214924 w 4234534"/>
              <a:gd name="connsiteY2" fmla="*/ 2435417 h 2435417"/>
              <a:gd name="connsiteX3" fmla="*/ 0 w 4234534"/>
              <a:gd name="connsiteY3" fmla="*/ 943501 h 2435417"/>
              <a:gd name="connsiteX4" fmla="*/ 0 w 4234534"/>
              <a:gd name="connsiteY4" fmla="*/ 295501 h 2435417"/>
              <a:gd name="connsiteX0" fmla="*/ 0 w 4216654"/>
              <a:gd name="connsiteY0" fmla="*/ 295501 h 2435417"/>
              <a:gd name="connsiteX1" fmla="*/ 4216102 w 4216654"/>
              <a:gd name="connsiteY1" fmla="*/ 0 h 2435417"/>
              <a:gd name="connsiteX2" fmla="*/ 4214924 w 4216654"/>
              <a:gd name="connsiteY2" fmla="*/ 2435417 h 2435417"/>
              <a:gd name="connsiteX3" fmla="*/ 0 w 4216654"/>
              <a:gd name="connsiteY3" fmla="*/ 943501 h 2435417"/>
              <a:gd name="connsiteX4" fmla="*/ 0 w 4216654"/>
              <a:gd name="connsiteY4" fmla="*/ 295501 h 2435417"/>
              <a:gd name="connsiteX0" fmla="*/ 0 w 4216654"/>
              <a:gd name="connsiteY0" fmla="*/ 763149 h 2903065"/>
              <a:gd name="connsiteX1" fmla="*/ 4216102 w 4216654"/>
              <a:gd name="connsiteY1" fmla="*/ 0 h 2903065"/>
              <a:gd name="connsiteX2" fmla="*/ 4214924 w 4216654"/>
              <a:gd name="connsiteY2" fmla="*/ 2903065 h 2903065"/>
              <a:gd name="connsiteX3" fmla="*/ 0 w 4216654"/>
              <a:gd name="connsiteY3" fmla="*/ 1411149 h 2903065"/>
              <a:gd name="connsiteX4" fmla="*/ 0 w 4216654"/>
              <a:gd name="connsiteY4" fmla="*/ 763149 h 2903065"/>
              <a:gd name="connsiteX0" fmla="*/ 0 w 4216654"/>
              <a:gd name="connsiteY0" fmla="*/ 763149 h 2903065"/>
              <a:gd name="connsiteX1" fmla="*/ 4216102 w 4216654"/>
              <a:gd name="connsiteY1" fmla="*/ 0 h 2903065"/>
              <a:gd name="connsiteX2" fmla="*/ 4214924 w 4216654"/>
              <a:gd name="connsiteY2" fmla="*/ 2903065 h 2903065"/>
              <a:gd name="connsiteX3" fmla="*/ 0 w 4216654"/>
              <a:gd name="connsiteY3" fmla="*/ 1411149 h 2903065"/>
              <a:gd name="connsiteX4" fmla="*/ 0 w 4216654"/>
              <a:gd name="connsiteY4" fmla="*/ 763149 h 29030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216654" h="2903065">
                <a:moveTo>
                  <a:pt x="0" y="763149"/>
                </a:moveTo>
                <a:cubicBezTo>
                  <a:pt x="1412807" y="772729"/>
                  <a:pt x="3514415" y="626358"/>
                  <a:pt x="4216102" y="0"/>
                </a:cubicBezTo>
                <a:cubicBezTo>
                  <a:pt x="4218403" y="687905"/>
                  <a:pt x="4212623" y="2215160"/>
                  <a:pt x="4214924" y="2903065"/>
                </a:cubicBezTo>
                <a:cubicBezTo>
                  <a:pt x="3022760" y="1488352"/>
                  <a:pt x="1533311" y="1459275"/>
                  <a:pt x="0" y="1411149"/>
                </a:cubicBezTo>
                <a:lnTo>
                  <a:pt x="0" y="763149"/>
                </a:lnTo>
                <a:close/>
              </a:path>
            </a:pathLst>
          </a:custGeom>
          <a:solidFill>
            <a:srgbClr val="F3F7F8"/>
          </a:solidFill>
          <a:ln>
            <a:noFill/>
          </a:ln>
        </p:spPr>
        <p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>
              <a:solidFill>
                <a:prstClr val="white"/>
              </a:solidFill>
            </a:endParaRPr>
          </a:p>
        </p:txBody>
      </p:sp>
      <p:sp>
        <p:nvSpPr>
          <p:cNvPr id="15" name="Rectangle 14"/>
          <p:cNvSpPr/>
          <p:nvPr/>
        </p:nvSpPr>
        <p:spPr>
          <a:xfrm>
            <a:off x="3519222" y="1628203"/>
            <a:ext cx="289892" cy="287895"/>
          </a:xfrm>
          <a:prstGeom prst="rect">
            <a:avLst/>
          </a:prstGeom>
          <a:solidFill>
            <a:srgbClr val="70AD47">
              <a:lumMod val="60000"/>
              <a:lumOff val="40000"/>
            </a:srgb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algn="ctr">
              <a:defRPr/>
            </a:pPr>
            <a:endParaRPr lang="fr-FR" kern="0" smtClean="0">
              <a:solidFill>
                <a:prstClr val="white"/>
              </a:solidFill>
            </a:endParaRPr>
          </a:p>
        </p:txBody>
      </p:sp>
      <p:sp>
        <p:nvSpPr>
          <p:cNvPr id="21" name="Rectangle 20"/>
          <p:cNvSpPr/>
          <p:nvPr/>
        </p:nvSpPr>
        <p:spPr>
          <a:xfrm>
            <a:off x="4276716" y="476862"/>
            <a:ext cx="1185571" cy="150046"/>
          </a:xfrm>
          <a:prstGeom prst="rect">
            <a:avLst/>
          </a:prstGeom>
          <a:solidFill>
            <a:srgbClr val="5B9BD5">
              <a:lumMod val="60000"/>
              <a:lumOff val="40000"/>
            </a:srgb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algn="ctr">
              <a:defRPr/>
            </a:pPr>
            <a:endParaRPr lang="fr-FR" kern="0" smtClean="0">
              <a:solidFill>
                <a:prstClr val="white"/>
              </a:solidFill>
            </a:endParaRPr>
          </a:p>
        </p:txBody>
      </p:sp>
      <p:sp>
        <p:nvSpPr>
          <p:cNvPr id="24" name="Rectangle 23"/>
          <p:cNvSpPr/>
          <p:nvPr/>
        </p:nvSpPr>
        <p:spPr>
          <a:xfrm>
            <a:off x="3612701" y="476389"/>
            <a:ext cx="755703" cy="755703"/>
          </a:xfrm>
          <a:prstGeom prst="rect">
            <a:avLst/>
          </a:prstGeom>
          <a:solidFill>
            <a:srgbClr val="5B9BD5">
              <a:lumMod val="60000"/>
              <a:lumOff val="40000"/>
            </a:srgb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algn="ctr">
              <a:defRPr/>
            </a:pPr>
            <a:endParaRPr lang="fr-FR" kern="0" smtClean="0">
              <a:solidFill>
                <a:prstClr val="white"/>
              </a:solidFill>
            </a:endParaRPr>
          </a:p>
        </p:txBody>
      </p:sp>
      <p:sp>
        <p:nvSpPr>
          <p:cNvPr id="25" name="Rectangle 24"/>
          <p:cNvSpPr/>
          <p:nvPr/>
        </p:nvSpPr>
        <p:spPr>
          <a:xfrm>
            <a:off x="3341937" y="1247830"/>
            <a:ext cx="198000" cy="196636"/>
          </a:xfrm>
          <a:prstGeom prst="rect">
            <a:avLst/>
          </a:prstGeom>
          <a:solidFill>
            <a:schemeClr val="bg1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algn="ctr">
              <a:defRPr/>
            </a:pPr>
            <a:endParaRPr lang="fr-FR" kern="0" smtClean="0">
              <a:solidFill>
                <a:prstClr val="white"/>
              </a:solidFill>
            </a:endParaRPr>
          </a:p>
        </p:txBody>
      </p:sp>
      <p:sp>
        <p:nvSpPr>
          <p:cNvPr id="16" name="Rectangle 15"/>
          <p:cNvSpPr>
            <a:spLocks noChangeArrowheads="1"/>
          </p:cNvSpPr>
          <p:nvPr/>
        </p:nvSpPr>
        <p:spPr bwMode="auto">
          <a:xfrm>
            <a:off x="535627" y="2272758"/>
            <a:ext cx="11241846" cy="33239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            The unemployed represented half of the total manpower with a frequency of 54%, the stress pulled by the unemployed could be regarded as a factor predisposing to cancer which is added to the other noted carcinogenic factors ( the genetic factor at 4 cases and  the professional exposure at one case).</a:t>
            </a:r>
            <a:endParaRPr lang="fr-FR" sz="28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1" name="Rectangle 10"/>
          <p:cNvSpPr/>
          <p:nvPr/>
        </p:nvSpPr>
        <p:spPr>
          <a:xfrm>
            <a:off x="4497671" y="661928"/>
            <a:ext cx="3696846" cy="76944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defRPr/>
            </a:pPr>
            <a:r>
              <a:rPr lang="fr-FR" sz="4400" kern="0" dirty="0" smtClean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DISCUSSION</a:t>
            </a:r>
            <a:endParaRPr lang="fr-FR" sz="4400" kern="0" dirty="0">
              <a:solidFill>
                <a:srgbClr val="0070C0"/>
              </a:solidFill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8072042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 animBg="1"/>
      <p:bldP spid="15" grpId="0" animBg="1"/>
      <p:bldP spid="21" grpId="0" animBg="1"/>
      <p:bldP spid="24" grpId="0" animBg="1"/>
      <p:bldP spid="25" grpId="0" animBg="1"/>
      <p:bldP spid="16" grpId="0"/>
      <p:bldP spid="11" grpId="0"/>
    </p:bld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rgbClr val="E1E9ED">
                <a:alpha val="30000"/>
                <a:lumMod val="68000"/>
                <a:lumOff val="32000"/>
              </a:srgbClr>
            </a:gs>
            <a:gs pos="34000">
              <a:srgbClr val="F7FCFF"/>
            </a:gs>
            <a:gs pos="68000">
              <a:srgbClr val="FDFFFE"/>
            </a:gs>
            <a:gs pos="100000">
              <a:srgbClr val="F8FCFD">
                <a:alpha val="58000"/>
              </a:srgbClr>
            </a:gs>
          </a:gsLst>
          <a:path path="circle">
            <a:fillToRect l="100000" t="100000"/>
          </a:path>
          <a:tileRect r="-100000" b="-10000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94517" y="-1140265"/>
            <a:ext cx="4743437" cy="3557578"/>
          </a:xfrm>
          <a:prstGeom prst="rect">
            <a:avLst/>
          </a:prstGeom>
          <a:effectLst>
            <a:softEdge rad="1270000"/>
          </a:effectLst>
        </p:spPr>
      </p:pic>
      <p:sp>
        <p:nvSpPr>
          <p:cNvPr id="14" name="Rectangle 13"/>
          <p:cNvSpPr/>
          <p:nvPr/>
        </p:nvSpPr>
        <p:spPr>
          <a:xfrm>
            <a:off x="3030433" y="638524"/>
            <a:ext cx="987562" cy="1144115"/>
          </a:xfrm>
          <a:prstGeom prst="rect">
            <a:avLst/>
          </a:prstGeom>
          <a:solidFill>
            <a:srgbClr val="F3F7F8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algn="ctr">
              <a:defRPr/>
            </a:pPr>
            <a:endParaRPr lang="fr-FR" kern="0" smtClean="0">
              <a:solidFill>
                <a:prstClr val="white"/>
              </a:solidFill>
            </a:endParaRPr>
          </a:p>
        </p:txBody>
      </p:sp>
      <p:sp>
        <p:nvSpPr>
          <p:cNvPr id="22" name="Rectangle 7"/>
          <p:cNvSpPr/>
          <p:nvPr/>
        </p:nvSpPr>
        <p:spPr>
          <a:xfrm>
            <a:off x="23184" y="1563046"/>
            <a:ext cx="12192000" cy="709712"/>
          </a:xfrm>
          <a:custGeom>
            <a:avLst/>
            <a:gdLst>
              <a:gd name="connsiteX0" fmla="*/ 0 w 4198882"/>
              <a:gd name="connsiteY0" fmla="*/ 0 h 648000"/>
              <a:gd name="connsiteX1" fmla="*/ 4198882 w 4198882"/>
              <a:gd name="connsiteY1" fmla="*/ 0 h 648000"/>
              <a:gd name="connsiteX2" fmla="*/ 4198882 w 4198882"/>
              <a:gd name="connsiteY2" fmla="*/ 648000 h 648000"/>
              <a:gd name="connsiteX3" fmla="*/ 0 w 4198882"/>
              <a:gd name="connsiteY3" fmla="*/ 648000 h 648000"/>
              <a:gd name="connsiteX4" fmla="*/ 0 w 4198882"/>
              <a:gd name="connsiteY4" fmla="*/ 0 h 648000"/>
              <a:gd name="connsiteX0" fmla="*/ 0 w 4214924"/>
              <a:gd name="connsiteY0" fmla="*/ 0 h 2139916"/>
              <a:gd name="connsiteX1" fmla="*/ 4198882 w 4214924"/>
              <a:gd name="connsiteY1" fmla="*/ 0 h 2139916"/>
              <a:gd name="connsiteX2" fmla="*/ 4214924 w 4214924"/>
              <a:gd name="connsiteY2" fmla="*/ 2139916 h 2139916"/>
              <a:gd name="connsiteX3" fmla="*/ 0 w 4214924"/>
              <a:gd name="connsiteY3" fmla="*/ 648000 h 2139916"/>
              <a:gd name="connsiteX4" fmla="*/ 0 w 4214924"/>
              <a:gd name="connsiteY4" fmla="*/ 0 h 2139916"/>
              <a:gd name="connsiteX0" fmla="*/ 0 w 4214924"/>
              <a:gd name="connsiteY0" fmla="*/ 128337 h 2268253"/>
              <a:gd name="connsiteX1" fmla="*/ 4198882 w 4214924"/>
              <a:gd name="connsiteY1" fmla="*/ 0 h 2268253"/>
              <a:gd name="connsiteX2" fmla="*/ 4214924 w 4214924"/>
              <a:gd name="connsiteY2" fmla="*/ 2268253 h 2268253"/>
              <a:gd name="connsiteX3" fmla="*/ 0 w 4214924"/>
              <a:gd name="connsiteY3" fmla="*/ 776337 h 2268253"/>
              <a:gd name="connsiteX4" fmla="*/ 0 w 4214924"/>
              <a:gd name="connsiteY4" fmla="*/ 128337 h 2268253"/>
              <a:gd name="connsiteX0" fmla="*/ 0 w 4214924"/>
              <a:gd name="connsiteY0" fmla="*/ 128337 h 2268253"/>
              <a:gd name="connsiteX1" fmla="*/ 4198882 w 4214924"/>
              <a:gd name="connsiteY1" fmla="*/ 0 h 2268253"/>
              <a:gd name="connsiteX2" fmla="*/ 4214924 w 4214924"/>
              <a:gd name="connsiteY2" fmla="*/ 2268253 h 2268253"/>
              <a:gd name="connsiteX3" fmla="*/ 0 w 4214924"/>
              <a:gd name="connsiteY3" fmla="*/ 776337 h 2268253"/>
              <a:gd name="connsiteX4" fmla="*/ 0 w 4214924"/>
              <a:gd name="connsiteY4" fmla="*/ 128337 h 2268253"/>
              <a:gd name="connsiteX0" fmla="*/ 0 w 4214924"/>
              <a:gd name="connsiteY0" fmla="*/ 128337 h 2268253"/>
              <a:gd name="connsiteX1" fmla="*/ 4198882 w 4214924"/>
              <a:gd name="connsiteY1" fmla="*/ 0 h 2268253"/>
              <a:gd name="connsiteX2" fmla="*/ 4214924 w 4214924"/>
              <a:gd name="connsiteY2" fmla="*/ 2268253 h 2268253"/>
              <a:gd name="connsiteX3" fmla="*/ 0 w 4214924"/>
              <a:gd name="connsiteY3" fmla="*/ 776337 h 2268253"/>
              <a:gd name="connsiteX4" fmla="*/ 0 w 4214924"/>
              <a:gd name="connsiteY4" fmla="*/ 128337 h 2268253"/>
              <a:gd name="connsiteX0" fmla="*/ 0 w 4214924"/>
              <a:gd name="connsiteY0" fmla="*/ 128337 h 2268253"/>
              <a:gd name="connsiteX1" fmla="*/ 4198882 w 4214924"/>
              <a:gd name="connsiteY1" fmla="*/ 0 h 2268253"/>
              <a:gd name="connsiteX2" fmla="*/ 4214924 w 4214924"/>
              <a:gd name="connsiteY2" fmla="*/ 2268253 h 2268253"/>
              <a:gd name="connsiteX3" fmla="*/ 0 w 4214924"/>
              <a:gd name="connsiteY3" fmla="*/ 776337 h 2268253"/>
              <a:gd name="connsiteX4" fmla="*/ 0 w 4214924"/>
              <a:gd name="connsiteY4" fmla="*/ 128337 h 2268253"/>
              <a:gd name="connsiteX0" fmla="*/ 0 w 4214924"/>
              <a:gd name="connsiteY0" fmla="*/ 1560 h 2141476"/>
              <a:gd name="connsiteX1" fmla="*/ 4198882 w 4214924"/>
              <a:gd name="connsiteY1" fmla="*/ 306360 h 2141476"/>
              <a:gd name="connsiteX2" fmla="*/ 4214924 w 4214924"/>
              <a:gd name="connsiteY2" fmla="*/ 2141476 h 2141476"/>
              <a:gd name="connsiteX3" fmla="*/ 0 w 4214924"/>
              <a:gd name="connsiteY3" fmla="*/ 649560 h 2141476"/>
              <a:gd name="connsiteX4" fmla="*/ 0 w 4214924"/>
              <a:gd name="connsiteY4" fmla="*/ 1560 h 2141476"/>
              <a:gd name="connsiteX0" fmla="*/ 0 w 4214924"/>
              <a:gd name="connsiteY0" fmla="*/ 11627 h 2151543"/>
              <a:gd name="connsiteX1" fmla="*/ 4198882 w 4214924"/>
              <a:gd name="connsiteY1" fmla="*/ 316427 h 2151543"/>
              <a:gd name="connsiteX2" fmla="*/ 4214924 w 4214924"/>
              <a:gd name="connsiteY2" fmla="*/ 2151543 h 2151543"/>
              <a:gd name="connsiteX3" fmla="*/ 0 w 4214924"/>
              <a:gd name="connsiteY3" fmla="*/ 659627 h 2151543"/>
              <a:gd name="connsiteX4" fmla="*/ 0 w 4214924"/>
              <a:gd name="connsiteY4" fmla="*/ 11627 h 2151543"/>
              <a:gd name="connsiteX0" fmla="*/ 0 w 4214924"/>
              <a:gd name="connsiteY0" fmla="*/ 84094 h 2224010"/>
              <a:gd name="connsiteX1" fmla="*/ 4208020 w 4214924"/>
              <a:gd name="connsiteY1" fmla="*/ 160294 h 2224010"/>
              <a:gd name="connsiteX2" fmla="*/ 4214924 w 4214924"/>
              <a:gd name="connsiteY2" fmla="*/ 2224010 h 2224010"/>
              <a:gd name="connsiteX3" fmla="*/ 0 w 4214924"/>
              <a:gd name="connsiteY3" fmla="*/ 732094 h 2224010"/>
              <a:gd name="connsiteX4" fmla="*/ 0 w 4214924"/>
              <a:gd name="connsiteY4" fmla="*/ 84094 h 2224010"/>
              <a:gd name="connsiteX0" fmla="*/ 0 w 4214924"/>
              <a:gd name="connsiteY0" fmla="*/ 5549 h 2145465"/>
              <a:gd name="connsiteX1" fmla="*/ 4208020 w 4214924"/>
              <a:gd name="connsiteY1" fmla="*/ 81749 h 2145465"/>
              <a:gd name="connsiteX2" fmla="*/ 4214924 w 4214924"/>
              <a:gd name="connsiteY2" fmla="*/ 2145465 h 2145465"/>
              <a:gd name="connsiteX3" fmla="*/ 0 w 4214924"/>
              <a:gd name="connsiteY3" fmla="*/ 653549 h 2145465"/>
              <a:gd name="connsiteX4" fmla="*/ 0 w 4214924"/>
              <a:gd name="connsiteY4" fmla="*/ 5549 h 2145465"/>
              <a:gd name="connsiteX0" fmla="*/ 0 w 4214924"/>
              <a:gd name="connsiteY0" fmla="*/ 5549 h 2145465"/>
              <a:gd name="connsiteX1" fmla="*/ 4208020 w 4214924"/>
              <a:gd name="connsiteY1" fmla="*/ 81749 h 2145465"/>
              <a:gd name="connsiteX2" fmla="*/ 4214924 w 4214924"/>
              <a:gd name="connsiteY2" fmla="*/ 2145465 h 2145465"/>
              <a:gd name="connsiteX3" fmla="*/ 0 w 4214924"/>
              <a:gd name="connsiteY3" fmla="*/ 653549 h 2145465"/>
              <a:gd name="connsiteX4" fmla="*/ 0 w 4214924"/>
              <a:gd name="connsiteY4" fmla="*/ 5549 h 2145465"/>
              <a:gd name="connsiteX0" fmla="*/ 0 w 4214924"/>
              <a:gd name="connsiteY0" fmla="*/ 61014 h 2200930"/>
              <a:gd name="connsiteX1" fmla="*/ 4208020 w 4214924"/>
              <a:gd name="connsiteY1" fmla="*/ 137214 h 2200930"/>
              <a:gd name="connsiteX2" fmla="*/ 4214924 w 4214924"/>
              <a:gd name="connsiteY2" fmla="*/ 2200930 h 2200930"/>
              <a:gd name="connsiteX3" fmla="*/ 0 w 4214924"/>
              <a:gd name="connsiteY3" fmla="*/ 709014 h 2200930"/>
              <a:gd name="connsiteX4" fmla="*/ 0 w 4214924"/>
              <a:gd name="connsiteY4" fmla="*/ 61014 h 2200930"/>
              <a:gd name="connsiteX0" fmla="*/ 0 w 4217638"/>
              <a:gd name="connsiteY0" fmla="*/ 485813 h 2625729"/>
              <a:gd name="connsiteX1" fmla="*/ 4217158 w 4217638"/>
              <a:gd name="connsiteY1" fmla="*/ 47663 h 2625729"/>
              <a:gd name="connsiteX2" fmla="*/ 4214924 w 4217638"/>
              <a:gd name="connsiteY2" fmla="*/ 2625729 h 2625729"/>
              <a:gd name="connsiteX3" fmla="*/ 0 w 4217638"/>
              <a:gd name="connsiteY3" fmla="*/ 1133813 h 2625729"/>
              <a:gd name="connsiteX4" fmla="*/ 0 w 4217638"/>
              <a:gd name="connsiteY4" fmla="*/ 485813 h 2625729"/>
              <a:gd name="connsiteX0" fmla="*/ 0 w 4217638"/>
              <a:gd name="connsiteY0" fmla="*/ 438150 h 2578066"/>
              <a:gd name="connsiteX1" fmla="*/ 4217158 w 4217638"/>
              <a:gd name="connsiteY1" fmla="*/ 0 h 2578066"/>
              <a:gd name="connsiteX2" fmla="*/ 4214924 w 4217638"/>
              <a:gd name="connsiteY2" fmla="*/ 2578066 h 2578066"/>
              <a:gd name="connsiteX3" fmla="*/ 0 w 4217638"/>
              <a:gd name="connsiteY3" fmla="*/ 1086150 h 2578066"/>
              <a:gd name="connsiteX4" fmla="*/ 0 w 4217638"/>
              <a:gd name="connsiteY4" fmla="*/ 438150 h 2578066"/>
              <a:gd name="connsiteX0" fmla="*/ 0 w 4217638"/>
              <a:gd name="connsiteY0" fmla="*/ 476250 h 2616166"/>
              <a:gd name="connsiteX1" fmla="*/ 4217158 w 4217638"/>
              <a:gd name="connsiteY1" fmla="*/ 0 h 2616166"/>
              <a:gd name="connsiteX2" fmla="*/ 4214924 w 4217638"/>
              <a:gd name="connsiteY2" fmla="*/ 2616166 h 2616166"/>
              <a:gd name="connsiteX3" fmla="*/ 0 w 4217638"/>
              <a:gd name="connsiteY3" fmla="*/ 1124250 h 2616166"/>
              <a:gd name="connsiteX4" fmla="*/ 0 w 4217638"/>
              <a:gd name="connsiteY4" fmla="*/ 476250 h 2616166"/>
              <a:gd name="connsiteX0" fmla="*/ 0 w 4243632"/>
              <a:gd name="connsiteY0" fmla="*/ 258089 h 2398005"/>
              <a:gd name="connsiteX1" fmla="*/ 4243518 w 4243632"/>
              <a:gd name="connsiteY1" fmla="*/ 0 h 2398005"/>
              <a:gd name="connsiteX2" fmla="*/ 4214924 w 4243632"/>
              <a:gd name="connsiteY2" fmla="*/ 2398005 h 2398005"/>
              <a:gd name="connsiteX3" fmla="*/ 0 w 4243632"/>
              <a:gd name="connsiteY3" fmla="*/ 906089 h 2398005"/>
              <a:gd name="connsiteX4" fmla="*/ 0 w 4243632"/>
              <a:gd name="connsiteY4" fmla="*/ 258089 h 2398005"/>
              <a:gd name="connsiteX0" fmla="*/ 0 w 4243632"/>
              <a:gd name="connsiteY0" fmla="*/ 258089 h 2398005"/>
              <a:gd name="connsiteX1" fmla="*/ 4243518 w 4243632"/>
              <a:gd name="connsiteY1" fmla="*/ 0 h 2398005"/>
              <a:gd name="connsiteX2" fmla="*/ 4214924 w 4243632"/>
              <a:gd name="connsiteY2" fmla="*/ 2398005 h 2398005"/>
              <a:gd name="connsiteX3" fmla="*/ 0 w 4243632"/>
              <a:gd name="connsiteY3" fmla="*/ 906089 h 2398005"/>
              <a:gd name="connsiteX4" fmla="*/ 0 w 4243632"/>
              <a:gd name="connsiteY4" fmla="*/ 258089 h 2398005"/>
              <a:gd name="connsiteX0" fmla="*/ 0 w 4243632"/>
              <a:gd name="connsiteY0" fmla="*/ 258089 h 2398005"/>
              <a:gd name="connsiteX1" fmla="*/ 4243518 w 4243632"/>
              <a:gd name="connsiteY1" fmla="*/ 0 h 2398005"/>
              <a:gd name="connsiteX2" fmla="*/ 4214924 w 4243632"/>
              <a:gd name="connsiteY2" fmla="*/ 2398005 h 2398005"/>
              <a:gd name="connsiteX3" fmla="*/ 0 w 4243632"/>
              <a:gd name="connsiteY3" fmla="*/ 906089 h 2398005"/>
              <a:gd name="connsiteX4" fmla="*/ 0 w 4243632"/>
              <a:gd name="connsiteY4" fmla="*/ 258089 h 2398005"/>
              <a:gd name="connsiteX0" fmla="*/ 0 w 4234534"/>
              <a:gd name="connsiteY0" fmla="*/ 295501 h 2435417"/>
              <a:gd name="connsiteX1" fmla="*/ 4234379 w 4234534"/>
              <a:gd name="connsiteY1" fmla="*/ 0 h 2435417"/>
              <a:gd name="connsiteX2" fmla="*/ 4214924 w 4234534"/>
              <a:gd name="connsiteY2" fmla="*/ 2435417 h 2435417"/>
              <a:gd name="connsiteX3" fmla="*/ 0 w 4234534"/>
              <a:gd name="connsiteY3" fmla="*/ 943501 h 2435417"/>
              <a:gd name="connsiteX4" fmla="*/ 0 w 4234534"/>
              <a:gd name="connsiteY4" fmla="*/ 295501 h 2435417"/>
              <a:gd name="connsiteX0" fmla="*/ 0 w 4216654"/>
              <a:gd name="connsiteY0" fmla="*/ 295501 h 2435417"/>
              <a:gd name="connsiteX1" fmla="*/ 4216102 w 4216654"/>
              <a:gd name="connsiteY1" fmla="*/ 0 h 2435417"/>
              <a:gd name="connsiteX2" fmla="*/ 4214924 w 4216654"/>
              <a:gd name="connsiteY2" fmla="*/ 2435417 h 2435417"/>
              <a:gd name="connsiteX3" fmla="*/ 0 w 4216654"/>
              <a:gd name="connsiteY3" fmla="*/ 943501 h 2435417"/>
              <a:gd name="connsiteX4" fmla="*/ 0 w 4216654"/>
              <a:gd name="connsiteY4" fmla="*/ 295501 h 2435417"/>
              <a:gd name="connsiteX0" fmla="*/ 0 w 4216654"/>
              <a:gd name="connsiteY0" fmla="*/ 763149 h 2903065"/>
              <a:gd name="connsiteX1" fmla="*/ 4216102 w 4216654"/>
              <a:gd name="connsiteY1" fmla="*/ 0 h 2903065"/>
              <a:gd name="connsiteX2" fmla="*/ 4214924 w 4216654"/>
              <a:gd name="connsiteY2" fmla="*/ 2903065 h 2903065"/>
              <a:gd name="connsiteX3" fmla="*/ 0 w 4216654"/>
              <a:gd name="connsiteY3" fmla="*/ 1411149 h 2903065"/>
              <a:gd name="connsiteX4" fmla="*/ 0 w 4216654"/>
              <a:gd name="connsiteY4" fmla="*/ 763149 h 2903065"/>
              <a:gd name="connsiteX0" fmla="*/ 0 w 4216654"/>
              <a:gd name="connsiteY0" fmla="*/ 763149 h 2903065"/>
              <a:gd name="connsiteX1" fmla="*/ 4216102 w 4216654"/>
              <a:gd name="connsiteY1" fmla="*/ 0 h 2903065"/>
              <a:gd name="connsiteX2" fmla="*/ 4214924 w 4216654"/>
              <a:gd name="connsiteY2" fmla="*/ 2903065 h 2903065"/>
              <a:gd name="connsiteX3" fmla="*/ 0 w 4216654"/>
              <a:gd name="connsiteY3" fmla="*/ 1411149 h 2903065"/>
              <a:gd name="connsiteX4" fmla="*/ 0 w 4216654"/>
              <a:gd name="connsiteY4" fmla="*/ 763149 h 29030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216654" h="2903065">
                <a:moveTo>
                  <a:pt x="0" y="763149"/>
                </a:moveTo>
                <a:cubicBezTo>
                  <a:pt x="1412807" y="772729"/>
                  <a:pt x="3514415" y="626358"/>
                  <a:pt x="4216102" y="0"/>
                </a:cubicBezTo>
                <a:cubicBezTo>
                  <a:pt x="4218403" y="687905"/>
                  <a:pt x="4212623" y="2215160"/>
                  <a:pt x="4214924" y="2903065"/>
                </a:cubicBezTo>
                <a:cubicBezTo>
                  <a:pt x="3022760" y="1488352"/>
                  <a:pt x="1533311" y="1459275"/>
                  <a:pt x="0" y="1411149"/>
                </a:cubicBezTo>
                <a:lnTo>
                  <a:pt x="0" y="763149"/>
                </a:lnTo>
                <a:close/>
              </a:path>
            </a:pathLst>
          </a:custGeom>
          <a:solidFill>
            <a:srgbClr val="F3F7F8"/>
          </a:solidFill>
          <a:ln>
            <a:noFill/>
          </a:ln>
        </p:spPr>
        <p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>
              <a:solidFill>
                <a:prstClr val="white"/>
              </a:solidFill>
            </a:endParaRPr>
          </a:p>
        </p:txBody>
      </p:sp>
      <p:sp>
        <p:nvSpPr>
          <p:cNvPr id="15" name="Rectangle 14"/>
          <p:cNvSpPr/>
          <p:nvPr/>
        </p:nvSpPr>
        <p:spPr>
          <a:xfrm>
            <a:off x="3519222" y="1628203"/>
            <a:ext cx="289892" cy="287895"/>
          </a:xfrm>
          <a:prstGeom prst="rect">
            <a:avLst/>
          </a:prstGeom>
          <a:solidFill>
            <a:srgbClr val="70AD47">
              <a:lumMod val="60000"/>
              <a:lumOff val="40000"/>
            </a:srgb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algn="ctr">
              <a:defRPr/>
            </a:pPr>
            <a:endParaRPr lang="fr-FR" kern="0" smtClean="0">
              <a:solidFill>
                <a:prstClr val="white"/>
              </a:solidFill>
            </a:endParaRPr>
          </a:p>
        </p:txBody>
      </p:sp>
      <p:sp>
        <p:nvSpPr>
          <p:cNvPr id="21" name="Rectangle 20"/>
          <p:cNvSpPr/>
          <p:nvPr/>
        </p:nvSpPr>
        <p:spPr>
          <a:xfrm>
            <a:off x="4276716" y="476862"/>
            <a:ext cx="1185571" cy="150046"/>
          </a:xfrm>
          <a:prstGeom prst="rect">
            <a:avLst/>
          </a:prstGeom>
          <a:solidFill>
            <a:srgbClr val="5B9BD5">
              <a:lumMod val="60000"/>
              <a:lumOff val="40000"/>
            </a:srgb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algn="ctr">
              <a:defRPr/>
            </a:pPr>
            <a:endParaRPr lang="fr-FR" kern="0" smtClean="0">
              <a:solidFill>
                <a:prstClr val="white"/>
              </a:solidFill>
            </a:endParaRPr>
          </a:p>
        </p:txBody>
      </p:sp>
      <p:sp>
        <p:nvSpPr>
          <p:cNvPr id="24" name="Rectangle 23"/>
          <p:cNvSpPr/>
          <p:nvPr/>
        </p:nvSpPr>
        <p:spPr>
          <a:xfrm>
            <a:off x="3612701" y="476389"/>
            <a:ext cx="755703" cy="755703"/>
          </a:xfrm>
          <a:prstGeom prst="rect">
            <a:avLst/>
          </a:prstGeom>
          <a:solidFill>
            <a:srgbClr val="5B9BD5">
              <a:lumMod val="60000"/>
              <a:lumOff val="40000"/>
            </a:srgb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algn="ctr">
              <a:defRPr/>
            </a:pPr>
            <a:endParaRPr lang="fr-FR" kern="0" smtClean="0">
              <a:solidFill>
                <a:prstClr val="white"/>
              </a:solidFill>
            </a:endParaRPr>
          </a:p>
        </p:txBody>
      </p:sp>
      <p:sp>
        <p:nvSpPr>
          <p:cNvPr id="25" name="Rectangle 24"/>
          <p:cNvSpPr/>
          <p:nvPr/>
        </p:nvSpPr>
        <p:spPr>
          <a:xfrm>
            <a:off x="3341937" y="1247830"/>
            <a:ext cx="198000" cy="196636"/>
          </a:xfrm>
          <a:prstGeom prst="rect">
            <a:avLst/>
          </a:prstGeom>
          <a:solidFill>
            <a:schemeClr val="bg1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algn="ctr">
              <a:defRPr/>
            </a:pPr>
            <a:endParaRPr lang="fr-FR" kern="0" smtClean="0">
              <a:solidFill>
                <a:prstClr val="white"/>
              </a:solidFill>
            </a:endParaRPr>
          </a:p>
        </p:txBody>
      </p:sp>
      <p:sp>
        <p:nvSpPr>
          <p:cNvPr id="16" name="Rectangle 15"/>
          <p:cNvSpPr>
            <a:spLocks noChangeArrowheads="1"/>
          </p:cNvSpPr>
          <p:nvPr/>
        </p:nvSpPr>
        <p:spPr bwMode="auto">
          <a:xfrm>
            <a:off x="633547" y="1935601"/>
            <a:ext cx="11253653" cy="461664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lvl="0" fontAlgn="base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tabLst>
                <a:tab pos="1670050" algn="l"/>
              </a:tabLst>
            </a:pPr>
            <a:r>
              <a:rPr kumimoji="0" lang="fr-FR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        </a:t>
            </a:r>
            <a:r>
              <a:rPr lang="en-US" sz="2800" dirty="0">
                <a:latin typeface="Times New Roman" pitchFamily="18" charset="0"/>
                <a:cs typeface="Times New Roman" pitchFamily="18" charset="0"/>
              </a:rPr>
              <a:t>The </a:t>
            </a:r>
            <a:r>
              <a:rPr lang="en-US" sz="2800" dirty="0" err="1" smtClean="0">
                <a:latin typeface="Times New Roman" pitchFamily="18" charset="0"/>
                <a:cs typeface="Times New Roman" pitchFamily="18" charset="0"/>
              </a:rPr>
              <a:t>antigoutty</a:t>
            </a:r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 medication </a:t>
            </a:r>
            <a:r>
              <a:rPr lang="en-US" sz="2800" dirty="0">
                <a:latin typeface="Times New Roman" pitchFamily="18" charset="0"/>
                <a:cs typeface="Times New Roman" pitchFamily="18" charset="0"/>
              </a:rPr>
              <a:t>were prevalent </a:t>
            </a:r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as </a:t>
            </a:r>
            <a:r>
              <a:rPr lang="en-US" sz="2800" dirty="0">
                <a:latin typeface="Times New Roman" pitchFamily="18" charset="0"/>
                <a:cs typeface="Times New Roman" pitchFamily="18" charset="0"/>
              </a:rPr>
              <a:t>symptomatic treatment with a frequency of </a:t>
            </a:r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35%, </a:t>
            </a:r>
            <a:r>
              <a:rPr lang="en-US" sz="2800" dirty="0">
                <a:latin typeface="Times New Roman" pitchFamily="18" charset="0"/>
                <a:cs typeface="Times New Roman" pitchFamily="18" charset="0"/>
              </a:rPr>
              <a:t>this is explained by the increase in the uric acid </a:t>
            </a:r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; principal </a:t>
            </a:r>
            <a:r>
              <a:rPr lang="en-US" sz="2800" dirty="0">
                <a:latin typeface="Times New Roman" pitchFamily="18" charset="0"/>
                <a:cs typeface="Times New Roman" pitchFamily="18" charset="0"/>
              </a:rPr>
              <a:t>biological Undesirable </a:t>
            </a:r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effect  of </a:t>
            </a:r>
            <a:r>
              <a:rPr lang="en-US" sz="2800" dirty="0" err="1" smtClean="0">
                <a:latin typeface="Times New Roman" pitchFamily="18" charset="0"/>
                <a:cs typeface="Times New Roman" pitchFamily="18" charset="0"/>
              </a:rPr>
              <a:t>Imatinib</a:t>
            </a:r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/>
            </a:r>
            <a:br>
              <a:rPr lang="en-US" sz="2400" dirty="0">
                <a:latin typeface="Times New Roman" pitchFamily="18" charset="0"/>
                <a:cs typeface="Times New Roman" pitchFamily="18" charset="0"/>
              </a:rPr>
            </a:b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        </a:t>
            </a:r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Then </a:t>
            </a:r>
            <a:r>
              <a:rPr lang="en-US" sz="2800" dirty="0">
                <a:latin typeface="Times New Roman" pitchFamily="18" charset="0"/>
                <a:cs typeface="Times New Roman" pitchFamily="18" charset="0"/>
              </a:rPr>
              <a:t>the </a:t>
            </a:r>
            <a:r>
              <a:rPr lang="en-US" sz="2800" dirty="0" err="1">
                <a:latin typeface="Times New Roman" pitchFamily="18" charset="0"/>
                <a:cs typeface="Times New Roman" pitchFamily="18" charset="0"/>
              </a:rPr>
              <a:t>antiacids</a:t>
            </a:r>
            <a:r>
              <a:rPr lang="en-US" sz="2800" dirty="0">
                <a:latin typeface="Times New Roman" pitchFamily="18" charset="0"/>
                <a:cs typeface="Times New Roman" pitchFamily="18" charset="0"/>
              </a:rPr>
              <a:t> (</a:t>
            </a:r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13%), </a:t>
            </a:r>
            <a:r>
              <a:rPr lang="en-US" sz="2800" dirty="0">
                <a:latin typeface="Times New Roman" pitchFamily="18" charset="0"/>
                <a:cs typeface="Times New Roman" pitchFamily="18" charset="0"/>
              </a:rPr>
              <a:t>then </a:t>
            </a:r>
            <a:r>
              <a:rPr lang="en-US" sz="2800" dirty="0" err="1" smtClean="0">
                <a:latin typeface="Times New Roman" pitchFamily="18" charset="0"/>
                <a:cs typeface="Times New Roman" pitchFamily="18" charset="0"/>
              </a:rPr>
              <a:t>antihypertenseurs</a:t>
            </a:r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en-US" sz="2800" dirty="0">
                <a:latin typeface="Times New Roman" pitchFamily="18" charset="0"/>
                <a:cs typeface="Times New Roman" pitchFamily="18" charset="0"/>
              </a:rPr>
              <a:t>and coagulants in third position (</a:t>
            </a:r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11%), </a:t>
            </a:r>
            <a:r>
              <a:rPr lang="en-US" sz="2800" dirty="0">
                <a:latin typeface="Times New Roman" pitchFamily="18" charset="0"/>
                <a:cs typeface="Times New Roman" pitchFamily="18" charset="0"/>
              </a:rPr>
              <a:t>this to prevent or correct the undesirable effects like the hypertension, heartburn, and </a:t>
            </a:r>
            <a:r>
              <a:rPr lang="en-US" sz="2800" dirty="0" err="1">
                <a:latin typeface="Times New Roman" pitchFamily="18" charset="0"/>
                <a:cs typeface="Times New Roman" pitchFamily="18" charset="0"/>
              </a:rPr>
              <a:t>haemorrhage</a:t>
            </a:r>
            <a:r>
              <a:rPr lang="en-US" sz="2800" dirty="0"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this </a:t>
            </a:r>
            <a:r>
              <a:rPr lang="en-US" sz="2800" dirty="0">
                <a:latin typeface="Times New Roman" pitchFamily="18" charset="0"/>
                <a:cs typeface="Times New Roman" pitchFamily="18" charset="0"/>
              </a:rPr>
              <a:t>difference in </a:t>
            </a:r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frequencies </a:t>
            </a:r>
            <a:r>
              <a:rPr lang="en-US" sz="2800" dirty="0">
                <a:latin typeface="Times New Roman" pitchFamily="18" charset="0"/>
                <a:cs typeface="Times New Roman" pitchFamily="18" charset="0"/>
              </a:rPr>
              <a:t>is dependent on nature and the frequency on the noted undesirable effects.</a:t>
            </a:r>
            <a:endParaRPr kumimoji="0" lang="fr-FR" sz="2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2" name="Rectangle 11"/>
          <p:cNvSpPr/>
          <p:nvPr/>
        </p:nvSpPr>
        <p:spPr>
          <a:xfrm>
            <a:off x="4497671" y="661928"/>
            <a:ext cx="3696846" cy="76944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defRPr/>
            </a:pPr>
            <a:r>
              <a:rPr lang="fr-FR" sz="4400" kern="0" dirty="0" smtClean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DISCUSSION</a:t>
            </a:r>
            <a:endParaRPr lang="fr-FR" sz="4400" kern="0" dirty="0">
              <a:solidFill>
                <a:srgbClr val="0070C0"/>
              </a:solidFill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8072042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 animBg="1"/>
      <p:bldP spid="15" grpId="0" animBg="1"/>
      <p:bldP spid="21" grpId="0" animBg="1"/>
      <p:bldP spid="24" grpId="0" animBg="1"/>
      <p:bldP spid="25" grpId="0" animBg="1"/>
      <p:bldP spid="16" grpId="0"/>
      <p:bldP spid="12" grpId="0"/>
    </p:bld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530352" y="2289771"/>
            <a:ext cx="11301984" cy="332398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        The </a:t>
            </a:r>
            <a:r>
              <a:rPr lang="en-US" sz="2800" dirty="0">
                <a:latin typeface="Times New Roman" pitchFamily="18" charset="0"/>
                <a:cs typeface="Times New Roman" pitchFamily="18" charset="0"/>
              </a:rPr>
              <a:t>study of the tolerance showed that </a:t>
            </a:r>
            <a:r>
              <a:rPr lang="en-US" sz="2800" dirty="0" err="1">
                <a:latin typeface="Times New Roman" pitchFamily="18" charset="0"/>
                <a:cs typeface="Times New Roman" pitchFamily="18" charset="0"/>
              </a:rPr>
              <a:t>Imatinib</a:t>
            </a:r>
            <a:r>
              <a:rPr lang="en-US" sz="2800" dirty="0">
                <a:latin typeface="Times New Roman" pitchFamily="18" charset="0"/>
                <a:cs typeface="Times New Roman" pitchFamily="18" charset="0"/>
              </a:rPr>
              <a:t>: </a:t>
            </a:r>
            <a:r>
              <a:rPr lang="en-US" sz="2800" dirty="0" err="1">
                <a:latin typeface="Times New Roman" pitchFamily="18" charset="0"/>
                <a:cs typeface="Times New Roman" pitchFamily="18" charset="0"/>
              </a:rPr>
              <a:t>Glivec</a:t>
            </a:r>
            <a:r>
              <a:rPr lang="en-US" sz="2800" dirty="0">
                <a:latin typeface="Times New Roman" pitchFamily="18" charset="0"/>
                <a:cs typeface="Times New Roman" pitchFamily="18" charset="0"/>
              </a:rPr>
              <a:t>® gave only one case with complications </a:t>
            </a:r>
            <a:r>
              <a:rPr lang="en-US" sz="2800" dirty="0" err="1" smtClean="0">
                <a:latin typeface="Times New Roman" pitchFamily="18" charset="0"/>
                <a:cs typeface="Times New Roman" pitchFamily="18" charset="0"/>
              </a:rPr>
              <a:t>colopathy</a:t>
            </a:r>
            <a:r>
              <a:rPr lang="en-US" sz="28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and </a:t>
            </a:r>
            <a:r>
              <a:rPr lang="en-US" sz="2800" dirty="0">
                <a:latin typeface="Times New Roman" pitchFamily="18" charset="0"/>
                <a:cs typeface="Times New Roman" pitchFamily="18" charset="0"/>
              </a:rPr>
              <a:t>respiratory allergy; with disappearance of the osseous pains and the arterial hypertension </a:t>
            </a:r>
            <a:r>
              <a:rPr lang="en-US" sz="2800" dirty="0" err="1" smtClean="0">
                <a:latin typeface="Times New Roman" pitchFamily="18" charset="0"/>
                <a:cs typeface="Times New Roman" pitchFamily="18" charset="0"/>
              </a:rPr>
              <a:t>wich</a:t>
            </a:r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 was obtained </a:t>
            </a:r>
            <a:r>
              <a:rPr lang="en-US" sz="2800" dirty="0">
                <a:latin typeface="Times New Roman" pitchFamily="18" charset="0"/>
                <a:cs typeface="Times New Roman" pitchFamily="18" charset="0"/>
              </a:rPr>
              <a:t>with </a:t>
            </a:r>
            <a:r>
              <a:rPr lang="en-US" sz="2800" dirty="0" err="1">
                <a:latin typeface="Times New Roman" pitchFamily="18" charset="0"/>
                <a:cs typeface="Times New Roman" pitchFamily="18" charset="0"/>
              </a:rPr>
              <a:t>Imatinib</a:t>
            </a:r>
            <a:r>
              <a:rPr lang="en-US" sz="2800" dirty="0">
                <a:latin typeface="Times New Roman" pitchFamily="18" charset="0"/>
                <a:cs typeface="Times New Roman" pitchFamily="18" charset="0"/>
              </a:rPr>
              <a:t>: </a:t>
            </a:r>
            <a:r>
              <a:rPr lang="en-US" sz="2800" dirty="0" err="1">
                <a:latin typeface="Times New Roman" pitchFamily="18" charset="0"/>
                <a:cs typeface="Times New Roman" pitchFamily="18" charset="0"/>
              </a:rPr>
              <a:t>Imatib</a:t>
            </a:r>
            <a:r>
              <a:rPr lang="en-US" sz="2800" dirty="0">
                <a:latin typeface="Times New Roman" pitchFamily="18" charset="0"/>
                <a:cs typeface="Times New Roman" pitchFamily="18" charset="0"/>
              </a:rPr>
              <a:t>®; what confirms a good tolerance of the specialty of </a:t>
            </a:r>
            <a:r>
              <a:rPr lang="en-US" sz="2800" dirty="0" err="1">
                <a:latin typeface="Times New Roman" pitchFamily="18" charset="0"/>
                <a:cs typeface="Times New Roman" pitchFamily="18" charset="0"/>
              </a:rPr>
              <a:t>Glivec</a:t>
            </a:r>
            <a:r>
              <a:rPr lang="en-US" sz="2800" dirty="0">
                <a:latin typeface="Times New Roman" pitchFamily="18" charset="0"/>
                <a:cs typeface="Times New Roman" pitchFamily="18" charset="0"/>
              </a:rPr>
              <a:t>® compared to </a:t>
            </a:r>
            <a:r>
              <a:rPr lang="en-US" sz="2800" dirty="0" err="1">
                <a:latin typeface="Times New Roman" pitchFamily="18" charset="0"/>
                <a:cs typeface="Times New Roman" pitchFamily="18" charset="0"/>
              </a:rPr>
              <a:t>Imatib</a:t>
            </a:r>
            <a:r>
              <a:rPr lang="en-US" sz="2800" dirty="0">
                <a:latin typeface="Times New Roman" pitchFamily="18" charset="0"/>
                <a:cs typeface="Times New Roman" pitchFamily="18" charset="0"/>
              </a:rPr>
              <a:t>®. </a:t>
            </a:r>
            <a:endParaRPr lang="en-US" sz="2800" dirty="0" smtClean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Rectangle 7"/>
          <p:cNvSpPr/>
          <p:nvPr/>
        </p:nvSpPr>
        <p:spPr>
          <a:xfrm>
            <a:off x="23184" y="1563046"/>
            <a:ext cx="12192000" cy="709712"/>
          </a:xfrm>
          <a:custGeom>
            <a:avLst/>
            <a:gdLst>
              <a:gd name="connsiteX0" fmla="*/ 0 w 4198882"/>
              <a:gd name="connsiteY0" fmla="*/ 0 h 648000"/>
              <a:gd name="connsiteX1" fmla="*/ 4198882 w 4198882"/>
              <a:gd name="connsiteY1" fmla="*/ 0 h 648000"/>
              <a:gd name="connsiteX2" fmla="*/ 4198882 w 4198882"/>
              <a:gd name="connsiteY2" fmla="*/ 648000 h 648000"/>
              <a:gd name="connsiteX3" fmla="*/ 0 w 4198882"/>
              <a:gd name="connsiteY3" fmla="*/ 648000 h 648000"/>
              <a:gd name="connsiteX4" fmla="*/ 0 w 4198882"/>
              <a:gd name="connsiteY4" fmla="*/ 0 h 648000"/>
              <a:gd name="connsiteX0" fmla="*/ 0 w 4214924"/>
              <a:gd name="connsiteY0" fmla="*/ 0 h 2139916"/>
              <a:gd name="connsiteX1" fmla="*/ 4198882 w 4214924"/>
              <a:gd name="connsiteY1" fmla="*/ 0 h 2139916"/>
              <a:gd name="connsiteX2" fmla="*/ 4214924 w 4214924"/>
              <a:gd name="connsiteY2" fmla="*/ 2139916 h 2139916"/>
              <a:gd name="connsiteX3" fmla="*/ 0 w 4214924"/>
              <a:gd name="connsiteY3" fmla="*/ 648000 h 2139916"/>
              <a:gd name="connsiteX4" fmla="*/ 0 w 4214924"/>
              <a:gd name="connsiteY4" fmla="*/ 0 h 2139916"/>
              <a:gd name="connsiteX0" fmla="*/ 0 w 4214924"/>
              <a:gd name="connsiteY0" fmla="*/ 128337 h 2268253"/>
              <a:gd name="connsiteX1" fmla="*/ 4198882 w 4214924"/>
              <a:gd name="connsiteY1" fmla="*/ 0 h 2268253"/>
              <a:gd name="connsiteX2" fmla="*/ 4214924 w 4214924"/>
              <a:gd name="connsiteY2" fmla="*/ 2268253 h 2268253"/>
              <a:gd name="connsiteX3" fmla="*/ 0 w 4214924"/>
              <a:gd name="connsiteY3" fmla="*/ 776337 h 2268253"/>
              <a:gd name="connsiteX4" fmla="*/ 0 w 4214924"/>
              <a:gd name="connsiteY4" fmla="*/ 128337 h 2268253"/>
              <a:gd name="connsiteX0" fmla="*/ 0 w 4214924"/>
              <a:gd name="connsiteY0" fmla="*/ 128337 h 2268253"/>
              <a:gd name="connsiteX1" fmla="*/ 4198882 w 4214924"/>
              <a:gd name="connsiteY1" fmla="*/ 0 h 2268253"/>
              <a:gd name="connsiteX2" fmla="*/ 4214924 w 4214924"/>
              <a:gd name="connsiteY2" fmla="*/ 2268253 h 2268253"/>
              <a:gd name="connsiteX3" fmla="*/ 0 w 4214924"/>
              <a:gd name="connsiteY3" fmla="*/ 776337 h 2268253"/>
              <a:gd name="connsiteX4" fmla="*/ 0 w 4214924"/>
              <a:gd name="connsiteY4" fmla="*/ 128337 h 2268253"/>
              <a:gd name="connsiteX0" fmla="*/ 0 w 4214924"/>
              <a:gd name="connsiteY0" fmla="*/ 128337 h 2268253"/>
              <a:gd name="connsiteX1" fmla="*/ 4198882 w 4214924"/>
              <a:gd name="connsiteY1" fmla="*/ 0 h 2268253"/>
              <a:gd name="connsiteX2" fmla="*/ 4214924 w 4214924"/>
              <a:gd name="connsiteY2" fmla="*/ 2268253 h 2268253"/>
              <a:gd name="connsiteX3" fmla="*/ 0 w 4214924"/>
              <a:gd name="connsiteY3" fmla="*/ 776337 h 2268253"/>
              <a:gd name="connsiteX4" fmla="*/ 0 w 4214924"/>
              <a:gd name="connsiteY4" fmla="*/ 128337 h 2268253"/>
              <a:gd name="connsiteX0" fmla="*/ 0 w 4214924"/>
              <a:gd name="connsiteY0" fmla="*/ 128337 h 2268253"/>
              <a:gd name="connsiteX1" fmla="*/ 4198882 w 4214924"/>
              <a:gd name="connsiteY1" fmla="*/ 0 h 2268253"/>
              <a:gd name="connsiteX2" fmla="*/ 4214924 w 4214924"/>
              <a:gd name="connsiteY2" fmla="*/ 2268253 h 2268253"/>
              <a:gd name="connsiteX3" fmla="*/ 0 w 4214924"/>
              <a:gd name="connsiteY3" fmla="*/ 776337 h 2268253"/>
              <a:gd name="connsiteX4" fmla="*/ 0 w 4214924"/>
              <a:gd name="connsiteY4" fmla="*/ 128337 h 2268253"/>
              <a:gd name="connsiteX0" fmla="*/ 0 w 4214924"/>
              <a:gd name="connsiteY0" fmla="*/ 1560 h 2141476"/>
              <a:gd name="connsiteX1" fmla="*/ 4198882 w 4214924"/>
              <a:gd name="connsiteY1" fmla="*/ 306360 h 2141476"/>
              <a:gd name="connsiteX2" fmla="*/ 4214924 w 4214924"/>
              <a:gd name="connsiteY2" fmla="*/ 2141476 h 2141476"/>
              <a:gd name="connsiteX3" fmla="*/ 0 w 4214924"/>
              <a:gd name="connsiteY3" fmla="*/ 649560 h 2141476"/>
              <a:gd name="connsiteX4" fmla="*/ 0 w 4214924"/>
              <a:gd name="connsiteY4" fmla="*/ 1560 h 2141476"/>
              <a:gd name="connsiteX0" fmla="*/ 0 w 4214924"/>
              <a:gd name="connsiteY0" fmla="*/ 11627 h 2151543"/>
              <a:gd name="connsiteX1" fmla="*/ 4198882 w 4214924"/>
              <a:gd name="connsiteY1" fmla="*/ 316427 h 2151543"/>
              <a:gd name="connsiteX2" fmla="*/ 4214924 w 4214924"/>
              <a:gd name="connsiteY2" fmla="*/ 2151543 h 2151543"/>
              <a:gd name="connsiteX3" fmla="*/ 0 w 4214924"/>
              <a:gd name="connsiteY3" fmla="*/ 659627 h 2151543"/>
              <a:gd name="connsiteX4" fmla="*/ 0 w 4214924"/>
              <a:gd name="connsiteY4" fmla="*/ 11627 h 2151543"/>
              <a:gd name="connsiteX0" fmla="*/ 0 w 4214924"/>
              <a:gd name="connsiteY0" fmla="*/ 84094 h 2224010"/>
              <a:gd name="connsiteX1" fmla="*/ 4208020 w 4214924"/>
              <a:gd name="connsiteY1" fmla="*/ 160294 h 2224010"/>
              <a:gd name="connsiteX2" fmla="*/ 4214924 w 4214924"/>
              <a:gd name="connsiteY2" fmla="*/ 2224010 h 2224010"/>
              <a:gd name="connsiteX3" fmla="*/ 0 w 4214924"/>
              <a:gd name="connsiteY3" fmla="*/ 732094 h 2224010"/>
              <a:gd name="connsiteX4" fmla="*/ 0 w 4214924"/>
              <a:gd name="connsiteY4" fmla="*/ 84094 h 2224010"/>
              <a:gd name="connsiteX0" fmla="*/ 0 w 4214924"/>
              <a:gd name="connsiteY0" fmla="*/ 5549 h 2145465"/>
              <a:gd name="connsiteX1" fmla="*/ 4208020 w 4214924"/>
              <a:gd name="connsiteY1" fmla="*/ 81749 h 2145465"/>
              <a:gd name="connsiteX2" fmla="*/ 4214924 w 4214924"/>
              <a:gd name="connsiteY2" fmla="*/ 2145465 h 2145465"/>
              <a:gd name="connsiteX3" fmla="*/ 0 w 4214924"/>
              <a:gd name="connsiteY3" fmla="*/ 653549 h 2145465"/>
              <a:gd name="connsiteX4" fmla="*/ 0 w 4214924"/>
              <a:gd name="connsiteY4" fmla="*/ 5549 h 2145465"/>
              <a:gd name="connsiteX0" fmla="*/ 0 w 4214924"/>
              <a:gd name="connsiteY0" fmla="*/ 5549 h 2145465"/>
              <a:gd name="connsiteX1" fmla="*/ 4208020 w 4214924"/>
              <a:gd name="connsiteY1" fmla="*/ 81749 h 2145465"/>
              <a:gd name="connsiteX2" fmla="*/ 4214924 w 4214924"/>
              <a:gd name="connsiteY2" fmla="*/ 2145465 h 2145465"/>
              <a:gd name="connsiteX3" fmla="*/ 0 w 4214924"/>
              <a:gd name="connsiteY3" fmla="*/ 653549 h 2145465"/>
              <a:gd name="connsiteX4" fmla="*/ 0 w 4214924"/>
              <a:gd name="connsiteY4" fmla="*/ 5549 h 2145465"/>
              <a:gd name="connsiteX0" fmla="*/ 0 w 4214924"/>
              <a:gd name="connsiteY0" fmla="*/ 61014 h 2200930"/>
              <a:gd name="connsiteX1" fmla="*/ 4208020 w 4214924"/>
              <a:gd name="connsiteY1" fmla="*/ 137214 h 2200930"/>
              <a:gd name="connsiteX2" fmla="*/ 4214924 w 4214924"/>
              <a:gd name="connsiteY2" fmla="*/ 2200930 h 2200930"/>
              <a:gd name="connsiteX3" fmla="*/ 0 w 4214924"/>
              <a:gd name="connsiteY3" fmla="*/ 709014 h 2200930"/>
              <a:gd name="connsiteX4" fmla="*/ 0 w 4214924"/>
              <a:gd name="connsiteY4" fmla="*/ 61014 h 2200930"/>
              <a:gd name="connsiteX0" fmla="*/ 0 w 4217638"/>
              <a:gd name="connsiteY0" fmla="*/ 485813 h 2625729"/>
              <a:gd name="connsiteX1" fmla="*/ 4217158 w 4217638"/>
              <a:gd name="connsiteY1" fmla="*/ 47663 h 2625729"/>
              <a:gd name="connsiteX2" fmla="*/ 4214924 w 4217638"/>
              <a:gd name="connsiteY2" fmla="*/ 2625729 h 2625729"/>
              <a:gd name="connsiteX3" fmla="*/ 0 w 4217638"/>
              <a:gd name="connsiteY3" fmla="*/ 1133813 h 2625729"/>
              <a:gd name="connsiteX4" fmla="*/ 0 w 4217638"/>
              <a:gd name="connsiteY4" fmla="*/ 485813 h 2625729"/>
              <a:gd name="connsiteX0" fmla="*/ 0 w 4217638"/>
              <a:gd name="connsiteY0" fmla="*/ 438150 h 2578066"/>
              <a:gd name="connsiteX1" fmla="*/ 4217158 w 4217638"/>
              <a:gd name="connsiteY1" fmla="*/ 0 h 2578066"/>
              <a:gd name="connsiteX2" fmla="*/ 4214924 w 4217638"/>
              <a:gd name="connsiteY2" fmla="*/ 2578066 h 2578066"/>
              <a:gd name="connsiteX3" fmla="*/ 0 w 4217638"/>
              <a:gd name="connsiteY3" fmla="*/ 1086150 h 2578066"/>
              <a:gd name="connsiteX4" fmla="*/ 0 w 4217638"/>
              <a:gd name="connsiteY4" fmla="*/ 438150 h 2578066"/>
              <a:gd name="connsiteX0" fmla="*/ 0 w 4217638"/>
              <a:gd name="connsiteY0" fmla="*/ 476250 h 2616166"/>
              <a:gd name="connsiteX1" fmla="*/ 4217158 w 4217638"/>
              <a:gd name="connsiteY1" fmla="*/ 0 h 2616166"/>
              <a:gd name="connsiteX2" fmla="*/ 4214924 w 4217638"/>
              <a:gd name="connsiteY2" fmla="*/ 2616166 h 2616166"/>
              <a:gd name="connsiteX3" fmla="*/ 0 w 4217638"/>
              <a:gd name="connsiteY3" fmla="*/ 1124250 h 2616166"/>
              <a:gd name="connsiteX4" fmla="*/ 0 w 4217638"/>
              <a:gd name="connsiteY4" fmla="*/ 476250 h 2616166"/>
              <a:gd name="connsiteX0" fmla="*/ 0 w 4243632"/>
              <a:gd name="connsiteY0" fmla="*/ 258089 h 2398005"/>
              <a:gd name="connsiteX1" fmla="*/ 4243518 w 4243632"/>
              <a:gd name="connsiteY1" fmla="*/ 0 h 2398005"/>
              <a:gd name="connsiteX2" fmla="*/ 4214924 w 4243632"/>
              <a:gd name="connsiteY2" fmla="*/ 2398005 h 2398005"/>
              <a:gd name="connsiteX3" fmla="*/ 0 w 4243632"/>
              <a:gd name="connsiteY3" fmla="*/ 906089 h 2398005"/>
              <a:gd name="connsiteX4" fmla="*/ 0 w 4243632"/>
              <a:gd name="connsiteY4" fmla="*/ 258089 h 2398005"/>
              <a:gd name="connsiteX0" fmla="*/ 0 w 4243632"/>
              <a:gd name="connsiteY0" fmla="*/ 258089 h 2398005"/>
              <a:gd name="connsiteX1" fmla="*/ 4243518 w 4243632"/>
              <a:gd name="connsiteY1" fmla="*/ 0 h 2398005"/>
              <a:gd name="connsiteX2" fmla="*/ 4214924 w 4243632"/>
              <a:gd name="connsiteY2" fmla="*/ 2398005 h 2398005"/>
              <a:gd name="connsiteX3" fmla="*/ 0 w 4243632"/>
              <a:gd name="connsiteY3" fmla="*/ 906089 h 2398005"/>
              <a:gd name="connsiteX4" fmla="*/ 0 w 4243632"/>
              <a:gd name="connsiteY4" fmla="*/ 258089 h 2398005"/>
              <a:gd name="connsiteX0" fmla="*/ 0 w 4243632"/>
              <a:gd name="connsiteY0" fmla="*/ 258089 h 2398005"/>
              <a:gd name="connsiteX1" fmla="*/ 4243518 w 4243632"/>
              <a:gd name="connsiteY1" fmla="*/ 0 h 2398005"/>
              <a:gd name="connsiteX2" fmla="*/ 4214924 w 4243632"/>
              <a:gd name="connsiteY2" fmla="*/ 2398005 h 2398005"/>
              <a:gd name="connsiteX3" fmla="*/ 0 w 4243632"/>
              <a:gd name="connsiteY3" fmla="*/ 906089 h 2398005"/>
              <a:gd name="connsiteX4" fmla="*/ 0 w 4243632"/>
              <a:gd name="connsiteY4" fmla="*/ 258089 h 2398005"/>
              <a:gd name="connsiteX0" fmla="*/ 0 w 4234534"/>
              <a:gd name="connsiteY0" fmla="*/ 295501 h 2435417"/>
              <a:gd name="connsiteX1" fmla="*/ 4234379 w 4234534"/>
              <a:gd name="connsiteY1" fmla="*/ 0 h 2435417"/>
              <a:gd name="connsiteX2" fmla="*/ 4214924 w 4234534"/>
              <a:gd name="connsiteY2" fmla="*/ 2435417 h 2435417"/>
              <a:gd name="connsiteX3" fmla="*/ 0 w 4234534"/>
              <a:gd name="connsiteY3" fmla="*/ 943501 h 2435417"/>
              <a:gd name="connsiteX4" fmla="*/ 0 w 4234534"/>
              <a:gd name="connsiteY4" fmla="*/ 295501 h 2435417"/>
              <a:gd name="connsiteX0" fmla="*/ 0 w 4216654"/>
              <a:gd name="connsiteY0" fmla="*/ 295501 h 2435417"/>
              <a:gd name="connsiteX1" fmla="*/ 4216102 w 4216654"/>
              <a:gd name="connsiteY1" fmla="*/ 0 h 2435417"/>
              <a:gd name="connsiteX2" fmla="*/ 4214924 w 4216654"/>
              <a:gd name="connsiteY2" fmla="*/ 2435417 h 2435417"/>
              <a:gd name="connsiteX3" fmla="*/ 0 w 4216654"/>
              <a:gd name="connsiteY3" fmla="*/ 943501 h 2435417"/>
              <a:gd name="connsiteX4" fmla="*/ 0 w 4216654"/>
              <a:gd name="connsiteY4" fmla="*/ 295501 h 2435417"/>
              <a:gd name="connsiteX0" fmla="*/ 0 w 4216654"/>
              <a:gd name="connsiteY0" fmla="*/ 763149 h 2903065"/>
              <a:gd name="connsiteX1" fmla="*/ 4216102 w 4216654"/>
              <a:gd name="connsiteY1" fmla="*/ 0 h 2903065"/>
              <a:gd name="connsiteX2" fmla="*/ 4214924 w 4216654"/>
              <a:gd name="connsiteY2" fmla="*/ 2903065 h 2903065"/>
              <a:gd name="connsiteX3" fmla="*/ 0 w 4216654"/>
              <a:gd name="connsiteY3" fmla="*/ 1411149 h 2903065"/>
              <a:gd name="connsiteX4" fmla="*/ 0 w 4216654"/>
              <a:gd name="connsiteY4" fmla="*/ 763149 h 2903065"/>
              <a:gd name="connsiteX0" fmla="*/ 0 w 4216654"/>
              <a:gd name="connsiteY0" fmla="*/ 763149 h 2903065"/>
              <a:gd name="connsiteX1" fmla="*/ 4216102 w 4216654"/>
              <a:gd name="connsiteY1" fmla="*/ 0 h 2903065"/>
              <a:gd name="connsiteX2" fmla="*/ 4214924 w 4216654"/>
              <a:gd name="connsiteY2" fmla="*/ 2903065 h 2903065"/>
              <a:gd name="connsiteX3" fmla="*/ 0 w 4216654"/>
              <a:gd name="connsiteY3" fmla="*/ 1411149 h 2903065"/>
              <a:gd name="connsiteX4" fmla="*/ 0 w 4216654"/>
              <a:gd name="connsiteY4" fmla="*/ 763149 h 29030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216654" h="2903065">
                <a:moveTo>
                  <a:pt x="0" y="763149"/>
                </a:moveTo>
                <a:cubicBezTo>
                  <a:pt x="1412807" y="772729"/>
                  <a:pt x="3514415" y="626358"/>
                  <a:pt x="4216102" y="0"/>
                </a:cubicBezTo>
                <a:cubicBezTo>
                  <a:pt x="4218403" y="687905"/>
                  <a:pt x="4212623" y="2215160"/>
                  <a:pt x="4214924" y="2903065"/>
                </a:cubicBezTo>
                <a:cubicBezTo>
                  <a:pt x="3022760" y="1488352"/>
                  <a:pt x="1533311" y="1459275"/>
                  <a:pt x="0" y="1411149"/>
                </a:cubicBezTo>
                <a:lnTo>
                  <a:pt x="0" y="763149"/>
                </a:lnTo>
                <a:close/>
              </a:path>
            </a:pathLst>
          </a:custGeom>
          <a:solidFill>
            <a:srgbClr val="F3F7F8"/>
          </a:solidFill>
          <a:ln>
            <a:noFill/>
          </a:ln>
        </p:spPr>
        <p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>
              <a:solidFill>
                <a:prstClr val="white"/>
              </a:solidFill>
            </a:endParaRPr>
          </a:p>
        </p:txBody>
      </p:sp>
      <p:pic>
        <p:nvPicPr>
          <p:cNvPr id="4" name="Image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94517" y="-1140265"/>
            <a:ext cx="4743437" cy="3557578"/>
          </a:xfrm>
          <a:prstGeom prst="rect">
            <a:avLst/>
          </a:prstGeom>
          <a:effectLst>
            <a:softEdge rad="1270000"/>
          </a:effectLst>
        </p:spPr>
      </p:pic>
      <p:grpSp>
        <p:nvGrpSpPr>
          <p:cNvPr id="6" name="Groupe 5"/>
          <p:cNvGrpSpPr/>
          <p:nvPr/>
        </p:nvGrpSpPr>
        <p:grpSpPr>
          <a:xfrm>
            <a:off x="2829889" y="551885"/>
            <a:ext cx="2431854" cy="1306250"/>
            <a:chOff x="3030433" y="476389"/>
            <a:chExt cx="2431854" cy="1306250"/>
          </a:xfrm>
        </p:grpSpPr>
        <p:sp>
          <p:nvSpPr>
            <p:cNvPr id="7" name="Rectangle 6"/>
            <p:cNvSpPr/>
            <p:nvPr/>
          </p:nvSpPr>
          <p:spPr>
            <a:xfrm>
              <a:off x="3030433" y="638524"/>
              <a:ext cx="987562" cy="1144115"/>
            </a:xfrm>
            <a:prstGeom prst="rect">
              <a:avLst/>
            </a:prstGeom>
            <a:solidFill>
              <a:srgbClr val="F3F7F8"/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algn="ctr">
                <a:defRPr/>
              </a:pPr>
              <a:endParaRPr lang="fr-FR" kern="0" smtClean="0">
                <a:solidFill>
                  <a:prstClr val="white"/>
                </a:solidFill>
              </a:endParaRPr>
            </a:p>
          </p:txBody>
        </p:sp>
        <p:sp>
          <p:nvSpPr>
            <p:cNvPr id="9" name="Rectangle 8"/>
            <p:cNvSpPr/>
            <p:nvPr/>
          </p:nvSpPr>
          <p:spPr>
            <a:xfrm>
              <a:off x="4276716" y="476862"/>
              <a:ext cx="1185571" cy="150046"/>
            </a:xfrm>
            <a:prstGeom prst="rect">
              <a:avLst/>
            </a:prstGeom>
            <a:solidFill>
              <a:srgbClr val="5B9BD5">
                <a:lumMod val="60000"/>
                <a:lumOff val="40000"/>
              </a:srgbClr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algn="ctr">
                <a:defRPr/>
              </a:pPr>
              <a:endParaRPr lang="fr-FR" kern="0" smtClean="0">
                <a:solidFill>
                  <a:prstClr val="white"/>
                </a:solidFill>
              </a:endParaRPr>
            </a:p>
          </p:txBody>
        </p:sp>
        <p:sp>
          <p:nvSpPr>
            <p:cNvPr id="10" name="Rectangle 9"/>
            <p:cNvSpPr/>
            <p:nvPr/>
          </p:nvSpPr>
          <p:spPr>
            <a:xfrm>
              <a:off x="3612701" y="476389"/>
              <a:ext cx="755703" cy="755703"/>
            </a:xfrm>
            <a:prstGeom prst="rect">
              <a:avLst/>
            </a:prstGeom>
            <a:solidFill>
              <a:srgbClr val="5B9BD5">
                <a:lumMod val="60000"/>
                <a:lumOff val="40000"/>
              </a:srgbClr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algn="ctr">
                <a:defRPr/>
              </a:pPr>
              <a:endParaRPr lang="fr-FR" kern="0" smtClean="0">
                <a:solidFill>
                  <a:prstClr val="white"/>
                </a:solidFill>
              </a:endParaRPr>
            </a:p>
          </p:txBody>
        </p:sp>
        <p:sp>
          <p:nvSpPr>
            <p:cNvPr id="11" name="Rectangle 10"/>
            <p:cNvSpPr/>
            <p:nvPr/>
          </p:nvSpPr>
          <p:spPr>
            <a:xfrm>
              <a:off x="3341937" y="1247830"/>
              <a:ext cx="198000" cy="196636"/>
            </a:xfrm>
            <a:prstGeom prst="rect">
              <a:avLst/>
            </a:prstGeom>
            <a:solidFill>
              <a:schemeClr val="bg1"/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algn="ctr">
                <a:defRPr/>
              </a:pPr>
              <a:endParaRPr lang="fr-FR" kern="0" smtClean="0">
                <a:solidFill>
                  <a:prstClr val="white"/>
                </a:solidFill>
              </a:endParaRPr>
            </a:p>
          </p:txBody>
        </p:sp>
      </p:grpSp>
      <p:sp>
        <p:nvSpPr>
          <p:cNvPr id="12" name="Rectangle 11"/>
          <p:cNvSpPr/>
          <p:nvPr/>
        </p:nvSpPr>
        <p:spPr>
          <a:xfrm>
            <a:off x="3519222" y="1628203"/>
            <a:ext cx="289892" cy="287895"/>
          </a:xfrm>
          <a:prstGeom prst="rect">
            <a:avLst/>
          </a:prstGeom>
          <a:solidFill>
            <a:srgbClr val="70AD47">
              <a:lumMod val="60000"/>
              <a:lumOff val="40000"/>
            </a:srgb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algn="ctr">
              <a:defRPr/>
            </a:pPr>
            <a:endParaRPr lang="fr-FR" kern="0" smtClean="0">
              <a:solidFill>
                <a:prstClr val="white"/>
              </a:solidFill>
            </a:endParaRPr>
          </a:p>
        </p:txBody>
      </p:sp>
      <p:sp>
        <p:nvSpPr>
          <p:cNvPr id="13" name="Rectangle 12"/>
          <p:cNvSpPr/>
          <p:nvPr/>
        </p:nvSpPr>
        <p:spPr>
          <a:xfrm>
            <a:off x="4497671" y="661928"/>
            <a:ext cx="3696846" cy="76944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defRPr/>
            </a:pPr>
            <a:r>
              <a:rPr lang="fr-FR" sz="4400" kern="0" dirty="0" smtClean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DISCUSSION</a:t>
            </a:r>
            <a:endParaRPr lang="fr-FR" sz="4400" kern="0" dirty="0">
              <a:solidFill>
                <a:srgbClr val="0070C0"/>
              </a:solidFill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6005579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12" grpId="0" animBg="1"/>
      <p:bldP spid="13" grpId="0"/>
    </p:bld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438150" y="2230190"/>
            <a:ext cx="11620500" cy="39703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US" sz="28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           We </a:t>
            </a:r>
            <a:r>
              <a:rPr lang="en-US" sz="2800" dirty="0">
                <a:latin typeface="Times New Roman" pitchFamily="18" charset="0"/>
                <a:cs typeface="Times New Roman" pitchFamily="18" charset="0"/>
              </a:rPr>
              <a:t>did not note any complication for </a:t>
            </a:r>
            <a:r>
              <a:rPr lang="en-US" sz="2800" dirty="0" err="1">
                <a:latin typeface="Times New Roman" pitchFamily="18" charset="0"/>
                <a:cs typeface="Times New Roman" pitchFamily="18" charset="0"/>
              </a:rPr>
              <a:t>Dasatinib</a:t>
            </a:r>
            <a:r>
              <a:rPr lang="en-US" sz="2800" dirty="0">
                <a:latin typeface="Times New Roman" pitchFamily="18" charset="0"/>
                <a:cs typeface="Times New Roman" pitchFamily="18" charset="0"/>
              </a:rPr>
              <a:t> and </a:t>
            </a:r>
            <a:r>
              <a:rPr lang="en-US" sz="2800" dirty="0" err="1">
                <a:latin typeface="Times New Roman" pitchFamily="18" charset="0"/>
                <a:cs typeface="Times New Roman" pitchFamily="18" charset="0"/>
              </a:rPr>
              <a:t>Nilotinib</a:t>
            </a:r>
            <a:r>
              <a:rPr lang="en-US" sz="2800" dirty="0">
                <a:latin typeface="Times New Roman" pitchFamily="18" charset="0"/>
                <a:cs typeface="Times New Roman" pitchFamily="18" charset="0"/>
              </a:rPr>
              <a:t>, with reduction in the specific effects (</a:t>
            </a:r>
            <a:r>
              <a:rPr lang="en-US" sz="2800" dirty="0" err="1">
                <a:latin typeface="Times New Roman" pitchFamily="18" charset="0"/>
                <a:cs typeface="Times New Roman" pitchFamily="18" charset="0"/>
              </a:rPr>
              <a:t>Dasatinib</a:t>
            </a:r>
            <a:r>
              <a:rPr lang="en-US" sz="2800" dirty="0">
                <a:latin typeface="Times New Roman" pitchFamily="18" charset="0"/>
                <a:cs typeface="Times New Roman" pitchFamily="18" charset="0"/>
              </a:rPr>
              <a:t> gave </a:t>
            </a:r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17% </a:t>
            </a:r>
            <a:r>
              <a:rPr lang="en-US" sz="2800" dirty="0">
                <a:latin typeface="Times New Roman" pitchFamily="18" charset="0"/>
                <a:cs typeface="Times New Roman" pitchFamily="18" charset="0"/>
              </a:rPr>
              <a:t>of the osseous pains, </a:t>
            </a:r>
            <a:r>
              <a:rPr lang="en-US" sz="2800" dirty="0" err="1">
                <a:latin typeface="Times New Roman" pitchFamily="18" charset="0"/>
                <a:cs typeface="Times New Roman" pitchFamily="18" charset="0"/>
              </a:rPr>
              <a:t>Nilotinib</a:t>
            </a:r>
            <a:r>
              <a:rPr lang="en-US" sz="28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9% </a:t>
            </a:r>
            <a:r>
              <a:rPr lang="en-US" sz="2800" dirty="0">
                <a:latin typeface="Times New Roman" pitchFamily="18" charset="0"/>
                <a:cs typeface="Times New Roman" pitchFamily="18" charset="0"/>
              </a:rPr>
              <a:t>of osseous pains and </a:t>
            </a:r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9% </a:t>
            </a:r>
            <a:r>
              <a:rPr lang="en-US" sz="2800" dirty="0">
                <a:latin typeface="Times New Roman" pitchFamily="18" charset="0"/>
                <a:cs typeface="Times New Roman" pitchFamily="18" charset="0"/>
              </a:rPr>
              <a:t>of myalgia), reduction in the asthenia (</a:t>
            </a:r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33%  </a:t>
            </a:r>
            <a:r>
              <a:rPr lang="en-US" sz="2800" dirty="0">
                <a:latin typeface="Times New Roman" pitchFamily="18" charset="0"/>
                <a:cs typeface="Times New Roman" pitchFamily="18" charset="0"/>
              </a:rPr>
              <a:t>for </a:t>
            </a:r>
            <a:r>
              <a:rPr lang="en-US" sz="2800" dirty="0" err="1">
                <a:latin typeface="Times New Roman" pitchFamily="18" charset="0"/>
                <a:cs typeface="Times New Roman" pitchFamily="18" charset="0"/>
              </a:rPr>
              <a:t>Dasatinib</a:t>
            </a:r>
            <a:r>
              <a:rPr lang="en-US" sz="2800" dirty="0">
                <a:latin typeface="Times New Roman" pitchFamily="18" charset="0"/>
                <a:cs typeface="Times New Roman" pitchFamily="18" charset="0"/>
              </a:rPr>
              <a:t> and  </a:t>
            </a:r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9% </a:t>
            </a:r>
            <a:r>
              <a:rPr lang="en-US" sz="2800" dirty="0">
                <a:latin typeface="Times New Roman" pitchFamily="18" charset="0"/>
                <a:cs typeface="Times New Roman" pitchFamily="18" charset="0"/>
              </a:rPr>
              <a:t>for </a:t>
            </a:r>
            <a:r>
              <a:rPr lang="en-US" sz="2800" dirty="0" err="1">
                <a:latin typeface="Times New Roman" pitchFamily="18" charset="0"/>
                <a:cs typeface="Times New Roman" pitchFamily="18" charset="0"/>
              </a:rPr>
              <a:t>Nilotinib</a:t>
            </a:r>
            <a:r>
              <a:rPr lang="en-US" sz="2800" dirty="0">
                <a:latin typeface="Times New Roman" pitchFamily="18" charset="0"/>
                <a:cs typeface="Times New Roman" pitchFamily="18" charset="0"/>
              </a:rPr>
              <a:t>); this testifies to a better tolerance of the </a:t>
            </a:r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new </a:t>
            </a:r>
            <a:r>
              <a:rPr lang="en-US" sz="2800" dirty="0" err="1">
                <a:latin typeface="Times New Roman" pitchFamily="18" charset="0"/>
                <a:cs typeface="Times New Roman" pitchFamily="18" charset="0"/>
              </a:rPr>
              <a:t>Tyrosin</a:t>
            </a:r>
            <a:r>
              <a:rPr lang="en-US" sz="2800" dirty="0">
                <a:latin typeface="Times New Roman" pitchFamily="18" charset="0"/>
                <a:cs typeface="Times New Roman" pitchFamily="18" charset="0"/>
              </a:rPr>
              <a:t> Kinase </a:t>
            </a:r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Inhibitors </a:t>
            </a:r>
            <a:r>
              <a:rPr lang="en-US" sz="2800" dirty="0" err="1" smtClean="0">
                <a:latin typeface="Times New Roman" pitchFamily="18" charset="0"/>
                <a:cs typeface="Times New Roman" pitchFamily="18" charset="0"/>
              </a:rPr>
              <a:t>Dasatinib</a:t>
            </a:r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800" dirty="0">
                <a:latin typeface="Times New Roman" pitchFamily="18" charset="0"/>
                <a:cs typeface="Times New Roman" pitchFamily="18" charset="0"/>
              </a:rPr>
              <a:t>and </a:t>
            </a:r>
            <a:r>
              <a:rPr lang="en-US" sz="2800" dirty="0" err="1">
                <a:latin typeface="Times New Roman" pitchFamily="18" charset="0"/>
                <a:cs typeface="Times New Roman" pitchFamily="18" charset="0"/>
              </a:rPr>
              <a:t>Nilotinib</a:t>
            </a:r>
            <a:r>
              <a:rPr lang="en-US" sz="2800" dirty="0">
                <a:latin typeface="Times New Roman" pitchFamily="18" charset="0"/>
                <a:cs typeface="Times New Roman" pitchFamily="18" charset="0"/>
              </a:rPr>
              <a:t> compared to the molecule of reference </a:t>
            </a:r>
            <a:r>
              <a:rPr lang="en-US" sz="2800" dirty="0" err="1">
                <a:latin typeface="Times New Roman" pitchFamily="18" charset="0"/>
                <a:cs typeface="Times New Roman" pitchFamily="18" charset="0"/>
              </a:rPr>
              <a:t>Imatinib</a:t>
            </a:r>
            <a:r>
              <a:rPr lang="en-US" sz="2800" dirty="0">
                <a:latin typeface="Times New Roman" pitchFamily="18" charset="0"/>
                <a:cs typeface="Times New Roman" pitchFamily="18" charset="0"/>
              </a:rPr>
              <a:t> (</a:t>
            </a:r>
            <a:r>
              <a:rPr lang="en-US" sz="2800" dirty="0" err="1">
                <a:latin typeface="Times New Roman" pitchFamily="18" charset="0"/>
                <a:cs typeface="Times New Roman" pitchFamily="18" charset="0"/>
              </a:rPr>
              <a:t>Imatib</a:t>
            </a:r>
            <a:r>
              <a:rPr lang="en-US" sz="2800" dirty="0">
                <a:latin typeface="Times New Roman" pitchFamily="18" charset="0"/>
                <a:cs typeface="Times New Roman" pitchFamily="18" charset="0"/>
              </a:rPr>
              <a:t>®, </a:t>
            </a:r>
            <a:r>
              <a:rPr lang="en-US" sz="2800" dirty="0" err="1">
                <a:latin typeface="Times New Roman" pitchFamily="18" charset="0"/>
                <a:cs typeface="Times New Roman" pitchFamily="18" charset="0"/>
              </a:rPr>
              <a:t>Glivec</a:t>
            </a:r>
            <a:r>
              <a:rPr lang="en-US" sz="2800" dirty="0">
                <a:latin typeface="Times New Roman" pitchFamily="18" charset="0"/>
                <a:cs typeface="Times New Roman" pitchFamily="18" charset="0"/>
              </a:rPr>
              <a:t>®).</a:t>
            </a:r>
            <a:endParaRPr lang="fr-FR" sz="2800" dirty="0"/>
          </a:p>
        </p:txBody>
      </p:sp>
      <p:sp>
        <p:nvSpPr>
          <p:cNvPr id="3" name="Rectangle 7"/>
          <p:cNvSpPr/>
          <p:nvPr/>
        </p:nvSpPr>
        <p:spPr>
          <a:xfrm>
            <a:off x="23184" y="1563046"/>
            <a:ext cx="12192000" cy="709712"/>
          </a:xfrm>
          <a:custGeom>
            <a:avLst/>
            <a:gdLst>
              <a:gd name="connsiteX0" fmla="*/ 0 w 4198882"/>
              <a:gd name="connsiteY0" fmla="*/ 0 h 648000"/>
              <a:gd name="connsiteX1" fmla="*/ 4198882 w 4198882"/>
              <a:gd name="connsiteY1" fmla="*/ 0 h 648000"/>
              <a:gd name="connsiteX2" fmla="*/ 4198882 w 4198882"/>
              <a:gd name="connsiteY2" fmla="*/ 648000 h 648000"/>
              <a:gd name="connsiteX3" fmla="*/ 0 w 4198882"/>
              <a:gd name="connsiteY3" fmla="*/ 648000 h 648000"/>
              <a:gd name="connsiteX4" fmla="*/ 0 w 4198882"/>
              <a:gd name="connsiteY4" fmla="*/ 0 h 648000"/>
              <a:gd name="connsiteX0" fmla="*/ 0 w 4214924"/>
              <a:gd name="connsiteY0" fmla="*/ 0 h 2139916"/>
              <a:gd name="connsiteX1" fmla="*/ 4198882 w 4214924"/>
              <a:gd name="connsiteY1" fmla="*/ 0 h 2139916"/>
              <a:gd name="connsiteX2" fmla="*/ 4214924 w 4214924"/>
              <a:gd name="connsiteY2" fmla="*/ 2139916 h 2139916"/>
              <a:gd name="connsiteX3" fmla="*/ 0 w 4214924"/>
              <a:gd name="connsiteY3" fmla="*/ 648000 h 2139916"/>
              <a:gd name="connsiteX4" fmla="*/ 0 w 4214924"/>
              <a:gd name="connsiteY4" fmla="*/ 0 h 2139916"/>
              <a:gd name="connsiteX0" fmla="*/ 0 w 4214924"/>
              <a:gd name="connsiteY0" fmla="*/ 128337 h 2268253"/>
              <a:gd name="connsiteX1" fmla="*/ 4198882 w 4214924"/>
              <a:gd name="connsiteY1" fmla="*/ 0 h 2268253"/>
              <a:gd name="connsiteX2" fmla="*/ 4214924 w 4214924"/>
              <a:gd name="connsiteY2" fmla="*/ 2268253 h 2268253"/>
              <a:gd name="connsiteX3" fmla="*/ 0 w 4214924"/>
              <a:gd name="connsiteY3" fmla="*/ 776337 h 2268253"/>
              <a:gd name="connsiteX4" fmla="*/ 0 w 4214924"/>
              <a:gd name="connsiteY4" fmla="*/ 128337 h 2268253"/>
              <a:gd name="connsiteX0" fmla="*/ 0 w 4214924"/>
              <a:gd name="connsiteY0" fmla="*/ 128337 h 2268253"/>
              <a:gd name="connsiteX1" fmla="*/ 4198882 w 4214924"/>
              <a:gd name="connsiteY1" fmla="*/ 0 h 2268253"/>
              <a:gd name="connsiteX2" fmla="*/ 4214924 w 4214924"/>
              <a:gd name="connsiteY2" fmla="*/ 2268253 h 2268253"/>
              <a:gd name="connsiteX3" fmla="*/ 0 w 4214924"/>
              <a:gd name="connsiteY3" fmla="*/ 776337 h 2268253"/>
              <a:gd name="connsiteX4" fmla="*/ 0 w 4214924"/>
              <a:gd name="connsiteY4" fmla="*/ 128337 h 2268253"/>
              <a:gd name="connsiteX0" fmla="*/ 0 w 4214924"/>
              <a:gd name="connsiteY0" fmla="*/ 128337 h 2268253"/>
              <a:gd name="connsiteX1" fmla="*/ 4198882 w 4214924"/>
              <a:gd name="connsiteY1" fmla="*/ 0 h 2268253"/>
              <a:gd name="connsiteX2" fmla="*/ 4214924 w 4214924"/>
              <a:gd name="connsiteY2" fmla="*/ 2268253 h 2268253"/>
              <a:gd name="connsiteX3" fmla="*/ 0 w 4214924"/>
              <a:gd name="connsiteY3" fmla="*/ 776337 h 2268253"/>
              <a:gd name="connsiteX4" fmla="*/ 0 w 4214924"/>
              <a:gd name="connsiteY4" fmla="*/ 128337 h 2268253"/>
              <a:gd name="connsiteX0" fmla="*/ 0 w 4214924"/>
              <a:gd name="connsiteY0" fmla="*/ 128337 h 2268253"/>
              <a:gd name="connsiteX1" fmla="*/ 4198882 w 4214924"/>
              <a:gd name="connsiteY1" fmla="*/ 0 h 2268253"/>
              <a:gd name="connsiteX2" fmla="*/ 4214924 w 4214924"/>
              <a:gd name="connsiteY2" fmla="*/ 2268253 h 2268253"/>
              <a:gd name="connsiteX3" fmla="*/ 0 w 4214924"/>
              <a:gd name="connsiteY3" fmla="*/ 776337 h 2268253"/>
              <a:gd name="connsiteX4" fmla="*/ 0 w 4214924"/>
              <a:gd name="connsiteY4" fmla="*/ 128337 h 2268253"/>
              <a:gd name="connsiteX0" fmla="*/ 0 w 4214924"/>
              <a:gd name="connsiteY0" fmla="*/ 1560 h 2141476"/>
              <a:gd name="connsiteX1" fmla="*/ 4198882 w 4214924"/>
              <a:gd name="connsiteY1" fmla="*/ 306360 h 2141476"/>
              <a:gd name="connsiteX2" fmla="*/ 4214924 w 4214924"/>
              <a:gd name="connsiteY2" fmla="*/ 2141476 h 2141476"/>
              <a:gd name="connsiteX3" fmla="*/ 0 w 4214924"/>
              <a:gd name="connsiteY3" fmla="*/ 649560 h 2141476"/>
              <a:gd name="connsiteX4" fmla="*/ 0 w 4214924"/>
              <a:gd name="connsiteY4" fmla="*/ 1560 h 2141476"/>
              <a:gd name="connsiteX0" fmla="*/ 0 w 4214924"/>
              <a:gd name="connsiteY0" fmla="*/ 11627 h 2151543"/>
              <a:gd name="connsiteX1" fmla="*/ 4198882 w 4214924"/>
              <a:gd name="connsiteY1" fmla="*/ 316427 h 2151543"/>
              <a:gd name="connsiteX2" fmla="*/ 4214924 w 4214924"/>
              <a:gd name="connsiteY2" fmla="*/ 2151543 h 2151543"/>
              <a:gd name="connsiteX3" fmla="*/ 0 w 4214924"/>
              <a:gd name="connsiteY3" fmla="*/ 659627 h 2151543"/>
              <a:gd name="connsiteX4" fmla="*/ 0 w 4214924"/>
              <a:gd name="connsiteY4" fmla="*/ 11627 h 2151543"/>
              <a:gd name="connsiteX0" fmla="*/ 0 w 4214924"/>
              <a:gd name="connsiteY0" fmla="*/ 84094 h 2224010"/>
              <a:gd name="connsiteX1" fmla="*/ 4208020 w 4214924"/>
              <a:gd name="connsiteY1" fmla="*/ 160294 h 2224010"/>
              <a:gd name="connsiteX2" fmla="*/ 4214924 w 4214924"/>
              <a:gd name="connsiteY2" fmla="*/ 2224010 h 2224010"/>
              <a:gd name="connsiteX3" fmla="*/ 0 w 4214924"/>
              <a:gd name="connsiteY3" fmla="*/ 732094 h 2224010"/>
              <a:gd name="connsiteX4" fmla="*/ 0 w 4214924"/>
              <a:gd name="connsiteY4" fmla="*/ 84094 h 2224010"/>
              <a:gd name="connsiteX0" fmla="*/ 0 w 4214924"/>
              <a:gd name="connsiteY0" fmla="*/ 5549 h 2145465"/>
              <a:gd name="connsiteX1" fmla="*/ 4208020 w 4214924"/>
              <a:gd name="connsiteY1" fmla="*/ 81749 h 2145465"/>
              <a:gd name="connsiteX2" fmla="*/ 4214924 w 4214924"/>
              <a:gd name="connsiteY2" fmla="*/ 2145465 h 2145465"/>
              <a:gd name="connsiteX3" fmla="*/ 0 w 4214924"/>
              <a:gd name="connsiteY3" fmla="*/ 653549 h 2145465"/>
              <a:gd name="connsiteX4" fmla="*/ 0 w 4214924"/>
              <a:gd name="connsiteY4" fmla="*/ 5549 h 2145465"/>
              <a:gd name="connsiteX0" fmla="*/ 0 w 4214924"/>
              <a:gd name="connsiteY0" fmla="*/ 5549 h 2145465"/>
              <a:gd name="connsiteX1" fmla="*/ 4208020 w 4214924"/>
              <a:gd name="connsiteY1" fmla="*/ 81749 h 2145465"/>
              <a:gd name="connsiteX2" fmla="*/ 4214924 w 4214924"/>
              <a:gd name="connsiteY2" fmla="*/ 2145465 h 2145465"/>
              <a:gd name="connsiteX3" fmla="*/ 0 w 4214924"/>
              <a:gd name="connsiteY3" fmla="*/ 653549 h 2145465"/>
              <a:gd name="connsiteX4" fmla="*/ 0 w 4214924"/>
              <a:gd name="connsiteY4" fmla="*/ 5549 h 2145465"/>
              <a:gd name="connsiteX0" fmla="*/ 0 w 4214924"/>
              <a:gd name="connsiteY0" fmla="*/ 61014 h 2200930"/>
              <a:gd name="connsiteX1" fmla="*/ 4208020 w 4214924"/>
              <a:gd name="connsiteY1" fmla="*/ 137214 h 2200930"/>
              <a:gd name="connsiteX2" fmla="*/ 4214924 w 4214924"/>
              <a:gd name="connsiteY2" fmla="*/ 2200930 h 2200930"/>
              <a:gd name="connsiteX3" fmla="*/ 0 w 4214924"/>
              <a:gd name="connsiteY3" fmla="*/ 709014 h 2200930"/>
              <a:gd name="connsiteX4" fmla="*/ 0 w 4214924"/>
              <a:gd name="connsiteY4" fmla="*/ 61014 h 2200930"/>
              <a:gd name="connsiteX0" fmla="*/ 0 w 4217638"/>
              <a:gd name="connsiteY0" fmla="*/ 485813 h 2625729"/>
              <a:gd name="connsiteX1" fmla="*/ 4217158 w 4217638"/>
              <a:gd name="connsiteY1" fmla="*/ 47663 h 2625729"/>
              <a:gd name="connsiteX2" fmla="*/ 4214924 w 4217638"/>
              <a:gd name="connsiteY2" fmla="*/ 2625729 h 2625729"/>
              <a:gd name="connsiteX3" fmla="*/ 0 w 4217638"/>
              <a:gd name="connsiteY3" fmla="*/ 1133813 h 2625729"/>
              <a:gd name="connsiteX4" fmla="*/ 0 w 4217638"/>
              <a:gd name="connsiteY4" fmla="*/ 485813 h 2625729"/>
              <a:gd name="connsiteX0" fmla="*/ 0 w 4217638"/>
              <a:gd name="connsiteY0" fmla="*/ 438150 h 2578066"/>
              <a:gd name="connsiteX1" fmla="*/ 4217158 w 4217638"/>
              <a:gd name="connsiteY1" fmla="*/ 0 h 2578066"/>
              <a:gd name="connsiteX2" fmla="*/ 4214924 w 4217638"/>
              <a:gd name="connsiteY2" fmla="*/ 2578066 h 2578066"/>
              <a:gd name="connsiteX3" fmla="*/ 0 w 4217638"/>
              <a:gd name="connsiteY3" fmla="*/ 1086150 h 2578066"/>
              <a:gd name="connsiteX4" fmla="*/ 0 w 4217638"/>
              <a:gd name="connsiteY4" fmla="*/ 438150 h 2578066"/>
              <a:gd name="connsiteX0" fmla="*/ 0 w 4217638"/>
              <a:gd name="connsiteY0" fmla="*/ 476250 h 2616166"/>
              <a:gd name="connsiteX1" fmla="*/ 4217158 w 4217638"/>
              <a:gd name="connsiteY1" fmla="*/ 0 h 2616166"/>
              <a:gd name="connsiteX2" fmla="*/ 4214924 w 4217638"/>
              <a:gd name="connsiteY2" fmla="*/ 2616166 h 2616166"/>
              <a:gd name="connsiteX3" fmla="*/ 0 w 4217638"/>
              <a:gd name="connsiteY3" fmla="*/ 1124250 h 2616166"/>
              <a:gd name="connsiteX4" fmla="*/ 0 w 4217638"/>
              <a:gd name="connsiteY4" fmla="*/ 476250 h 2616166"/>
              <a:gd name="connsiteX0" fmla="*/ 0 w 4243632"/>
              <a:gd name="connsiteY0" fmla="*/ 258089 h 2398005"/>
              <a:gd name="connsiteX1" fmla="*/ 4243518 w 4243632"/>
              <a:gd name="connsiteY1" fmla="*/ 0 h 2398005"/>
              <a:gd name="connsiteX2" fmla="*/ 4214924 w 4243632"/>
              <a:gd name="connsiteY2" fmla="*/ 2398005 h 2398005"/>
              <a:gd name="connsiteX3" fmla="*/ 0 w 4243632"/>
              <a:gd name="connsiteY3" fmla="*/ 906089 h 2398005"/>
              <a:gd name="connsiteX4" fmla="*/ 0 w 4243632"/>
              <a:gd name="connsiteY4" fmla="*/ 258089 h 2398005"/>
              <a:gd name="connsiteX0" fmla="*/ 0 w 4243632"/>
              <a:gd name="connsiteY0" fmla="*/ 258089 h 2398005"/>
              <a:gd name="connsiteX1" fmla="*/ 4243518 w 4243632"/>
              <a:gd name="connsiteY1" fmla="*/ 0 h 2398005"/>
              <a:gd name="connsiteX2" fmla="*/ 4214924 w 4243632"/>
              <a:gd name="connsiteY2" fmla="*/ 2398005 h 2398005"/>
              <a:gd name="connsiteX3" fmla="*/ 0 w 4243632"/>
              <a:gd name="connsiteY3" fmla="*/ 906089 h 2398005"/>
              <a:gd name="connsiteX4" fmla="*/ 0 w 4243632"/>
              <a:gd name="connsiteY4" fmla="*/ 258089 h 2398005"/>
              <a:gd name="connsiteX0" fmla="*/ 0 w 4243632"/>
              <a:gd name="connsiteY0" fmla="*/ 258089 h 2398005"/>
              <a:gd name="connsiteX1" fmla="*/ 4243518 w 4243632"/>
              <a:gd name="connsiteY1" fmla="*/ 0 h 2398005"/>
              <a:gd name="connsiteX2" fmla="*/ 4214924 w 4243632"/>
              <a:gd name="connsiteY2" fmla="*/ 2398005 h 2398005"/>
              <a:gd name="connsiteX3" fmla="*/ 0 w 4243632"/>
              <a:gd name="connsiteY3" fmla="*/ 906089 h 2398005"/>
              <a:gd name="connsiteX4" fmla="*/ 0 w 4243632"/>
              <a:gd name="connsiteY4" fmla="*/ 258089 h 2398005"/>
              <a:gd name="connsiteX0" fmla="*/ 0 w 4234534"/>
              <a:gd name="connsiteY0" fmla="*/ 295501 h 2435417"/>
              <a:gd name="connsiteX1" fmla="*/ 4234379 w 4234534"/>
              <a:gd name="connsiteY1" fmla="*/ 0 h 2435417"/>
              <a:gd name="connsiteX2" fmla="*/ 4214924 w 4234534"/>
              <a:gd name="connsiteY2" fmla="*/ 2435417 h 2435417"/>
              <a:gd name="connsiteX3" fmla="*/ 0 w 4234534"/>
              <a:gd name="connsiteY3" fmla="*/ 943501 h 2435417"/>
              <a:gd name="connsiteX4" fmla="*/ 0 w 4234534"/>
              <a:gd name="connsiteY4" fmla="*/ 295501 h 2435417"/>
              <a:gd name="connsiteX0" fmla="*/ 0 w 4216654"/>
              <a:gd name="connsiteY0" fmla="*/ 295501 h 2435417"/>
              <a:gd name="connsiteX1" fmla="*/ 4216102 w 4216654"/>
              <a:gd name="connsiteY1" fmla="*/ 0 h 2435417"/>
              <a:gd name="connsiteX2" fmla="*/ 4214924 w 4216654"/>
              <a:gd name="connsiteY2" fmla="*/ 2435417 h 2435417"/>
              <a:gd name="connsiteX3" fmla="*/ 0 w 4216654"/>
              <a:gd name="connsiteY3" fmla="*/ 943501 h 2435417"/>
              <a:gd name="connsiteX4" fmla="*/ 0 w 4216654"/>
              <a:gd name="connsiteY4" fmla="*/ 295501 h 2435417"/>
              <a:gd name="connsiteX0" fmla="*/ 0 w 4216654"/>
              <a:gd name="connsiteY0" fmla="*/ 763149 h 2903065"/>
              <a:gd name="connsiteX1" fmla="*/ 4216102 w 4216654"/>
              <a:gd name="connsiteY1" fmla="*/ 0 h 2903065"/>
              <a:gd name="connsiteX2" fmla="*/ 4214924 w 4216654"/>
              <a:gd name="connsiteY2" fmla="*/ 2903065 h 2903065"/>
              <a:gd name="connsiteX3" fmla="*/ 0 w 4216654"/>
              <a:gd name="connsiteY3" fmla="*/ 1411149 h 2903065"/>
              <a:gd name="connsiteX4" fmla="*/ 0 w 4216654"/>
              <a:gd name="connsiteY4" fmla="*/ 763149 h 2903065"/>
              <a:gd name="connsiteX0" fmla="*/ 0 w 4216654"/>
              <a:gd name="connsiteY0" fmla="*/ 763149 h 2903065"/>
              <a:gd name="connsiteX1" fmla="*/ 4216102 w 4216654"/>
              <a:gd name="connsiteY1" fmla="*/ 0 h 2903065"/>
              <a:gd name="connsiteX2" fmla="*/ 4214924 w 4216654"/>
              <a:gd name="connsiteY2" fmla="*/ 2903065 h 2903065"/>
              <a:gd name="connsiteX3" fmla="*/ 0 w 4216654"/>
              <a:gd name="connsiteY3" fmla="*/ 1411149 h 2903065"/>
              <a:gd name="connsiteX4" fmla="*/ 0 w 4216654"/>
              <a:gd name="connsiteY4" fmla="*/ 763149 h 29030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216654" h="2903065">
                <a:moveTo>
                  <a:pt x="0" y="763149"/>
                </a:moveTo>
                <a:cubicBezTo>
                  <a:pt x="1412807" y="772729"/>
                  <a:pt x="3514415" y="626358"/>
                  <a:pt x="4216102" y="0"/>
                </a:cubicBezTo>
                <a:cubicBezTo>
                  <a:pt x="4218403" y="687905"/>
                  <a:pt x="4212623" y="2215160"/>
                  <a:pt x="4214924" y="2903065"/>
                </a:cubicBezTo>
                <a:cubicBezTo>
                  <a:pt x="3022760" y="1488352"/>
                  <a:pt x="1533311" y="1459275"/>
                  <a:pt x="0" y="1411149"/>
                </a:cubicBezTo>
                <a:lnTo>
                  <a:pt x="0" y="763149"/>
                </a:lnTo>
                <a:close/>
              </a:path>
            </a:pathLst>
          </a:custGeom>
          <a:solidFill>
            <a:srgbClr val="F3F7F8"/>
          </a:solidFill>
          <a:ln>
            <a:noFill/>
          </a:ln>
        </p:spPr>
        <p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>
              <a:solidFill>
                <a:prstClr val="white"/>
              </a:solidFill>
            </a:endParaRPr>
          </a:p>
        </p:txBody>
      </p:sp>
      <p:pic>
        <p:nvPicPr>
          <p:cNvPr id="4" name="Image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94517" y="-1140265"/>
            <a:ext cx="4743437" cy="3557578"/>
          </a:xfrm>
          <a:prstGeom prst="rect">
            <a:avLst/>
          </a:prstGeom>
          <a:effectLst>
            <a:softEdge rad="1270000"/>
          </a:effectLst>
        </p:spPr>
      </p:pic>
      <p:grpSp>
        <p:nvGrpSpPr>
          <p:cNvPr id="6" name="Groupe 5"/>
          <p:cNvGrpSpPr/>
          <p:nvPr/>
        </p:nvGrpSpPr>
        <p:grpSpPr>
          <a:xfrm>
            <a:off x="3030433" y="476389"/>
            <a:ext cx="2431854" cy="1306250"/>
            <a:chOff x="3030433" y="476389"/>
            <a:chExt cx="2431854" cy="1306250"/>
          </a:xfrm>
        </p:grpSpPr>
        <p:sp>
          <p:nvSpPr>
            <p:cNvPr id="7" name="Rectangle 6"/>
            <p:cNvSpPr/>
            <p:nvPr/>
          </p:nvSpPr>
          <p:spPr>
            <a:xfrm>
              <a:off x="3030433" y="638524"/>
              <a:ext cx="987562" cy="1144115"/>
            </a:xfrm>
            <a:prstGeom prst="rect">
              <a:avLst/>
            </a:prstGeom>
            <a:solidFill>
              <a:srgbClr val="F3F7F8"/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algn="ctr">
                <a:defRPr/>
              </a:pPr>
              <a:endParaRPr lang="fr-FR" kern="0" smtClean="0">
                <a:solidFill>
                  <a:prstClr val="white"/>
                </a:solidFill>
              </a:endParaRPr>
            </a:p>
          </p:txBody>
        </p:sp>
        <p:sp>
          <p:nvSpPr>
            <p:cNvPr id="9" name="Rectangle 8"/>
            <p:cNvSpPr/>
            <p:nvPr/>
          </p:nvSpPr>
          <p:spPr>
            <a:xfrm>
              <a:off x="4276716" y="476862"/>
              <a:ext cx="1185571" cy="150046"/>
            </a:xfrm>
            <a:prstGeom prst="rect">
              <a:avLst/>
            </a:prstGeom>
            <a:solidFill>
              <a:srgbClr val="5B9BD5">
                <a:lumMod val="60000"/>
                <a:lumOff val="40000"/>
              </a:srgbClr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algn="ctr">
                <a:defRPr/>
              </a:pPr>
              <a:endParaRPr lang="fr-FR" kern="0" smtClean="0">
                <a:solidFill>
                  <a:prstClr val="white"/>
                </a:solidFill>
              </a:endParaRPr>
            </a:p>
          </p:txBody>
        </p:sp>
        <p:sp>
          <p:nvSpPr>
            <p:cNvPr id="10" name="Rectangle 9"/>
            <p:cNvSpPr/>
            <p:nvPr/>
          </p:nvSpPr>
          <p:spPr>
            <a:xfrm>
              <a:off x="3612701" y="476389"/>
              <a:ext cx="755703" cy="755703"/>
            </a:xfrm>
            <a:prstGeom prst="rect">
              <a:avLst/>
            </a:prstGeom>
            <a:solidFill>
              <a:srgbClr val="5B9BD5">
                <a:lumMod val="60000"/>
                <a:lumOff val="40000"/>
              </a:srgbClr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algn="ctr">
                <a:defRPr/>
              </a:pPr>
              <a:endParaRPr lang="fr-FR" kern="0" smtClean="0">
                <a:solidFill>
                  <a:prstClr val="white"/>
                </a:solidFill>
              </a:endParaRPr>
            </a:p>
          </p:txBody>
        </p:sp>
        <p:sp>
          <p:nvSpPr>
            <p:cNvPr id="11" name="Rectangle 10"/>
            <p:cNvSpPr/>
            <p:nvPr/>
          </p:nvSpPr>
          <p:spPr>
            <a:xfrm>
              <a:off x="3341937" y="1247830"/>
              <a:ext cx="198000" cy="196636"/>
            </a:xfrm>
            <a:prstGeom prst="rect">
              <a:avLst/>
            </a:prstGeom>
            <a:solidFill>
              <a:schemeClr val="bg1"/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algn="ctr">
                <a:defRPr/>
              </a:pPr>
              <a:endParaRPr lang="fr-FR" kern="0" smtClean="0">
                <a:solidFill>
                  <a:prstClr val="white"/>
                </a:solidFill>
              </a:endParaRPr>
            </a:p>
          </p:txBody>
        </p:sp>
      </p:grpSp>
      <p:sp>
        <p:nvSpPr>
          <p:cNvPr id="12" name="Rectangle 11"/>
          <p:cNvSpPr/>
          <p:nvPr/>
        </p:nvSpPr>
        <p:spPr>
          <a:xfrm>
            <a:off x="3519222" y="1628203"/>
            <a:ext cx="289892" cy="287895"/>
          </a:xfrm>
          <a:prstGeom prst="rect">
            <a:avLst/>
          </a:prstGeom>
          <a:solidFill>
            <a:srgbClr val="70AD47">
              <a:lumMod val="60000"/>
              <a:lumOff val="40000"/>
            </a:srgb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algn="ctr">
              <a:defRPr/>
            </a:pPr>
            <a:endParaRPr lang="fr-FR" kern="0" smtClean="0">
              <a:solidFill>
                <a:prstClr val="white"/>
              </a:solidFill>
            </a:endParaRPr>
          </a:p>
        </p:txBody>
      </p:sp>
      <p:sp>
        <p:nvSpPr>
          <p:cNvPr id="13" name="Rectangle 12"/>
          <p:cNvSpPr/>
          <p:nvPr/>
        </p:nvSpPr>
        <p:spPr>
          <a:xfrm>
            <a:off x="4497671" y="661928"/>
            <a:ext cx="3696846" cy="76944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defRPr/>
            </a:pPr>
            <a:r>
              <a:rPr lang="fr-FR" sz="4400" kern="0" dirty="0" smtClean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DISCUSSION</a:t>
            </a:r>
            <a:endParaRPr lang="fr-FR" sz="4400" kern="0" dirty="0">
              <a:solidFill>
                <a:srgbClr val="0070C0"/>
              </a:solidFill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7342843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12" grpId="0" animBg="1"/>
      <p:bldP spid="13" grpId="0"/>
    </p:bld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rgbClr val="E1E9ED">
                <a:alpha val="30000"/>
                <a:lumMod val="68000"/>
                <a:lumOff val="32000"/>
              </a:srgbClr>
            </a:gs>
            <a:gs pos="34000">
              <a:srgbClr val="F7FCFF"/>
            </a:gs>
            <a:gs pos="68000">
              <a:srgbClr val="FDFFFE"/>
            </a:gs>
            <a:gs pos="100000">
              <a:srgbClr val="F8FCFD">
                <a:alpha val="58000"/>
              </a:srgbClr>
            </a:gs>
          </a:gsLst>
          <a:path path="circle">
            <a:fillToRect l="100000" t="100000"/>
          </a:path>
          <a:tileRect r="-100000" b="-10000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e 7"/>
          <p:cNvGrpSpPr/>
          <p:nvPr/>
        </p:nvGrpSpPr>
        <p:grpSpPr>
          <a:xfrm>
            <a:off x="0" y="270780"/>
            <a:ext cx="2465030" cy="1531566"/>
            <a:chOff x="0" y="270780"/>
            <a:chExt cx="2465030" cy="1531566"/>
          </a:xfrm>
        </p:grpSpPr>
        <p:sp>
          <p:nvSpPr>
            <p:cNvPr id="29" name="Rectangle 28"/>
            <p:cNvSpPr/>
            <p:nvPr/>
          </p:nvSpPr>
          <p:spPr>
            <a:xfrm>
              <a:off x="0" y="646615"/>
              <a:ext cx="1068528" cy="1155731"/>
            </a:xfrm>
            <a:prstGeom prst="rect">
              <a:avLst/>
            </a:prstGeom>
            <a:solidFill>
              <a:srgbClr val="00B050"/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algn="ctr">
                <a:defRPr/>
              </a:pPr>
              <a:endParaRPr lang="fr-FR" kern="0" smtClean="0">
                <a:solidFill>
                  <a:prstClr val="white"/>
                </a:solidFill>
              </a:endParaRPr>
            </a:p>
          </p:txBody>
        </p:sp>
        <p:sp>
          <p:nvSpPr>
            <p:cNvPr id="30" name="Rectangle 29"/>
            <p:cNvSpPr/>
            <p:nvPr/>
          </p:nvSpPr>
          <p:spPr>
            <a:xfrm>
              <a:off x="655315" y="1479744"/>
              <a:ext cx="289892" cy="287895"/>
            </a:xfrm>
            <a:prstGeom prst="rect">
              <a:avLst/>
            </a:prstGeom>
            <a:solidFill>
              <a:schemeClr val="bg1"/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algn="ctr">
                <a:defRPr/>
              </a:pPr>
              <a:endParaRPr lang="fr-FR" kern="0" smtClean="0">
                <a:solidFill>
                  <a:prstClr val="white"/>
                </a:solidFill>
              </a:endParaRPr>
            </a:p>
          </p:txBody>
        </p:sp>
        <p:sp>
          <p:nvSpPr>
            <p:cNvPr id="32" name="Rectangle 31"/>
            <p:cNvSpPr/>
            <p:nvPr/>
          </p:nvSpPr>
          <p:spPr>
            <a:xfrm>
              <a:off x="1279459" y="271253"/>
              <a:ext cx="1185571" cy="150046"/>
            </a:xfrm>
            <a:prstGeom prst="rect">
              <a:avLst/>
            </a:prstGeom>
            <a:solidFill>
              <a:srgbClr val="5B9BD5">
                <a:lumMod val="60000"/>
                <a:lumOff val="40000"/>
              </a:srgbClr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algn="ctr">
                <a:defRPr/>
              </a:pPr>
              <a:endParaRPr lang="fr-FR" kern="0" smtClean="0">
                <a:solidFill>
                  <a:prstClr val="white"/>
                </a:solidFill>
              </a:endParaRPr>
            </a:p>
          </p:txBody>
        </p:sp>
        <p:sp>
          <p:nvSpPr>
            <p:cNvPr id="33" name="Rectangle 32"/>
            <p:cNvSpPr/>
            <p:nvPr/>
          </p:nvSpPr>
          <p:spPr>
            <a:xfrm>
              <a:off x="615444" y="270780"/>
              <a:ext cx="755703" cy="755703"/>
            </a:xfrm>
            <a:prstGeom prst="rect">
              <a:avLst/>
            </a:prstGeom>
            <a:solidFill>
              <a:srgbClr val="5B9BD5">
                <a:lumMod val="60000"/>
                <a:lumOff val="40000"/>
              </a:srgbClr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algn="ctr">
                <a:defRPr/>
              </a:pPr>
              <a:endParaRPr lang="fr-FR" kern="0" smtClean="0">
                <a:solidFill>
                  <a:prstClr val="white"/>
                </a:solidFill>
              </a:endParaRPr>
            </a:p>
          </p:txBody>
        </p:sp>
      </p:grpSp>
      <p:sp>
        <p:nvSpPr>
          <p:cNvPr id="7" name="Rectangle 6"/>
          <p:cNvSpPr/>
          <p:nvPr/>
        </p:nvSpPr>
        <p:spPr>
          <a:xfrm>
            <a:off x="1279459" y="1026483"/>
            <a:ext cx="10742472" cy="526297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US" sz="2800" dirty="0" smtClean="0">
                <a:latin typeface="Monotype Corsiva" pitchFamily="66" charset="0"/>
                <a:cs typeface="Arial" pitchFamily="34" charset="0"/>
              </a:rPr>
              <a:t>         According </a:t>
            </a:r>
            <a:r>
              <a:rPr lang="en-US" sz="2800" dirty="0">
                <a:latin typeface="Monotype Corsiva" pitchFamily="66" charset="0"/>
                <a:cs typeface="Arial" pitchFamily="34" charset="0"/>
              </a:rPr>
              <a:t>to the got results, </a:t>
            </a:r>
            <a:r>
              <a:rPr lang="en-US" sz="2800" dirty="0">
                <a:latin typeface="Monotype Corsiva" pitchFamily="66" charset="0"/>
              </a:rPr>
              <a:t>We noted a good specificity of the undesirable effects of each  </a:t>
            </a:r>
            <a:r>
              <a:rPr lang="en-US" sz="2800" dirty="0" err="1">
                <a:latin typeface="Monotype Corsiva" pitchFamily="66" charset="0"/>
              </a:rPr>
              <a:t>Tyrosin</a:t>
            </a:r>
            <a:r>
              <a:rPr lang="en-US" sz="2800" dirty="0">
                <a:latin typeface="Monotype Corsiva" pitchFamily="66" charset="0"/>
              </a:rPr>
              <a:t> kinase Inhibitor such as : </a:t>
            </a:r>
            <a:r>
              <a:rPr lang="en-US" sz="2800" dirty="0" smtClean="0">
                <a:latin typeface="Monotype Corsiva" pitchFamily="66" charset="0"/>
              </a:rPr>
              <a:t>osseous </a:t>
            </a:r>
            <a:r>
              <a:rPr lang="en-US" sz="2800" dirty="0">
                <a:latin typeface="Monotype Corsiva" pitchFamily="66" charset="0"/>
              </a:rPr>
              <a:t>pains 30%, arterial hypertension 22%, an </a:t>
            </a:r>
            <a:r>
              <a:rPr lang="en-US" sz="2800" dirty="0" err="1">
                <a:latin typeface="Monotype Corsiva" pitchFamily="66" charset="0"/>
              </a:rPr>
              <a:t>oedema</a:t>
            </a:r>
            <a:r>
              <a:rPr lang="en-US" sz="2800" dirty="0">
                <a:latin typeface="Monotype Corsiva" pitchFamily="66" charset="0"/>
              </a:rPr>
              <a:t> (syndrome hand-foot) 9% for </a:t>
            </a:r>
            <a:r>
              <a:rPr lang="en-US" sz="2800" dirty="0" err="1">
                <a:latin typeface="Monotype Corsiva" pitchFamily="66" charset="0"/>
              </a:rPr>
              <a:t>Imatinib</a:t>
            </a:r>
            <a:r>
              <a:rPr lang="en-US" sz="2800" dirty="0">
                <a:latin typeface="Monotype Corsiva" pitchFamily="66" charset="0"/>
              </a:rPr>
              <a:t>: </a:t>
            </a:r>
            <a:r>
              <a:rPr lang="en-US" sz="2800" dirty="0" err="1">
                <a:latin typeface="Monotype Corsiva" pitchFamily="66" charset="0"/>
              </a:rPr>
              <a:t>Imatib</a:t>
            </a:r>
            <a:r>
              <a:rPr lang="en-US" sz="2800" dirty="0">
                <a:latin typeface="Monotype Corsiva" pitchFamily="66" charset="0"/>
              </a:rPr>
              <a:t>®, and </a:t>
            </a:r>
            <a:r>
              <a:rPr lang="en-US" sz="2800" dirty="0" err="1">
                <a:latin typeface="Monotype Corsiva" pitchFamily="66" charset="0"/>
              </a:rPr>
              <a:t>anaemia</a:t>
            </a:r>
            <a:r>
              <a:rPr lang="en-US" sz="2800" dirty="0">
                <a:latin typeface="Monotype Corsiva" pitchFamily="66" charset="0"/>
              </a:rPr>
              <a:t> with 18% for </a:t>
            </a:r>
            <a:r>
              <a:rPr lang="en-US" sz="2800" dirty="0" err="1">
                <a:latin typeface="Monotype Corsiva" pitchFamily="66" charset="0"/>
              </a:rPr>
              <a:t>Nilotinib</a:t>
            </a:r>
            <a:r>
              <a:rPr lang="en-US" sz="2800" dirty="0">
                <a:latin typeface="Monotype Corsiva" pitchFamily="66" charset="0"/>
              </a:rPr>
              <a:t> </a:t>
            </a:r>
            <a:r>
              <a:rPr lang="en-US" sz="2800" dirty="0" err="1">
                <a:latin typeface="Monotype Corsiva" pitchFamily="66" charset="0"/>
              </a:rPr>
              <a:t>Tasigna</a:t>
            </a:r>
            <a:r>
              <a:rPr lang="en-US" sz="2800" dirty="0" smtClean="0">
                <a:latin typeface="Monotype Corsiva" pitchFamily="66" charset="0"/>
              </a:rPr>
              <a:t>®.</a:t>
            </a:r>
            <a:endParaRPr lang="en-US" sz="2800" dirty="0">
              <a:latin typeface="Monotype Corsiva" pitchFamily="66" charset="0"/>
              <a:cs typeface="Arial" pitchFamily="34" charset="0"/>
            </a:endParaRPr>
          </a:p>
          <a:p>
            <a:pPr algn="just">
              <a:lnSpc>
                <a:spcPct val="150000"/>
              </a:lnSpc>
            </a:pPr>
            <a:endParaRPr lang="en-US" sz="2800" dirty="0" smtClean="0">
              <a:latin typeface="Monotype Corsiva" pitchFamily="66" charset="0"/>
              <a:cs typeface="Arial" pitchFamily="34" charset="0"/>
            </a:endParaRPr>
          </a:p>
          <a:p>
            <a:pPr algn="just">
              <a:lnSpc>
                <a:spcPct val="150000"/>
              </a:lnSpc>
            </a:pPr>
            <a:r>
              <a:rPr lang="en-US" sz="2800" dirty="0" smtClean="0">
                <a:latin typeface="Monotype Corsiva" pitchFamily="66" charset="0"/>
                <a:cs typeface="Arial" pitchFamily="34" charset="0"/>
              </a:rPr>
              <a:t>       We </a:t>
            </a:r>
            <a:r>
              <a:rPr lang="en-US" sz="2800" dirty="0">
                <a:latin typeface="Monotype Corsiva" pitchFamily="66" charset="0"/>
                <a:cs typeface="Arial" pitchFamily="34" charset="0"/>
              </a:rPr>
              <a:t>noted </a:t>
            </a:r>
            <a:r>
              <a:rPr lang="en-US" sz="2800" dirty="0" smtClean="0">
                <a:latin typeface="Monotype Corsiva" pitchFamily="66" charset="0"/>
                <a:cs typeface="Arial" pitchFamily="34" charset="0"/>
              </a:rPr>
              <a:t>the </a:t>
            </a:r>
            <a:r>
              <a:rPr lang="en-US" sz="2800" dirty="0">
                <a:latin typeface="Monotype Corsiva" pitchFamily="66" charset="0"/>
                <a:cs typeface="Arial" pitchFamily="34" charset="0"/>
              </a:rPr>
              <a:t>tolerance of the </a:t>
            </a:r>
            <a:r>
              <a:rPr lang="en-US" sz="2800" dirty="0" err="1">
                <a:latin typeface="Monotype Corsiva" pitchFamily="66" charset="0"/>
                <a:cs typeface="Arial" pitchFamily="34" charset="0"/>
              </a:rPr>
              <a:t>speciality</a:t>
            </a:r>
            <a:r>
              <a:rPr lang="en-US" sz="2800" dirty="0">
                <a:latin typeface="Monotype Corsiva" pitchFamily="66" charset="0"/>
                <a:cs typeface="Arial" pitchFamily="34" charset="0"/>
              </a:rPr>
              <a:t> of </a:t>
            </a:r>
            <a:r>
              <a:rPr lang="en-US" sz="2800" dirty="0" err="1">
                <a:latin typeface="Monotype Corsiva" pitchFamily="66" charset="0"/>
                <a:cs typeface="Arial" pitchFamily="34" charset="0"/>
              </a:rPr>
              <a:t>Glivec</a:t>
            </a:r>
            <a:r>
              <a:rPr lang="en-US" sz="2800" dirty="0">
                <a:latin typeface="Monotype Corsiva" pitchFamily="66" charset="0"/>
                <a:cs typeface="Arial" pitchFamily="34" charset="0"/>
              </a:rPr>
              <a:t>® compared to </a:t>
            </a:r>
            <a:r>
              <a:rPr lang="en-US" sz="2800" dirty="0" err="1" smtClean="0">
                <a:latin typeface="Monotype Corsiva" pitchFamily="66" charset="0"/>
                <a:cs typeface="Arial" pitchFamily="34" charset="0"/>
              </a:rPr>
              <a:t>Imatib</a:t>
            </a:r>
            <a:r>
              <a:rPr lang="en-US" sz="2800" dirty="0" smtClean="0">
                <a:latin typeface="Monotype Corsiva" pitchFamily="66" charset="0"/>
                <a:cs typeface="Arial" pitchFamily="34" charset="0"/>
              </a:rPr>
              <a:t>® and a </a:t>
            </a:r>
            <a:r>
              <a:rPr lang="en-US" sz="2800" dirty="0">
                <a:latin typeface="Monotype Corsiva" pitchFamily="66" charset="0"/>
                <a:cs typeface="Arial" pitchFamily="34" charset="0"/>
              </a:rPr>
              <a:t>better tolerance of the new </a:t>
            </a:r>
            <a:r>
              <a:rPr lang="en-US" sz="2800" dirty="0" err="1" smtClean="0">
                <a:latin typeface="Monotype Corsiva" pitchFamily="66" charset="0"/>
                <a:cs typeface="Arial" pitchFamily="34" charset="0"/>
              </a:rPr>
              <a:t>Tyrosin</a:t>
            </a:r>
            <a:r>
              <a:rPr lang="en-US" sz="2800" dirty="0" smtClean="0">
                <a:latin typeface="Monotype Corsiva" pitchFamily="66" charset="0"/>
                <a:cs typeface="Arial" pitchFamily="34" charset="0"/>
              </a:rPr>
              <a:t> Kinase Inhibitors </a:t>
            </a:r>
            <a:r>
              <a:rPr lang="en-US" sz="2800" dirty="0" err="1" smtClean="0">
                <a:latin typeface="Monotype Corsiva" pitchFamily="66" charset="0"/>
                <a:cs typeface="Arial" pitchFamily="34" charset="0"/>
              </a:rPr>
              <a:t>Dasatinib</a:t>
            </a:r>
            <a:r>
              <a:rPr lang="en-US" sz="2800" dirty="0" smtClean="0">
                <a:latin typeface="Monotype Corsiva" pitchFamily="66" charset="0"/>
                <a:cs typeface="Arial" pitchFamily="34" charset="0"/>
              </a:rPr>
              <a:t> and </a:t>
            </a:r>
            <a:r>
              <a:rPr lang="en-US" sz="2800" dirty="0" err="1" smtClean="0">
                <a:latin typeface="Monotype Corsiva" pitchFamily="66" charset="0"/>
                <a:cs typeface="Arial" pitchFamily="34" charset="0"/>
              </a:rPr>
              <a:t>Nilotinib</a:t>
            </a:r>
            <a:r>
              <a:rPr lang="en-US" sz="2800" dirty="0" smtClean="0">
                <a:latin typeface="Monotype Corsiva" pitchFamily="66" charset="0"/>
                <a:cs typeface="Arial" pitchFamily="34" charset="0"/>
              </a:rPr>
              <a:t> </a:t>
            </a:r>
            <a:r>
              <a:rPr lang="en-US" sz="2800" dirty="0">
                <a:latin typeface="Monotype Corsiva" pitchFamily="66" charset="0"/>
                <a:cs typeface="Arial" pitchFamily="34" charset="0"/>
              </a:rPr>
              <a:t>compared to the molecule of reference </a:t>
            </a:r>
            <a:r>
              <a:rPr lang="en-US" sz="2800" dirty="0" err="1">
                <a:latin typeface="Monotype Corsiva" pitchFamily="66" charset="0"/>
                <a:cs typeface="Arial" pitchFamily="34" charset="0"/>
              </a:rPr>
              <a:t>Imatinib</a:t>
            </a:r>
            <a:r>
              <a:rPr lang="en-US" sz="2800" dirty="0">
                <a:latin typeface="Monotype Corsiva" pitchFamily="66" charset="0"/>
                <a:cs typeface="Arial" pitchFamily="34" charset="0"/>
              </a:rPr>
              <a:t> (</a:t>
            </a:r>
            <a:r>
              <a:rPr lang="en-US" sz="2800" dirty="0" err="1">
                <a:latin typeface="Monotype Corsiva" pitchFamily="66" charset="0"/>
                <a:cs typeface="Arial" pitchFamily="34" charset="0"/>
              </a:rPr>
              <a:t>Imatib</a:t>
            </a:r>
            <a:r>
              <a:rPr lang="en-US" sz="2800" dirty="0">
                <a:latin typeface="Monotype Corsiva" pitchFamily="66" charset="0"/>
                <a:cs typeface="Arial" pitchFamily="34" charset="0"/>
              </a:rPr>
              <a:t>® or </a:t>
            </a:r>
            <a:r>
              <a:rPr lang="en-US" sz="2800" dirty="0" err="1">
                <a:latin typeface="Monotype Corsiva" pitchFamily="66" charset="0"/>
                <a:cs typeface="Arial" pitchFamily="34" charset="0"/>
              </a:rPr>
              <a:t>Glivec</a:t>
            </a:r>
            <a:r>
              <a:rPr lang="en-US" sz="2800" dirty="0" smtClean="0">
                <a:latin typeface="Monotype Corsiva" pitchFamily="66" charset="0"/>
                <a:cs typeface="Arial" pitchFamily="34" charset="0"/>
              </a:rPr>
              <a:t>®).</a:t>
            </a:r>
            <a:endParaRPr lang="fr-FR" sz="2800" dirty="0" smtClean="0">
              <a:latin typeface="Monotype Corsiva" pitchFamily="66" charset="0"/>
              <a:cs typeface="Arial" pitchFamily="34" charset="0"/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4352320" y="270780"/>
            <a:ext cx="2929007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defRPr/>
            </a:pPr>
            <a:r>
              <a:rPr lang="fr-FR" sz="3200" kern="0" dirty="0" smtClean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CONCLUSION</a:t>
            </a:r>
            <a:endParaRPr lang="fr-FR" sz="3200" kern="0" dirty="0">
              <a:solidFill>
                <a:srgbClr val="0070C0"/>
              </a:solidFill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648095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14:flythrough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9" grpId="0"/>
    </p:bld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1181100" y="1062366"/>
            <a:ext cx="10801350" cy="526297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n-US" sz="2800" dirty="0" smtClean="0">
                <a:latin typeface="Monotype Corsiva" pitchFamily="66" charset="0"/>
                <a:cs typeface="Arial" pitchFamily="34" charset="0"/>
              </a:rPr>
              <a:t>       </a:t>
            </a:r>
            <a:r>
              <a:rPr lang="en-US" sz="2800" dirty="0" err="1" smtClean="0">
                <a:latin typeface="Monotype Corsiva" pitchFamily="66" charset="0"/>
                <a:cs typeface="Arial" pitchFamily="34" charset="0"/>
              </a:rPr>
              <a:t>Inspide</a:t>
            </a:r>
            <a:r>
              <a:rPr lang="en-US" sz="2800" dirty="0">
                <a:latin typeface="Monotype Corsiva" pitchFamily="66" charset="0"/>
                <a:cs typeface="Arial" pitchFamily="34" charset="0"/>
              </a:rPr>
              <a:t> </a:t>
            </a:r>
            <a:r>
              <a:rPr lang="en-US" sz="2800" dirty="0" smtClean="0">
                <a:latin typeface="Monotype Corsiva" pitchFamily="66" charset="0"/>
                <a:cs typeface="Arial" pitchFamily="34" charset="0"/>
              </a:rPr>
              <a:t>of </a:t>
            </a:r>
            <a:r>
              <a:rPr lang="en-US" sz="2800" dirty="0">
                <a:latin typeface="Monotype Corsiva" pitchFamily="66" charset="0"/>
                <a:cs typeface="Arial" pitchFamily="34" charset="0"/>
              </a:rPr>
              <a:t>a </a:t>
            </a:r>
            <a:r>
              <a:rPr lang="en-US" sz="2800" dirty="0" smtClean="0">
                <a:latin typeface="Monotype Corsiva" pitchFamily="66" charset="0"/>
                <a:cs typeface="Arial" pitchFamily="34" charset="0"/>
              </a:rPr>
              <a:t>limited manpower</a:t>
            </a:r>
            <a:r>
              <a:rPr lang="en-US" sz="2800" dirty="0">
                <a:latin typeface="Monotype Corsiva" pitchFamily="66" charset="0"/>
                <a:cs typeface="Arial" pitchFamily="34" charset="0"/>
              </a:rPr>
              <a:t>, the results got concerning nature and the frequency of the undesirable </a:t>
            </a:r>
            <a:r>
              <a:rPr lang="en-US" sz="2800" dirty="0" smtClean="0">
                <a:latin typeface="Monotype Corsiva" pitchFamily="66" charset="0"/>
                <a:cs typeface="Arial" pitchFamily="34" charset="0"/>
              </a:rPr>
              <a:t>and toxic effects are </a:t>
            </a:r>
            <a:r>
              <a:rPr lang="en-US" sz="2800" dirty="0">
                <a:latin typeface="Monotype Corsiva" pitchFamily="66" charset="0"/>
                <a:cs typeface="Arial" pitchFamily="34" charset="0"/>
              </a:rPr>
              <a:t>well correlated with those announced in the </a:t>
            </a:r>
            <a:r>
              <a:rPr lang="en-US" sz="2800" dirty="0" smtClean="0">
                <a:latin typeface="Monotype Corsiva" pitchFamily="66" charset="0"/>
                <a:cs typeface="Arial" pitchFamily="34" charset="0"/>
              </a:rPr>
              <a:t>reviews of </a:t>
            </a:r>
            <a:r>
              <a:rPr lang="en-US" sz="2800" dirty="0">
                <a:latin typeface="Monotype Corsiva" pitchFamily="66" charset="0"/>
                <a:cs typeface="Arial" pitchFamily="34" charset="0"/>
              </a:rPr>
              <a:t> </a:t>
            </a:r>
            <a:r>
              <a:rPr lang="en-US" sz="2800" dirty="0" smtClean="0">
                <a:latin typeface="Monotype Corsiva" pitchFamily="66" charset="0"/>
                <a:cs typeface="Arial" pitchFamily="34" charset="0"/>
              </a:rPr>
              <a:t>literature</a:t>
            </a:r>
            <a:r>
              <a:rPr lang="en-US" sz="2800" dirty="0">
                <a:latin typeface="Monotype Corsiva" pitchFamily="66" charset="0"/>
                <a:cs typeface="Arial" pitchFamily="34" charset="0"/>
              </a:rPr>
              <a:t>. </a:t>
            </a:r>
            <a:endParaRPr lang="en-US" sz="2800" dirty="0" smtClean="0">
              <a:latin typeface="Monotype Corsiva" pitchFamily="66" charset="0"/>
              <a:cs typeface="Arial" pitchFamily="34" charset="0"/>
            </a:endParaRPr>
          </a:p>
          <a:p>
            <a:pPr algn="just"/>
            <a:r>
              <a:rPr lang="en-US" sz="2800" dirty="0">
                <a:latin typeface="Monotype Corsiva" pitchFamily="66" charset="0"/>
                <a:cs typeface="Arial" pitchFamily="34" charset="0"/>
              </a:rPr>
              <a:t/>
            </a:r>
            <a:br>
              <a:rPr lang="en-US" sz="2800" dirty="0">
                <a:latin typeface="Monotype Corsiva" pitchFamily="66" charset="0"/>
                <a:cs typeface="Arial" pitchFamily="34" charset="0"/>
              </a:rPr>
            </a:br>
            <a:r>
              <a:rPr lang="en-US" sz="2800" dirty="0">
                <a:latin typeface="Monotype Corsiva" pitchFamily="66" charset="0"/>
                <a:cs typeface="Arial" pitchFamily="34" charset="0"/>
              </a:rPr>
              <a:t>      Through these data we raise the interest of selection of the therapeutic protocols and the importance of a strict monitoring of the </a:t>
            </a:r>
            <a:r>
              <a:rPr lang="en-US" sz="2800" dirty="0" smtClean="0">
                <a:latin typeface="Monotype Corsiva" pitchFamily="66" charset="0"/>
                <a:cs typeface="Arial" pitchFamily="34" charset="0"/>
              </a:rPr>
              <a:t>undesirable and toxic </a:t>
            </a:r>
            <a:r>
              <a:rPr lang="en-US" sz="2800" dirty="0">
                <a:latin typeface="Monotype Corsiva" pitchFamily="66" charset="0"/>
                <a:cs typeface="Arial" pitchFamily="34" charset="0"/>
              </a:rPr>
              <a:t>effects </a:t>
            </a:r>
            <a:r>
              <a:rPr lang="en-US" sz="2800" dirty="0" smtClean="0">
                <a:latin typeface="Monotype Corsiva" pitchFamily="66" charset="0"/>
                <a:cs typeface="Arial" pitchFamily="34" charset="0"/>
              </a:rPr>
              <a:t>of targeted therapy. </a:t>
            </a:r>
          </a:p>
          <a:p>
            <a:endParaRPr lang="en-US" sz="2800" dirty="0">
              <a:latin typeface="Monotype Corsiva" pitchFamily="66" charset="0"/>
              <a:cs typeface="Arial" pitchFamily="34" charset="0"/>
            </a:endParaRPr>
          </a:p>
          <a:p>
            <a:pPr algn="just"/>
            <a:r>
              <a:rPr lang="en-US" sz="2800" dirty="0">
                <a:latin typeface="Monotype Corsiva" pitchFamily="66" charset="0"/>
                <a:cs typeface="Arial" pitchFamily="34" charset="0"/>
              </a:rPr>
              <a:t>       We </a:t>
            </a:r>
            <a:r>
              <a:rPr lang="en-US" sz="2800" dirty="0" smtClean="0">
                <a:latin typeface="Monotype Corsiva" pitchFamily="66" charset="0"/>
                <a:cs typeface="Arial" pitchFamily="34" charset="0"/>
              </a:rPr>
              <a:t>underline the </a:t>
            </a:r>
            <a:r>
              <a:rPr lang="en-US" sz="2800" dirty="0">
                <a:latin typeface="Monotype Corsiva" pitchFamily="66" charset="0"/>
                <a:cs typeface="Arial" pitchFamily="34" charset="0"/>
              </a:rPr>
              <a:t>role of the responsible authorities of health which must encourage the production of expensive </a:t>
            </a:r>
            <a:r>
              <a:rPr lang="en-US" sz="2800" dirty="0" smtClean="0">
                <a:latin typeface="Monotype Corsiva" pitchFamily="66" charset="0"/>
                <a:cs typeface="Arial" pitchFamily="34" charset="0"/>
              </a:rPr>
              <a:t>medication, </a:t>
            </a:r>
            <a:r>
              <a:rPr lang="en-US" sz="2800" dirty="0">
                <a:latin typeface="Monotype Corsiva" pitchFamily="66" charset="0"/>
                <a:cs typeface="Arial" pitchFamily="34" charset="0"/>
              </a:rPr>
              <a:t>in order to improve the dispensation of </a:t>
            </a:r>
            <a:r>
              <a:rPr lang="en-US" sz="2800" dirty="0" smtClean="0">
                <a:latin typeface="Monotype Corsiva" pitchFamily="66" charset="0"/>
                <a:cs typeface="Arial" pitchFamily="34" charset="0"/>
              </a:rPr>
              <a:t>new targeted therapy, </a:t>
            </a:r>
            <a:r>
              <a:rPr lang="en-US" sz="2800" dirty="0">
                <a:latin typeface="Monotype Corsiva" pitchFamily="66" charset="0"/>
                <a:cs typeface="Arial" pitchFamily="34" charset="0"/>
              </a:rPr>
              <a:t>which makes it possible to ensure the best taken in charge of the cancer patients</a:t>
            </a:r>
            <a:r>
              <a:rPr lang="en-US" sz="2800" dirty="0">
                <a:latin typeface="Arial" pitchFamily="34" charset="0"/>
                <a:cs typeface="Arial" pitchFamily="34" charset="0"/>
              </a:rPr>
              <a:t>.</a:t>
            </a:r>
            <a:endParaRPr lang="fr-FR" sz="2800" dirty="0">
              <a:latin typeface="Arial" pitchFamily="34" charset="0"/>
              <a:cs typeface="Arial" pitchFamily="34" charset="0"/>
            </a:endParaRPr>
          </a:p>
        </p:txBody>
      </p:sp>
      <p:grpSp>
        <p:nvGrpSpPr>
          <p:cNvPr id="3" name="Groupe 2"/>
          <p:cNvGrpSpPr/>
          <p:nvPr/>
        </p:nvGrpSpPr>
        <p:grpSpPr>
          <a:xfrm>
            <a:off x="0" y="270780"/>
            <a:ext cx="2465030" cy="1531566"/>
            <a:chOff x="0" y="270780"/>
            <a:chExt cx="2465030" cy="1531566"/>
          </a:xfrm>
        </p:grpSpPr>
        <p:sp>
          <p:nvSpPr>
            <p:cNvPr id="4" name="Rectangle 3"/>
            <p:cNvSpPr/>
            <p:nvPr/>
          </p:nvSpPr>
          <p:spPr>
            <a:xfrm>
              <a:off x="0" y="646615"/>
              <a:ext cx="1068528" cy="1155731"/>
            </a:xfrm>
            <a:prstGeom prst="rect">
              <a:avLst/>
            </a:prstGeom>
            <a:solidFill>
              <a:srgbClr val="00B050"/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algn="ctr">
                <a:defRPr/>
              </a:pPr>
              <a:endParaRPr lang="fr-FR" kern="0" smtClean="0">
                <a:solidFill>
                  <a:prstClr val="white"/>
                </a:solidFill>
              </a:endParaRPr>
            </a:p>
          </p:txBody>
        </p:sp>
        <p:sp>
          <p:nvSpPr>
            <p:cNvPr id="5" name="Rectangle 4"/>
            <p:cNvSpPr/>
            <p:nvPr/>
          </p:nvSpPr>
          <p:spPr>
            <a:xfrm>
              <a:off x="655315" y="1479744"/>
              <a:ext cx="289892" cy="287895"/>
            </a:xfrm>
            <a:prstGeom prst="rect">
              <a:avLst/>
            </a:prstGeom>
            <a:solidFill>
              <a:schemeClr val="bg1"/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algn="ctr">
                <a:defRPr/>
              </a:pPr>
              <a:endParaRPr lang="fr-FR" kern="0" smtClean="0">
                <a:solidFill>
                  <a:prstClr val="white"/>
                </a:solidFill>
              </a:endParaRPr>
            </a:p>
          </p:txBody>
        </p:sp>
        <p:sp>
          <p:nvSpPr>
            <p:cNvPr id="6" name="Rectangle 5"/>
            <p:cNvSpPr/>
            <p:nvPr/>
          </p:nvSpPr>
          <p:spPr>
            <a:xfrm>
              <a:off x="1279459" y="271253"/>
              <a:ext cx="1185571" cy="150046"/>
            </a:xfrm>
            <a:prstGeom prst="rect">
              <a:avLst/>
            </a:prstGeom>
            <a:solidFill>
              <a:srgbClr val="5B9BD5">
                <a:lumMod val="60000"/>
                <a:lumOff val="40000"/>
              </a:srgbClr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algn="ctr">
                <a:defRPr/>
              </a:pPr>
              <a:endParaRPr lang="fr-FR" kern="0" smtClean="0">
                <a:solidFill>
                  <a:prstClr val="white"/>
                </a:solidFill>
              </a:endParaRPr>
            </a:p>
          </p:txBody>
        </p:sp>
        <p:sp>
          <p:nvSpPr>
            <p:cNvPr id="7" name="Rectangle 6"/>
            <p:cNvSpPr/>
            <p:nvPr/>
          </p:nvSpPr>
          <p:spPr>
            <a:xfrm>
              <a:off x="615444" y="270780"/>
              <a:ext cx="755703" cy="755703"/>
            </a:xfrm>
            <a:prstGeom prst="rect">
              <a:avLst/>
            </a:prstGeom>
            <a:solidFill>
              <a:srgbClr val="5B9BD5">
                <a:lumMod val="60000"/>
                <a:lumOff val="40000"/>
              </a:srgbClr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algn="ctr">
                <a:defRPr/>
              </a:pPr>
              <a:endParaRPr lang="fr-FR" kern="0" smtClean="0">
                <a:solidFill>
                  <a:prstClr val="white"/>
                </a:solidFill>
              </a:endParaRPr>
            </a:p>
          </p:txBody>
        </p:sp>
      </p:grpSp>
      <p:sp>
        <p:nvSpPr>
          <p:cNvPr id="8" name="Rectangle 7"/>
          <p:cNvSpPr/>
          <p:nvPr/>
        </p:nvSpPr>
        <p:spPr>
          <a:xfrm>
            <a:off x="4772944" y="270780"/>
            <a:ext cx="2929007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defRPr/>
            </a:pPr>
            <a:r>
              <a:rPr lang="fr-FR" sz="3200" kern="0" dirty="0" smtClean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CONCLUSION</a:t>
            </a:r>
            <a:endParaRPr lang="fr-FR" sz="3200" kern="0" dirty="0">
              <a:solidFill>
                <a:srgbClr val="0070C0"/>
              </a:solidFill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3532302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8" grpId="0"/>
    </p:bld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http://www.vitaminedz.com/photos/140/140018-dz-guelma-la-scene-du-theatre-romain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874395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3" name="Groupe 2"/>
          <p:cNvGrpSpPr/>
          <p:nvPr/>
        </p:nvGrpSpPr>
        <p:grpSpPr>
          <a:xfrm>
            <a:off x="8943994" y="407032"/>
            <a:ext cx="3021981" cy="5797018"/>
            <a:chOff x="8943995" y="609545"/>
            <a:chExt cx="3021981" cy="5797018"/>
          </a:xfrm>
        </p:grpSpPr>
        <p:sp>
          <p:nvSpPr>
            <p:cNvPr id="4" name="Rectangle 3"/>
            <p:cNvSpPr/>
            <p:nvPr/>
          </p:nvSpPr>
          <p:spPr>
            <a:xfrm>
              <a:off x="8995291" y="2835747"/>
              <a:ext cx="2919389" cy="830997"/>
            </a:xfrm>
            <a:prstGeom prst="rect">
              <a:avLst/>
            </a:prstGeom>
            <a:noFill/>
          </p:spPr>
          <p:txBody>
            <a:bodyPr wrap="none" lIns="91440" tIns="45720" rIns="91440" bIns="45720">
              <a:spAutoFit/>
            </a:bodyPr>
            <a:lstStyle/>
            <a:p>
              <a:pPr algn="ctr"/>
              <a:r>
                <a:rPr lang="en-US" sz="4800" b="1" dirty="0" smtClean="0">
                  <a:solidFill>
                    <a:srgbClr val="0070C0"/>
                  </a:solidFill>
                  <a:latin typeface="Arial" pitchFamily="34" charset="0"/>
                  <a:cs typeface="Arial" pitchFamily="34" charset="0"/>
                </a:rPr>
                <a:t>THANK’S</a:t>
              </a:r>
              <a:endParaRPr lang="en-US" sz="4800" b="1" dirty="0">
                <a:solidFill>
                  <a:srgbClr val="0070C0"/>
                </a:solidFill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5" name="Rectangle 4"/>
            <p:cNvSpPr/>
            <p:nvPr/>
          </p:nvSpPr>
          <p:spPr>
            <a:xfrm>
              <a:off x="8943995" y="609545"/>
              <a:ext cx="3021981" cy="830997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fr-FR" sz="4800" b="1" dirty="0">
                  <a:solidFill>
                    <a:srgbClr val="0070C0"/>
                  </a:solidFill>
                  <a:latin typeface="Arial" pitchFamily="34" charset="0"/>
                  <a:cs typeface="Arial" pitchFamily="34" charset="0"/>
                </a:rPr>
                <a:t>GRACIAS</a:t>
              </a:r>
            </a:p>
          </p:txBody>
        </p:sp>
        <p:sp>
          <p:nvSpPr>
            <p:cNvPr id="6" name="Rectangle 5"/>
            <p:cNvSpPr/>
            <p:nvPr/>
          </p:nvSpPr>
          <p:spPr>
            <a:xfrm>
              <a:off x="9133452" y="5575566"/>
              <a:ext cx="2167580" cy="830997"/>
            </a:xfrm>
            <a:prstGeom prst="rect">
              <a:avLst/>
            </a:prstGeom>
            <a:noFill/>
          </p:spPr>
          <p:txBody>
            <a:bodyPr wrap="none" lIns="91440" tIns="45720" rIns="91440" bIns="45720">
              <a:spAutoFit/>
            </a:bodyPr>
            <a:lstStyle/>
            <a:p>
              <a:pPr algn="ctr"/>
              <a:r>
                <a:rPr lang="en-US" sz="4800" b="1" dirty="0" smtClean="0">
                  <a:solidFill>
                    <a:srgbClr val="0070C0"/>
                  </a:solidFill>
                  <a:latin typeface="Arial" pitchFamily="34" charset="0"/>
                  <a:cs typeface="Arial" pitchFamily="34" charset="0"/>
                </a:rPr>
                <a:t>MERCI</a:t>
              </a:r>
              <a:endParaRPr lang="en-US" sz="4800" b="1" dirty="0">
                <a:solidFill>
                  <a:srgbClr val="0070C0"/>
                </a:solidFill>
                <a:latin typeface="Arial" pitchFamily="34" charset="0"/>
                <a:cs typeface="Arial" pitchFamily="34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6353298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6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0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3990904" y="171970"/>
            <a:ext cx="3005951" cy="646331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3600" b="1" dirty="0" smtClean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Bibliography</a:t>
            </a:r>
            <a:endParaRPr lang="en-US" sz="3600" b="1" dirty="0">
              <a:solidFill>
                <a:srgbClr val="0070C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3" name="ZoneTexte 2"/>
          <p:cNvSpPr txBox="1"/>
          <p:nvPr/>
        </p:nvSpPr>
        <p:spPr>
          <a:xfrm>
            <a:off x="285750" y="818301"/>
            <a:ext cx="11791950" cy="59400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000" dirty="0" smtClean="0">
                <a:latin typeface="Bookman Old Style" pitchFamily="18" charset="0"/>
              </a:rPr>
              <a:t>[01</a:t>
            </a:r>
            <a:r>
              <a:rPr lang="fr-FR" sz="2000" dirty="0">
                <a:latin typeface="Bookman Old Style" pitchFamily="18" charset="0"/>
              </a:rPr>
              <a:t>]    </a:t>
            </a:r>
            <a:r>
              <a:rPr lang="fr-FR" sz="2000" dirty="0" err="1">
                <a:latin typeface="Bookman Old Style" pitchFamily="18" charset="0"/>
              </a:rPr>
              <a:t>Ardiet</a:t>
            </a:r>
            <a:r>
              <a:rPr lang="fr-FR" sz="2000" dirty="0">
                <a:latin typeface="Bookman Old Style" pitchFamily="18" charset="0"/>
              </a:rPr>
              <a:t> C. </a:t>
            </a:r>
            <a:r>
              <a:rPr lang="fr-FR" sz="2000" dirty="0" err="1">
                <a:latin typeface="Bookman Old Style" pitchFamily="18" charset="0"/>
              </a:rPr>
              <a:t>bastin</a:t>
            </a:r>
            <a:r>
              <a:rPr lang="fr-FR" sz="2000" dirty="0">
                <a:latin typeface="Bookman Old Style" pitchFamily="18" charset="0"/>
              </a:rPr>
              <a:t> G, Favre </a:t>
            </a:r>
            <a:r>
              <a:rPr lang="fr-FR" sz="2000" dirty="0" err="1">
                <a:latin typeface="Bookman Old Style" pitchFamily="18" charset="0"/>
              </a:rPr>
              <a:t>R,guide</a:t>
            </a:r>
            <a:r>
              <a:rPr lang="fr-FR" sz="2000" dirty="0">
                <a:latin typeface="Bookman Old Style" pitchFamily="18" charset="0"/>
              </a:rPr>
              <a:t>. Pratique de pharmacocinétique clinque en </a:t>
            </a:r>
            <a:endParaRPr lang="fr-FR" sz="2000" dirty="0" smtClean="0">
              <a:latin typeface="Bookman Old Style" pitchFamily="18" charset="0"/>
            </a:endParaRPr>
          </a:p>
          <a:p>
            <a:r>
              <a:rPr lang="fr-FR" sz="2000" dirty="0">
                <a:latin typeface="Bookman Old Style" pitchFamily="18" charset="0"/>
              </a:rPr>
              <a:t> </a:t>
            </a:r>
            <a:r>
              <a:rPr lang="fr-FR" sz="2000" dirty="0" smtClean="0">
                <a:latin typeface="Bookman Old Style" pitchFamily="18" charset="0"/>
              </a:rPr>
              <a:t>         oncologie</a:t>
            </a:r>
            <a:r>
              <a:rPr lang="fr-FR" sz="2000" dirty="0">
                <a:latin typeface="Bookman Old Style" pitchFamily="18" charset="0"/>
              </a:rPr>
              <a:t>, édition Frison-Roche. Paris (1989) P19-20-420</a:t>
            </a:r>
          </a:p>
          <a:p>
            <a:r>
              <a:rPr lang="fr-FR" sz="2000" dirty="0" smtClean="0">
                <a:latin typeface="Bookman Old Style" pitchFamily="18" charset="0"/>
              </a:rPr>
              <a:t>[02]    </a:t>
            </a:r>
            <a:r>
              <a:rPr lang="fr-FR" sz="2000" dirty="0" err="1">
                <a:latin typeface="Bookman Old Style" pitchFamily="18" charset="0"/>
              </a:rPr>
              <a:t>Bernades-Genisson</a:t>
            </a:r>
            <a:r>
              <a:rPr lang="fr-FR" sz="2000" dirty="0">
                <a:latin typeface="Bookman Old Style" pitchFamily="18" charset="0"/>
              </a:rPr>
              <a:t> V, </a:t>
            </a:r>
            <a:r>
              <a:rPr lang="fr-FR" sz="2000" dirty="0" err="1">
                <a:latin typeface="Bookman Old Style" pitchFamily="18" charset="0"/>
              </a:rPr>
              <a:t>J.Bernadou</a:t>
            </a:r>
            <a:r>
              <a:rPr lang="fr-FR" sz="2000" dirty="0">
                <a:latin typeface="Bookman Old Style" pitchFamily="18" charset="0"/>
              </a:rPr>
              <a:t>, Berque-</a:t>
            </a:r>
            <a:r>
              <a:rPr lang="fr-FR" sz="2000" dirty="0" err="1">
                <a:latin typeface="Bookman Old Style" pitchFamily="18" charset="0"/>
              </a:rPr>
              <a:t>Bestel</a:t>
            </a:r>
            <a:r>
              <a:rPr lang="fr-FR" sz="2000" dirty="0">
                <a:latin typeface="Bookman Old Style" pitchFamily="18" charset="0"/>
              </a:rPr>
              <a:t> I. Traité de chimie thérapeutique. </a:t>
            </a:r>
            <a:endParaRPr lang="fr-FR" sz="2000" dirty="0" smtClean="0">
              <a:latin typeface="Bookman Old Style" pitchFamily="18" charset="0"/>
            </a:endParaRPr>
          </a:p>
          <a:p>
            <a:r>
              <a:rPr lang="fr-FR" sz="2000" dirty="0">
                <a:latin typeface="Bookman Old Style" pitchFamily="18" charset="0"/>
              </a:rPr>
              <a:t> </a:t>
            </a:r>
            <a:r>
              <a:rPr lang="fr-FR" sz="2000" dirty="0" smtClean="0">
                <a:latin typeface="Bookman Old Style" pitchFamily="18" charset="0"/>
              </a:rPr>
              <a:t>         Médicaments </a:t>
            </a:r>
            <a:r>
              <a:rPr lang="fr-FR" sz="2000" dirty="0" err="1">
                <a:latin typeface="Bookman Old Style" pitchFamily="18" charset="0"/>
              </a:rPr>
              <a:t>antitumoraux</a:t>
            </a:r>
            <a:r>
              <a:rPr lang="fr-FR" sz="2000" dirty="0">
                <a:latin typeface="Bookman Old Style" pitchFamily="18" charset="0"/>
              </a:rPr>
              <a:t> et perspectives dans le traitement des cancers Lavoisier</a:t>
            </a:r>
            <a:r>
              <a:rPr lang="fr-FR" sz="2000" dirty="0" smtClean="0">
                <a:latin typeface="Bookman Old Style" pitchFamily="18" charset="0"/>
              </a:rPr>
              <a:t>,</a:t>
            </a:r>
          </a:p>
          <a:p>
            <a:r>
              <a:rPr lang="fr-FR" sz="2000" dirty="0">
                <a:latin typeface="Bookman Old Style" pitchFamily="18" charset="0"/>
              </a:rPr>
              <a:t> </a:t>
            </a:r>
            <a:r>
              <a:rPr lang="fr-FR" sz="2000" dirty="0" smtClean="0">
                <a:latin typeface="Bookman Old Style" pitchFamily="18" charset="0"/>
              </a:rPr>
              <a:t>         </a:t>
            </a:r>
            <a:r>
              <a:rPr lang="fr-FR" sz="2000" dirty="0">
                <a:latin typeface="Bookman Old Style" pitchFamily="18" charset="0"/>
              </a:rPr>
              <a:t>France (2003) VOL6</a:t>
            </a:r>
          </a:p>
          <a:p>
            <a:r>
              <a:rPr lang="fr-FR" sz="2000" dirty="0" smtClean="0">
                <a:latin typeface="Bookman Old Style" pitchFamily="18" charset="0"/>
              </a:rPr>
              <a:t>[03]    </a:t>
            </a:r>
            <a:r>
              <a:rPr lang="fr-FR" sz="2000" dirty="0" err="1">
                <a:latin typeface="Bookman Old Style" pitchFamily="18" charset="0"/>
              </a:rPr>
              <a:t>Bidert</a:t>
            </a:r>
            <a:r>
              <a:rPr lang="fr-FR" sz="2000" dirty="0">
                <a:latin typeface="Bookman Old Style" pitchFamily="18" charset="0"/>
              </a:rPr>
              <a:t> M, Berger F, Pelletier L . Annales de biologie clinique, les thérapies </a:t>
            </a:r>
            <a:r>
              <a:rPr lang="fr-FR" sz="2000" dirty="0" smtClean="0">
                <a:latin typeface="Bookman Old Style" pitchFamily="18" charset="0"/>
              </a:rPr>
              <a:t>anti-</a:t>
            </a:r>
          </a:p>
          <a:p>
            <a:r>
              <a:rPr lang="fr-FR" sz="2000" dirty="0">
                <a:latin typeface="Bookman Old Style" pitchFamily="18" charset="0"/>
              </a:rPr>
              <a:t> </a:t>
            </a:r>
            <a:r>
              <a:rPr lang="fr-FR" sz="2000" dirty="0" smtClean="0">
                <a:latin typeface="Bookman Old Style" pitchFamily="18" charset="0"/>
              </a:rPr>
              <a:t>         </a:t>
            </a:r>
            <a:r>
              <a:rPr lang="fr-FR" sz="2000" dirty="0" err="1" smtClean="0">
                <a:latin typeface="Bookman Old Style" pitchFamily="18" charset="0"/>
              </a:rPr>
              <a:t>angiogénique</a:t>
            </a:r>
            <a:r>
              <a:rPr lang="fr-FR" sz="2000" dirty="0" smtClean="0">
                <a:latin typeface="Bookman Old Style" pitchFamily="18" charset="0"/>
              </a:rPr>
              <a:t> </a:t>
            </a:r>
            <a:r>
              <a:rPr lang="fr-FR" sz="2000" dirty="0">
                <a:latin typeface="Bookman Old Style" pitchFamily="18" charset="0"/>
              </a:rPr>
              <a:t>de la théorie pratique, Edition France (2013) ,VOL71, P527-535</a:t>
            </a:r>
          </a:p>
          <a:p>
            <a:r>
              <a:rPr lang="fr-FR" sz="2000" dirty="0">
                <a:latin typeface="Bookman Old Style" pitchFamily="18" charset="0"/>
              </a:rPr>
              <a:t>[</a:t>
            </a:r>
            <a:r>
              <a:rPr lang="fr-FR" sz="2000" dirty="0" smtClean="0">
                <a:latin typeface="Bookman Old Style" pitchFamily="18" charset="0"/>
              </a:rPr>
              <a:t>04]    </a:t>
            </a:r>
            <a:r>
              <a:rPr lang="fr-FR" sz="2000" dirty="0" err="1" smtClean="0">
                <a:latin typeface="Bookman Old Style" pitchFamily="18" charset="0"/>
              </a:rPr>
              <a:t>Dorosz</a:t>
            </a:r>
            <a:r>
              <a:rPr lang="fr-FR" sz="2000" dirty="0" smtClean="0">
                <a:latin typeface="Bookman Old Style" pitchFamily="18" charset="0"/>
              </a:rPr>
              <a:t> </a:t>
            </a:r>
            <a:r>
              <a:rPr lang="fr-FR" sz="2000" dirty="0">
                <a:latin typeface="Bookman Old Style" pitchFamily="18" charset="0"/>
              </a:rPr>
              <a:t>PH, Vital </a:t>
            </a:r>
            <a:r>
              <a:rPr lang="fr-FR" sz="2000" dirty="0" err="1">
                <a:latin typeface="Bookman Old Style" pitchFamily="18" charset="0"/>
              </a:rPr>
              <a:t>duran</a:t>
            </a:r>
            <a:r>
              <a:rPr lang="fr-FR" sz="2000" dirty="0">
                <a:latin typeface="Bookman Old Style" pitchFamily="18" charset="0"/>
              </a:rPr>
              <a:t>. Guide pratique des médicaments : Edition </a:t>
            </a:r>
            <a:r>
              <a:rPr lang="fr-FR" sz="2000" dirty="0" err="1">
                <a:latin typeface="Bookman Old Style" pitchFamily="18" charset="0"/>
              </a:rPr>
              <a:t>maloine</a:t>
            </a:r>
            <a:r>
              <a:rPr lang="fr-FR" sz="2000" dirty="0">
                <a:latin typeface="Bookman Old Style" pitchFamily="18" charset="0"/>
              </a:rPr>
              <a:t> </a:t>
            </a:r>
            <a:endParaRPr lang="fr-FR" sz="2000" dirty="0" smtClean="0">
              <a:latin typeface="Bookman Old Style" pitchFamily="18" charset="0"/>
            </a:endParaRPr>
          </a:p>
          <a:p>
            <a:r>
              <a:rPr lang="fr-FR" sz="2000" dirty="0">
                <a:latin typeface="Bookman Old Style" pitchFamily="18" charset="0"/>
              </a:rPr>
              <a:t> </a:t>
            </a:r>
            <a:r>
              <a:rPr lang="fr-FR" sz="2000" dirty="0" smtClean="0">
                <a:latin typeface="Bookman Old Style" pitchFamily="18" charset="0"/>
              </a:rPr>
              <a:t>         30</a:t>
            </a:r>
            <a:r>
              <a:rPr lang="fr-FR" sz="2000" baseline="30000" dirty="0" smtClean="0">
                <a:latin typeface="Bookman Old Style" pitchFamily="18" charset="0"/>
              </a:rPr>
              <a:t>e</a:t>
            </a:r>
            <a:r>
              <a:rPr lang="fr-FR" sz="2000" baseline="30000" dirty="0">
                <a:latin typeface="Bookman Old Style" pitchFamily="18" charset="0"/>
              </a:rPr>
              <a:t> </a:t>
            </a:r>
            <a:r>
              <a:rPr lang="fr-FR" sz="2000" dirty="0">
                <a:latin typeface="Bookman Old Style" pitchFamily="18" charset="0"/>
              </a:rPr>
              <a:t>,Paris, (2003)</a:t>
            </a:r>
          </a:p>
          <a:p>
            <a:r>
              <a:rPr lang="fr-FR" sz="2000" dirty="0">
                <a:latin typeface="Bookman Old Style" pitchFamily="18" charset="0"/>
              </a:rPr>
              <a:t>[</a:t>
            </a:r>
            <a:r>
              <a:rPr lang="fr-FR" sz="2000" dirty="0" smtClean="0">
                <a:latin typeface="Bookman Old Style" pitchFamily="18" charset="0"/>
              </a:rPr>
              <a:t>05]    </a:t>
            </a:r>
            <a:r>
              <a:rPr lang="fr-FR" sz="2000" dirty="0" err="1" smtClean="0">
                <a:latin typeface="Bookman Old Style" pitchFamily="18" charset="0"/>
              </a:rPr>
              <a:t>Guerin</a:t>
            </a:r>
            <a:r>
              <a:rPr lang="fr-FR" sz="2000" dirty="0" smtClean="0">
                <a:latin typeface="Bookman Old Style" pitchFamily="18" charset="0"/>
              </a:rPr>
              <a:t> </a:t>
            </a:r>
            <a:r>
              <a:rPr lang="fr-FR" sz="2000" dirty="0">
                <a:latin typeface="Bookman Old Style" pitchFamily="18" charset="0"/>
              </a:rPr>
              <a:t>S, </a:t>
            </a:r>
            <a:r>
              <a:rPr lang="fr-FR" sz="2000" dirty="0" err="1">
                <a:latin typeface="Bookman Old Style" pitchFamily="18" charset="0"/>
              </a:rPr>
              <a:t>hill</a:t>
            </a:r>
            <a:r>
              <a:rPr lang="fr-FR" sz="2000" dirty="0">
                <a:latin typeface="Bookman Old Style" pitchFamily="18" charset="0"/>
              </a:rPr>
              <a:t> C. Epidémiologie des cancers, comparaison avec les USA ,(2010), </a:t>
            </a:r>
            <a:endParaRPr lang="fr-FR" sz="2000" dirty="0" smtClean="0">
              <a:latin typeface="Bookman Old Style" pitchFamily="18" charset="0"/>
            </a:endParaRPr>
          </a:p>
          <a:p>
            <a:r>
              <a:rPr lang="fr-FR" sz="2000" dirty="0">
                <a:latin typeface="Bookman Old Style" pitchFamily="18" charset="0"/>
              </a:rPr>
              <a:t> </a:t>
            </a:r>
            <a:r>
              <a:rPr lang="fr-FR" sz="2000" dirty="0" smtClean="0">
                <a:latin typeface="Bookman Old Style" pitchFamily="18" charset="0"/>
              </a:rPr>
              <a:t>         VOL97 </a:t>
            </a:r>
            <a:r>
              <a:rPr lang="fr-FR" sz="2000" dirty="0">
                <a:latin typeface="Bookman Old Style" pitchFamily="18" charset="0"/>
              </a:rPr>
              <a:t>P47-54</a:t>
            </a:r>
          </a:p>
          <a:p>
            <a:r>
              <a:rPr lang="fr-FR" sz="2000" dirty="0" smtClean="0">
                <a:latin typeface="Bookman Old Style" pitchFamily="18" charset="0"/>
              </a:rPr>
              <a:t>[06]    </a:t>
            </a:r>
            <a:r>
              <a:rPr lang="fr-FR" sz="2000" dirty="0">
                <a:latin typeface="Bookman Old Style" pitchFamily="18" charset="0"/>
              </a:rPr>
              <a:t>Registre des tumeurs d’Alger INSP (2004) et 2007</a:t>
            </a:r>
          </a:p>
          <a:p>
            <a:r>
              <a:rPr lang="fr-FR" sz="2000" dirty="0" smtClean="0">
                <a:latin typeface="Bookman Old Style" pitchFamily="18" charset="0"/>
              </a:rPr>
              <a:t>[07]    </a:t>
            </a:r>
            <a:r>
              <a:rPr lang="fr-FR" sz="2000" dirty="0">
                <a:latin typeface="Bookman Old Style" pitchFamily="18" charset="0"/>
              </a:rPr>
              <a:t>Serge K. guide de chimie médicinale et médicaments : Edition </a:t>
            </a:r>
            <a:r>
              <a:rPr lang="fr-FR" sz="2000" dirty="0" err="1">
                <a:latin typeface="Bookman Old Style" pitchFamily="18" charset="0"/>
              </a:rPr>
              <a:t>Lavoisier,Paris</a:t>
            </a:r>
            <a:r>
              <a:rPr lang="fr-FR" sz="2000" dirty="0">
                <a:latin typeface="Bookman Old Style" pitchFamily="18" charset="0"/>
              </a:rPr>
              <a:t> </a:t>
            </a:r>
            <a:r>
              <a:rPr lang="fr-FR" sz="2000" dirty="0" smtClean="0">
                <a:latin typeface="Bookman Old Style" pitchFamily="18" charset="0"/>
              </a:rPr>
              <a:t>France</a:t>
            </a:r>
          </a:p>
          <a:p>
            <a:r>
              <a:rPr lang="fr-FR" sz="2000" dirty="0">
                <a:latin typeface="Bookman Old Style" pitchFamily="18" charset="0"/>
              </a:rPr>
              <a:t> </a:t>
            </a:r>
            <a:r>
              <a:rPr lang="fr-FR" sz="2000" dirty="0" smtClean="0">
                <a:latin typeface="Bookman Old Style" pitchFamily="18" charset="0"/>
              </a:rPr>
              <a:t>         </a:t>
            </a:r>
            <a:r>
              <a:rPr lang="fr-FR" sz="2000" dirty="0">
                <a:latin typeface="Bookman Old Style" pitchFamily="18" charset="0"/>
              </a:rPr>
              <a:t>(2010), </a:t>
            </a:r>
            <a:r>
              <a:rPr lang="fr-FR" sz="2000" dirty="0" smtClean="0">
                <a:latin typeface="Bookman Old Style" pitchFamily="18" charset="0"/>
              </a:rPr>
              <a:t>P722-772</a:t>
            </a:r>
          </a:p>
          <a:p>
            <a:r>
              <a:rPr lang="fr-FR" sz="2000" dirty="0" smtClean="0">
                <a:latin typeface="Bookman Old Style" pitchFamily="18" charset="0"/>
              </a:rPr>
              <a:t>[08]    </a:t>
            </a:r>
            <a:r>
              <a:rPr lang="fr-FR" sz="2000" dirty="0">
                <a:latin typeface="Bookman Old Style" pitchFamily="18" charset="0"/>
              </a:rPr>
              <a:t>Jacob W, Gascon P, Jorgensen C . Développement des biothérapies en cancérologie</a:t>
            </a:r>
            <a:r>
              <a:rPr lang="fr-FR" sz="2000" dirty="0" smtClean="0">
                <a:latin typeface="Bookman Old Style" pitchFamily="18" charset="0"/>
              </a:rPr>
              <a:t>,</a:t>
            </a:r>
          </a:p>
          <a:p>
            <a:r>
              <a:rPr lang="fr-FR" sz="2000" dirty="0">
                <a:latin typeface="Bookman Old Style" pitchFamily="18" charset="0"/>
              </a:rPr>
              <a:t> </a:t>
            </a:r>
            <a:r>
              <a:rPr lang="fr-FR" sz="2000" dirty="0" smtClean="0">
                <a:latin typeface="Bookman Old Style" pitchFamily="18" charset="0"/>
              </a:rPr>
              <a:t>         </a:t>
            </a:r>
            <a:r>
              <a:rPr lang="fr-FR" sz="2000" dirty="0">
                <a:latin typeface="Bookman Old Style" pitchFamily="18" charset="0"/>
              </a:rPr>
              <a:t>Edition France. (2007), VOL13, </a:t>
            </a:r>
            <a:r>
              <a:rPr lang="fr-FR" sz="2000" dirty="0" smtClean="0">
                <a:latin typeface="Bookman Old Style" pitchFamily="18" charset="0"/>
              </a:rPr>
              <a:t>P348-352</a:t>
            </a:r>
          </a:p>
          <a:p>
            <a:r>
              <a:rPr lang="fr-FR" sz="2000" u="sng" dirty="0" smtClean="0">
                <a:latin typeface="Bookman Old Style" pitchFamily="18" charset="0"/>
              </a:rPr>
              <a:t>[</a:t>
            </a:r>
            <a:r>
              <a:rPr lang="fr-FR" sz="2000" dirty="0" smtClean="0">
                <a:latin typeface="Bookman Old Style" pitchFamily="18" charset="0"/>
              </a:rPr>
              <a:t>09]    </a:t>
            </a:r>
            <a:r>
              <a:rPr lang="fr-FR" sz="2000" u="sng" dirty="0">
                <a:latin typeface="Bookman Old Style" pitchFamily="18" charset="0"/>
                <a:hlinkClick r:id="rId2"/>
              </a:rPr>
              <a:t>Http://www.e-cancer.fr/cancerinfo,ressources.pdf</a:t>
            </a:r>
            <a:r>
              <a:rPr lang="fr-FR" sz="2000" u="sng" dirty="0">
                <a:latin typeface="Bookman Old Style" pitchFamily="18" charset="0"/>
              </a:rPr>
              <a:t> </a:t>
            </a:r>
          </a:p>
          <a:p>
            <a:r>
              <a:rPr lang="fr-FR" sz="2000" u="sng" dirty="0" smtClean="0">
                <a:latin typeface="Bookman Old Style" pitchFamily="18" charset="0"/>
              </a:rPr>
              <a:t>[10]</a:t>
            </a:r>
            <a:r>
              <a:rPr lang="fr-FR" sz="2000" u="sng" dirty="0" smtClean="0">
                <a:latin typeface="Bookman Old Style" pitchFamily="18" charset="0"/>
                <a:hlinkClick r:id="rId3"/>
              </a:rPr>
              <a:t>    </a:t>
            </a:r>
            <a:r>
              <a:rPr lang="fr-FR" sz="2000" u="sng" dirty="0">
                <a:latin typeface="Bookman Old Style" pitchFamily="18" charset="0"/>
                <a:hlinkClick r:id="rId3"/>
              </a:rPr>
              <a:t>Http://www.e-cancer.fr/</a:t>
            </a:r>
            <a:r>
              <a:rPr lang="fr-FR" sz="2000" u="sng" dirty="0" err="1">
                <a:latin typeface="Bookman Old Style" pitchFamily="18" charset="0"/>
                <a:hlinkClick r:id="rId3"/>
              </a:rPr>
              <a:t>epidémiologie</a:t>
            </a:r>
            <a:r>
              <a:rPr lang="fr-FR" sz="2000" u="sng" dirty="0">
                <a:latin typeface="Bookman Old Style" pitchFamily="18" charset="0"/>
                <a:hlinkClick r:id="rId3"/>
              </a:rPr>
              <a:t>-des-cancer</a:t>
            </a:r>
            <a:r>
              <a:rPr lang="fr-FR" sz="2000" u="sng" dirty="0">
                <a:latin typeface="Bookman Old Style" pitchFamily="18" charset="0"/>
              </a:rPr>
              <a:t> </a:t>
            </a:r>
          </a:p>
          <a:p>
            <a:r>
              <a:rPr lang="fr-FR" sz="2000" u="sng" dirty="0" smtClean="0">
                <a:latin typeface="Bookman Old Style" pitchFamily="18" charset="0"/>
              </a:rPr>
              <a:t>[11]    </a:t>
            </a:r>
            <a:r>
              <a:rPr lang="fr-FR" sz="2000" u="sng" dirty="0">
                <a:latin typeface="Bookman Old Style" pitchFamily="18" charset="0"/>
                <a:hlinkClick r:id="rId4"/>
              </a:rPr>
              <a:t>Http://</a:t>
            </a:r>
            <a:r>
              <a:rPr lang="fr-FR" sz="2000" u="sng" dirty="0" smtClean="0">
                <a:latin typeface="Bookman Old Style" pitchFamily="18" charset="0"/>
                <a:hlinkClick r:id="rId4"/>
              </a:rPr>
              <a:t>www.ligue-cancer.net/article/7498,la-thérapie-ciblée</a:t>
            </a:r>
            <a:endParaRPr lang="fr-FR" sz="2000" u="sng" dirty="0">
              <a:latin typeface="Bookman Old Style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2581116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</p:bld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_rels/them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2.jpeg"/></Relationships>
</file>

<file path=ppt/theme/_rels/them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2.jpeg"/></Relationships>
</file>

<file path=ppt/theme/_rels/them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2.jpeg"/></Relationships>
</file>

<file path=ppt/theme/theme1.xml><?xml version="1.0" encoding="utf-8"?>
<a:theme xmlns:a="http://schemas.openxmlformats.org/drawingml/2006/main" name="10_Module">
  <a:themeElements>
    <a:clrScheme name="Module">
      <a:dk1>
        <a:sysClr val="windowText" lastClr="000000"/>
      </a:dk1>
      <a:lt1>
        <a:sysClr val="window" lastClr="FFFFFF"/>
      </a:lt1>
      <a:dk2>
        <a:srgbClr val="5A6378"/>
      </a:dk2>
      <a:lt2>
        <a:srgbClr val="D4D4D6"/>
      </a:lt2>
      <a:accent1>
        <a:srgbClr val="F0AD00"/>
      </a:accent1>
      <a:accent2>
        <a:srgbClr val="60B5CC"/>
      </a:accent2>
      <a:accent3>
        <a:srgbClr val="E66C7D"/>
      </a:accent3>
      <a:accent4>
        <a:srgbClr val="6BB76D"/>
      </a:accent4>
      <a:accent5>
        <a:srgbClr val="E88651"/>
      </a:accent5>
      <a:accent6>
        <a:srgbClr val="C64847"/>
      </a:accent6>
      <a:hlink>
        <a:srgbClr val="168BBA"/>
      </a:hlink>
      <a:folHlink>
        <a:srgbClr val="680000"/>
      </a:folHlink>
    </a:clrScheme>
    <a:fontScheme name="Module">
      <a:majorFont>
        <a:latin typeface="Corbel"/>
        <a:ea typeface=""/>
        <a:cs typeface=""/>
        <a:font script="Jpan" typeface="HGｺﾞｼｯｸM"/>
        <a:font script="Hang" typeface="HY엽서L"/>
        <a:font script="Hans" typeface="华文楷体"/>
        <a:font script="Hant" typeface="新細明體"/>
        <a:font script="Arab" typeface="Tahoma"/>
        <a:font script="Hebr" typeface="Miriam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Corbel"/>
        <a:ea typeface=""/>
        <a:cs typeface=""/>
        <a:font script="Jpan" typeface="HGｺﾞｼｯｸM"/>
        <a:font script="Hang" typeface="HY엽서L"/>
        <a:font script="Hans" typeface="华文楷体"/>
        <a:font script="Hant" typeface="新細明體"/>
        <a:font script="Arab" typeface="Tahoma"/>
        <a:font script="Hebr" typeface="Miriam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Modul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47500"/>
                <a:satMod val="137000"/>
              </a:schemeClr>
            </a:gs>
            <a:gs pos="55000">
              <a:schemeClr val="phClr">
                <a:shade val="69000"/>
                <a:satMod val="137000"/>
              </a:schemeClr>
            </a:gs>
            <a:gs pos="100000">
              <a:schemeClr val="phClr">
                <a:shade val="98000"/>
                <a:satMod val="137000"/>
              </a:schemeClr>
            </a:gs>
          </a:gsLst>
          <a:lin ang="16200000" scaled="0"/>
        </a:gradFill>
      </a:fillStyleLst>
      <a:lnStyleLst>
        <a:ln w="6350" cap="rnd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48000" cap="flat" cmpd="thickThin" algn="ctr">
          <a:solidFill>
            <a:schemeClr val="phClr"/>
          </a:solidFill>
          <a:prstDash val="solid"/>
        </a:ln>
        <a:ln w="48500" cap="flat" cmpd="thickThin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5000" dist="25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39000" dist="254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39000" dist="25400" dir="5400000" rotWithShape="0">
              <a:srgbClr val="000000">
                <a:alpha val="38000"/>
              </a:srgbClr>
            </a:outerShdw>
          </a:effectLst>
          <a:scene3d>
            <a:camera prst="orthographicFront" fov="0">
              <a:rot lat="0" lon="0" rev="0"/>
            </a:camera>
            <a:lightRig rig="threePt" dir="t">
              <a:rot lat="0" lon="0" rev="1800000"/>
            </a:lightRig>
          </a:scene3d>
          <a:sp3d prstMaterial="matte">
            <a:bevelT h="200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8000"/>
                <a:satMod val="300000"/>
              </a:schemeClr>
            </a:gs>
            <a:gs pos="12000">
              <a:schemeClr val="phClr">
                <a:tint val="48000"/>
                <a:satMod val="300000"/>
              </a:schemeClr>
            </a:gs>
            <a:gs pos="20000">
              <a:schemeClr val="phClr">
                <a:tint val="49000"/>
                <a:satMod val="300000"/>
              </a:schemeClr>
            </a:gs>
            <a:gs pos="100000">
              <a:schemeClr val="phClr">
                <a:shade val="30000"/>
              </a:schemeClr>
            </a:gs>
          </a:gsLst>
          <a:path path="circle">
            <a:fillToRect l="10000" t="-25000" r="10000" b="125000"/>
          </a:path>
        </a:gradFill>
        <a:blipFill>
          <a:blip xmlns:r="http://schemas.openxmlformats.org/officeDocument/2006/relationships" r:embed="rId1">
            <a:duotone>
              <a:schemeClr val="phClr">
                <a:shade val="75000"/>
                <a:satMod val="105000"/>
              </a:schemeClr>
              <a:schemeClr val="phClr">
                <a:tint val="95000"/>
                <a:satMod val="105000"/>
              </a:schemeClr>
            </a:duotone>
          </a:blip>
          <a:tile tx="0" ty="0" sx="38000" sy="38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Intégral">
  <a:themeElements>
    <a:clrScheme name="Intégral">
      <a:dk1>
        <a:sysClr val="windowText" lastClr="000000"/>
      </a:dk1>
      <a:lt1>
        <a:sysClr val="window" lastClr="FFFFFF"/>
      </a:lt1>
      <a:dk2>
        <a:srgbClr val="335B74"/>
      </a:dk2>
      <a:lt2>
        <a:srgbClr val="DFE3E5"/>
      </a:lt2>
      <a:accent1>
        <a:srgbClr val="1CADE4"/>
      </a:accent1>
      <a:accent2>
        <a:srgbClr val="2683C6"/>
      </a:accent2>
      <a:accent3>
        <a:srgbClr val="27CED7"/>
      </a:accent3>
      <a:accent4>
        <a:srgbClr val="42BA97"/>
      </a:accent4>
      <a:accent5>
        <a:srgbClr val="3E8853"/>
      </a:accent5>
      <a:accent6>
        <a:srgbClr val="62A39F"/>
      </a:accent6>
      <a:hlink>
        <a:srgbClr val="6B9F25"/>
      </a:hlink>
      <a:folHlink>
        <a:srgbClr val="B26B02"/>
      </a:folHlink>
    </a:clrScheme>
    <a:fontScheme name="Intégral">
      <a:majorFont>
        <a:latin typeface="Tw Cen MT Condensed"/>
        <a:ea typeface=""/>
        <a:cs typeface=""/>
        <a:font script="Grek" typeface="Calibri"/>
        <a:font script="Cyrl" typeface="Calibri"/>
        <a:font script="Jpan" typeface="メイリオ"/>
        <a:font script="Hang" typeface="HY얕은샘물M"/>
        <a:font script="Hans" typeface="华文仿宋"/>
        <a:font script="Hant" typeface="微軟正黑體"/>
        <a:font script="Arab" typeface="Arial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w Cen MT"/>
        <a:ea typeface=""/>
        <a:cs typeface=""/>
        <a:font script="Grek" typeface="Calibri"/>
        <a:font script="Cyrl" typeface="Calibri"/>
        <a:font script="Jpan" typeface="メイリオ"/>
        <a:font script="Hang" typeface="HY얕은샘물M"/>
        <a:font script="Hans" typeface="华文仿宋"/>
        <a:font script="Hant" typeface="微軟正黑體"/>
        <a:font script="Arab" typeface="Arial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Intégral">
      <a:fillStyleLst>
        <a:solidFill>
          <a:schemeClr val="phClr"/>
        </a:solidFill>
        <a:gradFill rotWithShape="1">
          <a:gsLst>
            <a:gs pos="0">
              <a:schemeClr val="phClr">
                <a:tint val="83000"/>
                <a:satMod val="100000"/>
                <a:lumMod val="100000"/>
              </a:schemeClr>
            </a:gs>
            <a:gs pos="100000">
              <a:schemeClr val="phClr">
                <a:tint val="61000"/>
                <a:satMod val="150000"/>
                <a:lumMod val="100000"/>
              </a:schemeClr>
            </a:gs>
          </a:gsLst>
          <a:path path="circle">
            <a:fillToRect l="100000" t="100000" r="100000" b="100000"/>
          </a:path>
        </a:gradFill>
        <a:gradFill rotWithShape="1">
          <a:gsLst>
            <a:gs pos="0">
              <a:schemeClr val="phClr">
                <a:tint val="100000"/>
                <a:shade val="85000"/>
                <a:satMod val="100000"/>
                <a:lumMod val="100000"/>
              </a:schemeClr>
            </a:gs>
            <a:gs pos="100000">
              <a:schemeClr val="phClr">
                <a:tint val="90000"/>
                <a:shade val="100000"/>
                <a:satMod val="150000"/>
                <a:lumMod val="100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12700" dir="5400000" algn="ctr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76200" dist="25400" dir="5400000" algn="ctr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flat" dir="t">
              <a:rot lat="0" lon="0" rev="3600000"/>
            </a:lightRig>
          </a:scene3d>
          <a:sp3d contourW="12700" prstMaterial="flat">
            <a:bevelT w="38100" h="44450" prst="angle"/>
            <a:contourClr>
              <a:schemeClr val="phClr">
                <a:shade val="35000"/>
                <a:satMod val="160000"/>
              </a:schemeClr>
            </a:contourClr>
          </a:sp3d>
        </a:effectStyle>
      </a:effectStyleLst>
      <a:bgFillStyleLst>
        <a:solidFill>
          <a:schemeClr val="phClr"/>
        </a:solidFill>
        <a:solidFill>
          <a:schemeClr val="phClr">
            <a:tint val="95000"/>
            <a:shade val="85000"/>
            <a:satMod val="125000"/>
          </a:schemeClr>
        </a:solidFill>
        <a:blipFill rotWithShape="1">
          <a:blip xmlns:r="http://schemas.openxmlformats.org/officeDocument/2006/relationships" r:embed="rId1">
            <a:duotone>
              <a:schemeClr val="phClr">
                <a:tint val="95000"/>
                <a:shade val="74000"/>
                <a:satMod val="230000"/>
              </a:schemeClr>
              <a:schemeClr val="phClr">
                <a:tint val="92000"/>
                <a:shade val="69000"/>
                <a:satMod val="250000"/>
              </a:schemeClr>
            </a:duotone>
          </a:blip>
          <a:tile tx="0" ty="0" sx="40000" sy="40000" flip="none" algn="tl"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Integral" id="{3577F8C9-A904-41D8-97D2-FD898F53F20E}" vid="{682D6EBE-8D36-4FF2-9DB3-F3D8D7B6715D}"/>
    </a:ext>
  </a:extLst>
</a:theme>
</file>

<file path=ppt/theme/theme3.xml><?xml version="1.0" encoding="utf-8"?>
<a:theme xmlns:a="http://schemas.openxmlformats.org/drawingml/2006/main" name="1_Intégral">
  <a:themeElements>
    <a:clrScheme name="Intégral">
      <a:dk1>
        <a:sysClr val="windowText" lastClr="000000"/>
      </a:dk1>
      <a:lt1>
        <a:sysClr val="window" lastClr="FFFFFF"/>
      </a:lt1>
      <a:dk2>
        <a:srgbClr val="335B74"/>
      </a:dk2>
      <a:lt2>
        <a:srgbClr val="DFE3E5"/>
      </a:lt2>
      <a:accent1>
        <a:srgbClr val="1CADE4"/>
      </a:accent1>
      <a:accent2>
        <a:srgbClr val="2683C6"/>
      </a:accent2>
      <a:accent3>
        <a:srgbClr val="27CED7"/>
      </a:accent3>
      <a:accent4>
        <a:srgbClr val="42BA97"/>
      </a:accent4>
      <a:accent5>
        <a:srgbClr val="3E8853"/>
      </a:accent5>
      <a:accent6>
        <a:srgbClr val="62A39F"/>
      </a:accent6>
      <a:hlink>
        <a:srgbClr val="6B9F25"/>
      </a:hlink>
      <a:folHlink>
        <a:srgbClr val="B26B02"/>
      </a:folHlink>
    </a:clrScheme>
    <a:fontScheme name="Intégral">
      <a:majorFont>
        <a:latin typeface="Tw Cen MT Condensed"/>
        <a:ea typeface=""/>
        <a:cs typeface=""/>
        <a:font script="Grek" typeface="Calibri"/>
        <a:font script="Cyrl" typeface="Calibri"/>
        <a:font script="Jpan" typeface="メイリオ"/>
        <a:font script="Hang" typeface="HY얕은샘물M"/>
        <a:font script="Hans" typeface="华文仿宋"/>
        <a:font script="Hant" typeface="微軟正黑體"/>
        <a:font script="Arab" typeface="Arial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w Cen MT"/>
        <a:ea typeface=""/>
        <a:cs typeface=""/>
        <a:font script="Grek" typeface="Calibri"/>
        <a:font script="Cyrl" typeface="Calibri"/>
        <a:font script="Jpan" typeface="メイリオ"/>
        <a:font script="Hang" typeface="HY얕은샘물M"/>
        <a:font script="Hans" typeface="华文仿宋"/>
        <a:font script="Hant" typeface="微軟正黑體"/>
        <a:font script="Arab" typeface="Arial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Intégral">
      <a:fillStyleLst>
        <a:solidFill>
          <a:schemeClr val="phClr"/>
        </a:solidFill>
        <a:gradFill rotWithShape="1">
          <a:gsLst>
            <a:gs pos="0">
              <a:schemeClr val="phClr">
                <a:tint val="83000"/>
                <a:satMod val="100000"/>
                <a:lumMod val="100000"/>
              </a:schemeClr>
            </a:gs>
            <a:gs pos="100000">
              <a:schemeClr val="phClr">
                <a:tint val="61000"/>
                <a:satMod val="150000"/>
                <a:lumMod val="100000"/>
              </a:schemeClr>
            </a:gs>
          </a:gsLst>
          <a:path path="circle">
            <a:fillToRect l="100000" t="100000" r="100000" b="100000"/>
          </a:path>
        </a:gradFill>
        <a:gradFill rotWithShape="1">
          <a:gsLst>
            <a:gs pos="0">
              <a:schemeClr val="phClr">
                <a:tint val="100000"/>
                <a:shade val="85000"/>
                <a:satMod val="100000"/>
                <a:lumMod val="100000"/>
              </a:schemeClr>
            </a:gs>
            <a:gs pos="100000">
              <a:schemeClr val="phClr">
                <a:tint val="90000"/>
                <a:shade val="100000"/>
                <a:satMod val="150000"/>
                <a:lumMod val="100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12700" dir="5400000" algn="ctr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76200" dist="25400" dir="5400000" algn="ctr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flat" dir="t">
              <a:rot lat="0" lon="0" rev="3600000"/>
            </a:lightRig>
          </a:scene3d>
          <a:sp3d contourW="12700" prstMaterial="flat">
            <a:bevelT w="38100" h="44450" prst="angle"/>
            <a:contourClr>
              <a:schemeClr val="phClr">
                <a:shade val="35000"/>
                <a:satMod val="160000"/>
              </a:schemeClr>
            </a:contourClr>
          </a:sp3d>
        </a:effectStyle>
      </a:effectStyleLst>
      <a:bgFillStyleLst>
        <a:solidFill>
          <a:schemeClr val="phClr"/>
        </a:solidFill>
        <a:solidFill>
          <a:schemeClr val="phClr">
            <a:tint val="95000"/>
            <a:shade val="85000"/>
            <a:satMod val="125000"/>
          </a:schemeClr>
        </a:solidFill>
        <a:blipFill rotWithShape="1">
          <a:blip xmlns:r="http://schemas.openxmlformats.org/officeDocument/2006/relationships" r:embed="rId1">
            <a:duotone>
              <a:schemeClr val="phClr">
                <a:tint val="95000"/>
                <a:shade val="74000"/>
                <a:satMod val="230000"/>
              </a:schemeClr>
              <a:schemeClr val="phClr">
                <a:tint val="92000"/>
                <a:shade val="69000"/>
                <a:satMod val="250000"/>
              </a:schemeClr>
            </a:duotone>
          </a:blip>
          <a:tile tx="0" ty="0" sx="40000" sy="40000" flip="none" algn="tl"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Integral" id="{3577F8C9-A904-41D8-97D2-FD898F53F20E}" vid="{682D6EBE-8D36-4FF2-9DB3-F3D8D7B6715D}"/>
    </a:ext>
  </a:extLst>
</a:theme>
</file>

<file path=ppt/theme/theme4.xml><?xml version="1.0" encoding="utf-8"?>
<a:theme xmlns:a="http://schemas.openxmlformats.org/drawingml/2006/main" name="2_Intégral">
  <a:themeElements>
    <a:clrScheme name="Intégral">
      <a:dk1>
        <a:sysClr val="windowText" lastClr="000000"/>
      </a:dk1>
      <a:lt1>
        <a:sysClr val="window" lastClr="FFFFFF"/>
      </a:lt1>
      <a:dk2>
        <a:srgbClr val="335B74"/>
      </a:dk2>
      <a:lt2>
        <a:srgbClr val="DFE3E5"/>
      </a:lt2>
      <a:accent1>
        <a:srgbClr val="1CADE4"/>
      </a:accent1>
      <a:accent2>
        <a:srgbClr val="2683C6"/>
      </a:accent2>
      <a:accent3>
        <a:srgbClr val="27CED7"/>
      </a:accent3>
      <a:accent4>
        <a:srgbClr val="42BA97"/>
      </a:accent4>
      <a:accent5>
        <a:srgbClr val="3E8853"/>
      </a:accent5>
      <a:accent6>
        <a:srgbClr val="62A39F"/>
      </a:accent6>
      <a:hlink>
        <a:srgbClr val="6B9F25"/>
      </a:hlink>
      <a:folHlink>
        <a:srgbClr val="B26B02"/>
      </a:folHlink>
    </a:clrScheme>
    <a:fontScheme name="Intégral">
      <a:majorFont>
        <a:latin typeface="Tw Cen MT Condensed"/>
        <a:ea typeface=""/>
        <a:cs typeface=""/>
        <a:font script="Grek" typeface="Calibri"/>
        <a:font script="Cyrl" typeface="Calibri"/>
        <a:font script="Jpan" typeface="メイリオ"/>
        <a:font script="Hang" typeface="HY얕은샘물M"/>
        <a:font script="Hans" typeface="华文仿宋"/>
        <a:font script="Hant" typeface="微軟正黑體"/>
        <a:font script="Arab" typeface="Arial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w Cen MT"/>
        <a:ea typeface=""/>
        <a:cs typeface=""/>
        <a:font script="Grek" typeface="Calibri"/>
        <a:font script="Cyrl" typeface="Calibri"/>
        <a:font script="Jpan" typeface="メイリオ"/>
        <a:font script="Hang" typeface="HY얕은샘물M"/>
        <a:font script="Hans" typeface="华文仿宋"/>
        <a:font script="Hant" typeface="微軟正黑體"/>
        <a:font script="Arab" typeface="Arial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Intégral">
      <a:fillStyleLst>
        <a:solidFill>
          <a:schemeClr val="phClr"/>
        </a:solidFill>
        <a:gradFill rotWithShape="1">
          <a:gsLst>
            <a:gs pos="0">
              <a:schemeClr val="phClr">
                <a:tint val="83000"/>
                <a:satMod val="100000"/>
                <a:lumMod val="100000"/>
              </a:schemeClr>
            </a:gs>
            <a:gs pos="100000">
              <a:schemeClr val="phClr">
                <a:tint val="61000"/>
                <a:satMod val="150000"/>
                <a:lumMod val="100000"/>
              </a:schemeClr>
            </a:gs>
          </a:gsLst>
          <a:path path="circle">
            <a:fillToRect l="100000" t="100000" r="100000" b="100000"/>
          </a:path>
        </a:gradFill>
        <a:gradFill rotWithShape="1">
          <a:gsLst>
            <a:gs pos="0">
              <a:schemeClr val="phClr">
                <a:tint val="100000"/>
                <a:shade val="85000"/>
                <a:satMod val="100000"/>
                <a:lumMod val="100000"/>
              </a:schemeClr>
            </a:gs>
            <a:gs pos="100000">
              <a:schemeClr val="phClr">
                <a:tint val="90000"/>
                <a:shade val="100000"/>
                <a:satMod val="150000"/>
                <a:lumMod val="100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12700" dir="5400000" algn="ctr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76200" dist="25400" dir="5400000" algn="ctr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flat" dir="t">
              <a:rot lat="0" lon="0" rev="3600000"/>
            </a:lightRig>
          </a:scene3d>
          <a:sp3d contourW="12700" prstMaterial="flat">
            <a:bevelT w="38100" h="44450" prst="angle"/>
            <a:contourClr>
              <a:schemeClr val="phClr">
                <a:shade val="35000"/>
                <a:satMod val="160000"/>
              </a:schemeClr>
            </a:contourClr>
          </a:sp3d>
        </a:effectStyle>
      </a:effectStyleLst>
      <a:bgFillStyleLst>
        <a:solidFill>
          <a:schemeClr val="phClr"/>
        </a:solidFill>
        <a:solidFill>
          <a:schemeClr val="phClr">
            <a:tint val="95000"/>
            <a:shade val="85000"/>
            <a:satMod val="125000"/>
          </a:schemeClr>
        </a:solidFill>
        <a:blipFill rotWithShape="1">
          <a:blip xmlns:r="http://schemas.openxmlformats.org/officeDocument/2006/relationships" r:embed="rId1">
            <a:duotone>
              <a:schemeClr val="phClr">
                <a:tint val="95000"/>
                <a:shade val="74000"/>
                <a:satMod val="230000"/>
              </a:schemeClr>
              <a:schemeClr val="phClr">
                <a:tint val="92000"/>
                <a:shade val="69000"/>
                <a:satMod val="250000"/>
              </a:schemeClr>
            </a:duotone>
          </a:blip>
          <a:tile tx="0" ty="0" sx="40000" sy="40000" flip="none" algn="tl"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Integral" id="{3577F8C9-A904-41D8-97D2-FD898F53F20E}" vid="{682D6EBE-8D36-4FF2-9DB3-F3D8D7B6715D}"/>
    </a:ext>
  </a:extLst>
</a:theme>
</file>

<file path=ppt/theme/theme5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6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Override1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5B9BD5"/>
    </a:accent1>
    <a:accent2>
      <a:srgbClr val="ED7D31"/>
    </a:accent2>
    <a:accent3>
      <a:srgbClr val="A5A5A5"/>
    </a:accent3>
    <a:accent4>
      <a:srgbClr val="FFC000"/>
    </a:accent4>
    <a:accent5>
      <a:srgbClr val="4472C4"/>
    </a:accent5>
    <a:accent6>
      <a:srgbClr val="70AD47"/>
    </a:accent6>
    <a:hlink>
      <a:srgbClr val="0563C1"/>
    </a:hlink>
    <a:folHlink>
      <a:srgbClr val="954F72"/>
    </a:folHlink>
  </a:clrScheme>
  <a:fontScheme name="Office">
    <a:majorFont>
      <a:latin typeface="Calibri Light" panose="020F0302020204030204"/>
      <a:ea typeface=""/>
      <a:cs typeface=""/>
      <a:font script="Jpan" typeface="ＭＳ 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Angsana New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 panose="020F0502020204030204"/>
      <a:ea typeface=""/>
      <a:cs typeface=""/>
      <a:font script="Jpan" typeface="ＭＳ 明朝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Cordia New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ppt/theme/themeOverride2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5B9BD5"/>
    </a:accent1>
    <a:accent2>
      <a:srgbClr val="ED7D31"/>
    </a:accent2>
    <a:accent3>
      <a:srgbClr val="A5A5A5"/>
    </a:accent3>
    <a:accent4>
      <a:srgbClr val="FFC000"/>
    </a:accent4>
    <a:accent5>
      <a:srgbClr val="4472C4"/>
    </a:accent5>
    <a:accent6>
      <a:srgbClr val="70AD47"/>
    </a:accent6>
    <a:hlink>
      <a:srgbClr val="0563C1"/>
    </a:hlink>
    <a:folHlink>
      <a:srgbClr val="954F72"/>
    </a:folHlink>
  </a:clrScheme>
  <a:fontScheme name="Office">
    <a:majorFont>
      <a:latin typeface="Calibri Light" panose="020F0302020204030204"/>
      <a:ea typeface=""/>
      <a:cs typeface=""/>
      <a:font script="Jpan" typeface="ＭＳ 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Angsana New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 panose="020F0502020204030204"/>
      <a:ea typeface=""/>
      <a:cs typeface=""/>
      <a:font script="Jpan" typeface="ＭＳ 明朝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Cordia New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otalTime>11384</TotalTime>
  <Words>1086</Words>
  <Application>Microsoft Office PowerPoint</Application>
  <PresentationFormat>Grand écran</PresentationFormat>
  <Paragraphs>304</Paragraphs>
  <Slides>43</Slides>
  <Notes>32</Notes>
  <HiddenSlides>0</HiddenSlides>
  <MMClips>0</MMClips>
  <ScaleCrop>false</ScaleCrop>
  <HeadingPairs>
    <vt:vector size="6" baseType="variant">
      <vt:variant>
        <vt:lpstr>Polices utilisées</vt:lpstr>
      </vt:variant>
      <vt:variant>
        <vt:i4>15</vt:i4>
      </vt:variant>
      <vt:variant>
        <vt:lpstr>Thème</vt:lpstr>
      </vt:variant>
      <vt:variant>
        <vt:i4>4</vt:i4>
      </vt:variant>
      <vt:variant>
        <vt:lpstr>Titres des diapositives</vt:lpstr>
      </vt:variant>
      <vt:variant>
        <vt:i4>43</vt:i4>
      </vt:variant>
    </vt:vector>
  </HeadingPairs>
  <TitlesOfParts>
    <vt:vector size="62" baseType="lpstr">
      <vt:lpstr>Wingdings</vt:lpstr>
      <vt:lpstr>Trebuchet MS</vt:lpstr>
      <vt:lpstr>Candara</vt:lpstr>
      <vt:lpstr>Aharoni</vt:lpstr>
      <vt:lpstr>Calibri</vt:lpstr>
      <vt:lpstr>Tw Cen MT Condensed</vt:lpstr>
      <vt:lpstr>Tw Cen MT</vt:lpstr>
      <vt:lpstr>Arial</vt:lpstr>
      <vt:lpstr>Wingdings 2</vt:lpstr>
      <vt:lpstr>Times New Roman</vt:lpstr>
      <vt:lpstr>Monotype Corsiva</vt:lpstr>
      <vt:lpstr>Century Gothic</vt:lpstr>
      <vt:lpstr>Wingdings 3</vt:lpstr>
      <vt:lpstr>Bookman Old Style</vt:lpstr>
      <vt:lpstr>Corbel</vt:lpstr>
      <vt:lpstr>10_Module</vt:lpstr>
      <vt:lpstr>Intégral</vt:lpstr>
      <vt:lpstr>1_Intégral</vt:lpstr>
      <vt:lpstr>2_Intégral</vt:lpstr>
      <vt:lpstr>GREETING 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creator>SouliMenah@hotmail.com</dc:creator>
  <cp:lastModifiedBy>docteur sweety</cp:lastModifiedBy>
  <cp:revision>713</cp:revision>
  <dcterms:created xsi:type="dcterms:W3CDTF">2013-04-23T10:19:08Z</dcterms:created>
  <dcterms:modified xsi:type="dcterms:W3CDTF">2015-08-21T19:20:29Z</dcterms:modified>
</cp:coreProperties>
</file>