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charts/colors1.xml" ContentType="application/vnd.ms-office.chartcolorstyle+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Default Extension="vml" ContentType="application/vnd.openxmlformats-officedocument.vmlDrawing"/>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Default Extension="mp3" ContentType="audio/unknown"/>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828" r:id="rId2"/>
    <p:sldId id="829" r:id="rId3"/>
    <p:sldId id="629" r:id="rId4"/>
    <p:sldId id="820" r:id="rId5"/>
    <p:sldId id="741" r:id="rId6"/>
    <p:sldId id="740" r:id="rId7"/>
    <p:sldId id="707" r:id="rId8"/>
    <p:sldId id="825" r:id="rId9"/>
    <p:sldId id="826" r:id="rId10"/>
    <p:sldId id="827" r:id="rId11"/>
    <p:sldId id="821" r:id="rId12"/>
    <p:sldId id="815" r:id="rId13"/>
    <p:sldId id="822" r:id="rId14"/>
    <p:sldId id="816" r:id="rId15"/>
    <p:sldId id="823" r:id="rId16"/>
    <p:sldId id="817" r:id="rId17"/>
    <p:sldId id="809" r:id="rId18"/>
    <p:sldId id="764" r:id="rId19"/>
    <p:sldId id="830"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im Perfield" initials="JW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FCC99"/>
    <a:srgbClr val="FAC090"/>
    <a:srgbClr val="FDE8D7"/>
    <a:srgbClr val="00682F"/>
    <a:srgbClr val="3333CC"/>
    <a:srgbClr val="87C7D9"/>
    <a:srgbClr val="FF00FF"/>
    <a:srgbClr val="00FF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03" autoAdjust="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lang="en-IN" sz="1800" b="1" i="0" u="none" strike="noStrike" kern="1200" baseline="0">
                <a:solidFill>
                  <a:schemeClr val="dk1">
                    <a:lumMod val="75000"/>
                    <a:lumOff val="25000"/>
                  </a:schemeClr>
                </a:solidFill>
                <a:latin typeface="+mn-lt"/>
                <a:ea typeface="+mn-ea"/>
                <a:cs typeface="+mn-cs"/>
              </a:defRPr>
            </a:pPr>
            <a:r>
              <a:rPr lang="en-US"/>
              <a:t>Chow Diet</a:t>
            </a:r>
          </a:p>
        </c:rich>
      </c:tx>
      <c:layout/>
      <c:spPr>
        <a:noFill/>
        <a:ln>
          <a:noFill/>
        </a:ln>
        <a:effectLst/>
      </c:spPr>
    </c:title>
    <c:plotArea>
      <c:layout/>
      <c:pieChart>
        <c:varyColors val="1"/>
        <c:ser>
          <c:idx val="0"/>
          <c:order val="0"/>
          <c:spPr>
            <a:scene3d>
              <a:camera prst="orthographicFront"/>
              <a:lightRig rig="threePt" dir="t"/>
            </a:scene3d>
            <a:sp3d>
              <a:bevelT w="82550" h="44450" prst="angle"/>
              <a:bevelB w="82550" h="44450" prst="angle"/>
              <a:contourClr>
                <a:srgbClr val="000000"/>
              </a:contourClr>
            </a:sp3d>
          </c:spPr>
          <c:dPt>
            <c:idx val="0"/>
            <c:spPr>
              <a:solidFill>
                <a:schemeClr val="accent1"/>
              </a:solidFill>
              <a:ln>
                <a:noFill/>
              </a:ln>
              <a:effectLst>
                <a:outerShdw blurRad="254000" sx="102000" sy="102000" algn="ctr" rotWithShape="0">
                  <a:prstClr val="black">
                    <a:alpha val="20000"/>
                  </a:prstClr>
                </a:outerShdw>
              </a:effectLst>
              <a:scene3d>
                <a:camera prst="orthographicFront"/>
                <a:lightRig rig="threePt" dir="t"/>
              </a:scene3d>
              <a:sp3d>
                <a:bevelT w="82550" h="44450" prst="angle"/>
                <a:bevelB w="82550" h="44450" prst="angle"/>
                <a:contourClr>
                  <a:srgbClr val="000000"/>
                </a:contourClr>
              </a:sp3d>
            </c:spPr>
          </c:dPt>
          <c:dPt>
            <c:idx val="1"/>
            <c:spPr>
              <a:solidFill>
                <a:schemeClr val="accent2"/>
              </a:solidFill>
              <a:ln>
                <a:noFill/>
              </a:ln>
              <a:effectLst>
                <a:outerShdw blurRad="254000" sx="102000" sy="102000" algn="ctr" rotWithShape="0">
                  <a:prstClr val="black">
                    <a:alpha val="20000"/>
                  </a:prstClr>
                </a:outerShdw>
              </a:effectLst>
              <a:scene3d>
                <a:camera prst="orthographicFront"/>
                <a:lightRig rig="threePt" dir="t"/>
              </a:scene3d>
              <a:sp3d>
                <a:bevelT w="82550" h="44450" prst="angle"/>
                <a:bevelB w="82550" h="44450" prst="angle"/>
                <a:contourClr>
                  <a:srgbClr val="000000"/>
                </a:contourClr>
              </a:sp3d>
            </c:spPr>
          </c:dPt>
          <c:dPt>
            <c:idx val="2"/>
            <c:spPr>
              <a:solidFill>
                <a:schemeClr val="accent3"/>
              </a:solidFill>
              <a:ln>
                <a:noFill/>
              </a:ln>
              <a:effectLst>
                <a:outerShdw blurRad="254000" sx="102000" sy="102000" algn="ctr" rotWithShape="0">
                  <a:prstClr val="black">
                    <a:alpha val="20000"/>
                  </a:prstClr>
                </a:outerShdw>
              </a:effectLst>
              <a:scene3d>
                <a:camera prst="orthographicFront"/>
                <a:lightRig rig="threePt" dir="t"/>
              </a:scene3d>
              <a:sp3d>
                <a:bevelT w="82550" h="44450" prst="angle"/>
                <a:bevelB w="82550" h="44450" prst="angle"/>
                <a:contourClr>
                  <a:srgbClr val="000000"/>
                </a:contourClr>
              </a:sp3d>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IN" sz="1000" b="1" i="0" u="none" strike="noStrike" kern="1200" baseline="0">
                    <a:solidFill>
                      <a:schemeClr val="lt1"/>
                    </a:solidFill>
                    <a:latin typeface="+mn-lt"/>
                    <a:ea typeface="+mn-ea"/>
                    <a:cs typeface="+mn-cs"/>
                  </a:defRPr>
                </a:pPr>
                <a:endParaRPr lang="en-US"/>
              </a:p>
            </c:txPr>
            <c:dLblPos val="ctr"/>
            <c:showPercent val="1"/>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Sheet1!$B$5:$B$7</c:f>
              <c:strCache>
                <c:ptCount val="3"/>
                <c:pt idx="0">
                  <c:v>Fat</c:v>
                </c:pt>
                <c:pt idx="1">
                  <c:v>Carb</c:v>
                </c:pt>
                <c:pt idx="2">
                  <c:v>Protein</c:v>
                </c:pt>
              </c:strCache>
            </c:strRef>
          </c:cat>
          <c:val>
            <c:numRef>
              <c:f>Sheet1!$C$5:$C$7</c:f>
              <c:numCache>
                <c:formatCode>General</c:formatCode>
                <c:ptCount val="3"/>
                <c:pt idx="0">
                  <c:v>8</c:v>
                </c:pt>
                <c:pt idx="1">
                  <c:v>65</c:v>
                </c:pt>
                <c:pt idx="2">
                  <c:v>19</c:v>
                </c:pt>
              </c:numCache>
            </c:numRef>
          </c:val>
        </c:ser>
        <c:dLbls>
          <c:showPercent val="1"/>
        </c:dLbls>
        <c:firstSliceAng val="325"/>
      </c:pieChart>
      <c:spPr>
        <a:noFill/>
        <a:ln>
          <a:noFill/>
        </a:ln>
        <a:effectLst/>
      </c:spPr>
    </c:plotArea>
    <c:legend>
      <c:legendPos val="r"/>
      <c:layout>
        <c:manualLayout>
          <c:xMode val="edge"/>
          <c:yMode val="edge"/>
          <c:x val="0.77513055480133941"/>
          <c:y val="7.5346456692913427E-2"/>
          <c:w val="0.19220834464657444"/>
          <c:h val="0.35520997375328095"/>
        </c:manualLayout>
      </c:layout>
      <c:spPr>
        <a:solidFill>
          <a:schemeClr val="lt1">
            <a:lumMod val="95000"/>
            <a:alpha val="39000"/>
          </a:schemeClr>
        </a:solidFill>
        <a:ln>
          <a:noFill/>
        </a:ln>
        <a:effectLst/>
      </c:spPr>
      <c:txPr>
        <a:bodyPr rot="0" spcFirstLastPara="1" vertOverflow="ellipsis" vert="horz" wrap="square" anchor="ctr" anchorCtr="1"/>
        <a:lstStyle/>
        <a:p>
          <a:pPr>
            <a:defRPr lang="en-IN" sz="1200" b="1" i="0" u="none" strike="noStrike" kern="1200" baseline="0">
              <a:solidFill>
                <a:schemeClr val="dk1">
                  <a:lumMod val="75000"/>
                  <a:lumOff val="25000"/>
                </a:schemeClr>
              </a:solidFill>
              <a:latin typeface="+mn-lt"/>
              <a:ea typeface="+mn-ea"/>
              <a:cs typeface="+mn-cs"/>
            </a:defRPr>
          </a:pPr>
          <a:endParaRPr lang="en-US"/>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rot="0" spcFirstLastPara="1" vertOverflow="ellipsis" vert="horz" wrap="square" anchor="ctr" anchorCtr="1"/>
          <a:lstStyle/>
          <a:p>
            <a:pPr>
              <a:defRPr lang="en-IN" sz="1800" b="1" i="0" u="none" strike="noStrike" kern="1200" baseline="0">
                <a:solidFill>
                  <a:schemeClr val="dk1">
                    <a:lumMod val="75000"/>
                    <a:lumOff val="25000"/>
                  </a:schemeClr>
                </a:solidFill>
                <a:latin typeface="+mn-lt"/>
                <a:ea typeface="+mn-ea"/>
                <a:cs typeface="+mn-cs"/>
              </a:defRPr>
            </a:pPr>
            <a:r>
              <a:rPr lang="en-US"/>
              <a:t>Ketogenic Diet</a:t>
            </a:r>
          </a:p>
        </c:rich>
      </c:tx>
      <c:layout/>
      <c:spPr>
        <a:noFill/>
        <a:ln>
          <a:noFill/>
        </a:ln>
        <a:effectLst/>
      </c:spPr>
    </c:title>
    <c:plotArea>
      <c:layout>
        <c:manualLayout>
          <c:layoutTarget val="inner"/>
          <c:xMode val="edge"/>
          <c:yMode val="edge"/>
          <c:x val="0.1487567804024498"/>
          <c:y val="0.14901333057052096"/>
          <c:w val="0.50840266841644777"/>
          <c:h val="0.80274105539439189"/>
        </c:manualLayout>
      </c:layout>
      <c:pieChart>
        <c:varyColors val="1"/>
        <c:ser>
          <c:idx val="0"/>
          <c:order val="0"/>
          <c:spPr>
            <a:scene3d>
              <a:camera prst="orthographicFront"/>
              <a:lightRig rig="threePt" dir="t"/>
            </a:scene3d>
            <a:sp3d>
              <a:bevelT w="82550" h="44450" prst="angle"/>
              <a:bevelB w="82550" h="44450" prst="angle"/>
              <a:contourClr>
                <a:srgbClr val="000000"/>
              </a:contourClr>
            </a:sp3d>
          </c:spPr>
          <c:dPt>
            <c:idx val="0"/>
            <c:spPr>
              <a:solidFill>
                <a:schemeClr val="accent1"/>
              </a:solidFill>
              <a:ln>
                <a:noFill/>
              </a:ln>
              <a:effectLst>
                <a:outerShdw blurRad="254000" sx="102000" sy="102000" algn="ctr" rotWithShape="0">
                  <a:prstClr val="black">
                    <a:alpha val="20000"/>
                  </a:prstClr>
                </a:outerShdw>
              </a:effectLst>
              <a:scene3d>
                <a:camera prst="orthographicFront"/>
                <a:lightRig rig="threePt" dir="t"/>
              </a:scene3d>
              <a:sp3d>
                <a:bevelT w="82550" h="44450" prst="angle"/>
                <a:bevelB w="82550" h="44450" prst="angle"/>
                <a:contourClr>
                  <a:srgbClr val="000000"/>
                </a:contourClr>
              </a:sp3d>
            </c:spPr>
          </c:dPt>
          <c:dPt>
            <c:idx val="1"/>
            <c:spPr>
              <a:solidFill>
                <a:schemeClr val="accent2"/>
              </a:solidFill>
              <a:ln>
                <a:noFill/>
              </a:ln>
              <a:effectLst>
                <a:outerShdw blurRad="254000" sx="102000" sy="102000" algn="ctr" rotWithShape="0">
                  <a:prstClr val="black">
                    <a:alpha val="20000"/>
                  </a:prstClr>
                </a:outerShdw>
              </a:effectLst>
              <a:scene3d>
                <a:camera prst="orthographicFront"/>
                <a:lightRig rig="threePt" dir="t"/>
              </a:scene3d>
              <a:sp3d>
                <a:bevelT w="82550" h="44450" prst="angle"/>
                <a:bevelB w="82550" h="44450" prst="angle"/>
                <a:contourClr>
                  <a:srgbClr val="000000"/>
                </a:contourClr>
              </a:sp3d>
            </c:spPr>
          </c:dPt>
          <c:dPt>
            <c:idx val="2"/>
            <c:spPr>
              <a:solidFill>
                <a:schemeClr val="accent3"/>
              </a:solidFill>
              <a:ln>
                <a:noFill/>
              </a:ln>
              <a:effectLst>
                <a:outerShdw blurRad="254000" sx="102000" sy="102000" algn="ctr" rotWithShape="0">
                  <a:prstClr val="black">
                    <a:alpha val="20000"/>
                  </a:prstClr>
                </a:outerShdw>
              </a:effectLst>
              <a:scene3d>
                <a:camera prst="orthographicFront"/>
                <a:lightRig rig="threePt" dir="t"/>
              </a:scene3d>
              <a:sp3d>
                <a:bevelT w="82550" h="44450" prst="angle"/>
                <a:bevelB w="82550" h="44450" prst="angle"/>
                <a:contourClr>
                  <a:srgbClr val="000000"/>
                </a:contourClr>
              </a:sp3d>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lang="en-IN" sz="1000" b="1" i="0" u="none" strike="noStrike" kern="1200" baseline="0">
                    <a:solidFill>
                      <a:schemeClr val="lt1"/>
                    </a:solidFill>
                    <a:latin typeface="+mn-lt"/>
                    <a:ea typeface="+mn-ea"/>
                    <a:cs typeface="+mn-cs"/>
                  </a:defRPr>
                </a:pPr>
                <a:endParaRPr lang="en-US"/>
              </a:p>
            </c:txPr>
            <c:dLblPos val="ctr"/>
            <c:showPercent val="1"/>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Sheet2!$A$4:$A$6</c:f>
              <c:strCache>
                <c:ptCount val="3"/>
                <c:pt idx="0">
                  <c:v>Fat</c:v>
                </c:pt>
                <c:pt idx="1">
                  <c:v>Carb</c:v>
                </c:pt>
                <c:pt idx="2">
                  <c:v>Protein</c:v>
                </c:pt>
              </c:strCache>
            </c:strRef>
          </c:cat>
          <c:val>
            <c:numRef>
              <c:f>Sheet2!$B$4:$B$6</c:f>
              <c:numCache>
                <c:formatCode>General</c:formatCode>
                <c:ptCount val="3"/>
                <c:pt idx="0">
                  <c:v>75</c:v>
                </c:pt>
                <c:pt idx="1">
                  <c:v>5</c:v>
                </c:pt>
                <c:pt idx="2">
                  <c:v>20</c:v>
                </c:pt>
              </c:numCache>
            </c:numRef>
          </c:val>
        </c:ser>
        <c:dLbls>
          <c:showPercent val="1"/>
        </c:dLbls>
        <c:firstSliceAng val="325"/>
      </c:pieChart>
      <c:spPr>
        <a:noFill/>
        <a:ln>
          <a:noFill/>
        </a:ln>
        <a:effectLst/>
      </c:spPr>
    </c:plotArea>
    <c:legend>
      <c:legendPos val="r"/>
      <c:layout>
        <c:manualLayout>
          <c:xMode val="edge"/>
          <c:yMode val="edge"/>
          <c:x val="0.74524540682414742"/>
          <c:y val="8.14622185384722E-2"/>
          <c:w val="0.21308792650918634"/>
          <c:h val="0.39227137726205302"/>
        </c:manualLayout>
      </c:layout>
      <c:spPr>
        <a:solidFill>
          <a:schemeClr val="lt1">
            <a:lumMod val="95000"/>
            <a:alpha val="39000"/>
          </a:schemeClr>
        </a:solidFill>
        <a:ln>
          <a:noFill/>
        </a:ln>
        <a:effectLst/>
      </c:spPr>
      <c:txPr>
        <a:bodyPr rot="0" spcFirstLastPara="1" vertOverflow="ellipsis" vert="horz" wrap="square" anchor="ctr" anchorCtr="1"/>
        <a:lstStyle/>
        <a:p>
          <a:pPr>
            <a:defRPr lang="en-IN" sz="1200" b="1" i="0" u="none" strike="noStrike" kern="1200" baseline="0">
              <a:solidFill>
                <a:schemeClr val="dk1">
                  <a:lumMod val="75000"/>
                  <a:lumOff val="25000"/>
                </a:schemeClr>
              </a:solidFill>
              <a:latin typeface="+mn-lt"/>
              <a:ea typeface="+mn-ea"/>
              <a:cs typeface="+mn-cs"/>
            </a:defRPr>
          </a:pPr>
          <a:endParaRPr lang="en-US"/>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CA58F992-BFF2-4FEA-A1F9-9C4DA06FB3B2}" type="datetimeFigureOut">
              <a:rPr lang="en-US"/>
              <a:pPr>
                <a:defRPr/>
              </a:pPr>
              <a:t>5/8/2015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96A91CB6-8BAE-4C00-BFF4-BE4A3921E352}" type="slidenum">
              <a:rPr lang="en-US"/>
              <a:pPr>
                <a:defRPr/>
              </a:pPr>
              <a:t>‹#›</a:t>
            </a:fld>
            <a:endParaRPr lang="en-US"/>
          </a:p>
        </p:txBody>
      </p:sp>
    </p:spTree>
    <p:extLst>
      <p:ext uri="{BB962C8B-B14F-4D97-AF65-F5344CB8AC3E}">
        <p14:creationId xmlns="" xmlns:p14="http://schemas.microsoft.com/office/powerpoint/2010/main" val="37585296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9B4FFD0-40BA-42DA-86A4-182942222177}" type="datetimeFigureOut">
              <a:rPr lang="en-US"/>
              <a:pPr>
                <a:defRPr/>
              </a:pPr>
              <a:t>5/8/2015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A4C60A-E4B7-4C75-AB49-69CC7F900E0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590316C-6257-40F7-B5A5-F48B493FDBED}" type="datetimeFigureOut">
              <a:rPr lang="en-US"/>
              <a:pPr>
                <a:defRPr/>
              </a:pPr>
              <a:t>5/8/2015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19EE560-6AAE-4854-A4A2-77F54E447F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8D9C6F7-C177-476D-9530-7DEDF36D1015}" type="datetimeFigureOut">
              <a:rPr lang="en-US"/>
              <a:pPr>
                <a:defRPr/>
              </a:pPr>
              <a:t>5/8/2015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F4C1C4C-611C-4324-804E-9E10BC41DEC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15D9CFAA-371D-4B84-93F7-60940A04B3B0}" type="datetimeFigureOut">
              <a:rPr lang="en-US"/>
              <a:pPr>
                <a:defRPr/>
              </a:pPr>
              <a:t>5/8/2015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ED5BD52-965B-4611-94E1-F2A5496E838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FE1AD63-D5E9-4994-A567-DFE7DBAAE61D}" type="datetimeFigureOut">
              <a:rPr lang="en-US"/>
              <a:pPr>
                <a:defRPr/>
              </a:pPr>
              <a:t>5/8/2015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63688AA-36A1-49B2-BD4D-2623ECC0962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9D86CFB-6813-435D-B10A-5620B3CC0933}" type="datetimeFigureOut">
              <a:rPr lang="en-US"/>
              <a:pPr>
                <a:defRPr/>
              </a:pPr>
              <a:t>5/8/2015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1462AA2-EA7B-403F-BCB8-D01D0BA8CD7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EB0C639-2818-4DFA-A6E6-C87B41371EEA}" type="datetimeFigureOut">
              <a:rPr lang="en-US"/>
              <a:pPr>
                <a:defRPr/>
              </a:pPr>
              <a:t>5/8/2015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26C07B3-3E86-4039-9A63-0B31281B08B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055BB0B-1C93-4C0C-AE4F-6FF423A6272A}" type="datetimeFigureOut">
              <a:rPr lang="en-US"/>
              <a:pPr>
                <a:defRPr/>
              </a:pPr>
              <a:t>5/8/2015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4013F1-04EB-44AE-A266-26B3D3F83884}"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BFEF005-5193-4406-BC43-E559FD5B316C}" type="datetimeFigureOut">
              <a:rPr lang="en-US"/>
              <a:pPr>
                <a:defRPr/>
              </a:pPr>
              <a:t>5/8/2015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C251BC7-3BAD-4825-B593-2A7780B62A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F0B6D7D-9905-4390-9231-D41EA7E7FDFC}" type="datetimeFigureOut">
              <a:rPr lang="en-US"/>
              <a:pPr>
                <a:defRPr/>
              </a:pPr>
              <a:t>5/8/2015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C299EF-14A3-4E31-BED6-471608D8C8A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1AB209-4A01-4545-9CAB-7EAF6DB2780B}" type="datetimeFigureOut">
              <a:rPr lang="en-US"/>
              <a:pPr>
                <a:defRPr/>
              </a:pPr>
              <a:t>5/8/2015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31D509-0494-4EE6-B95F-AB99025A0AA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19F9F55-9A0C-48CF-82EB-9306E816301C}" type="datetimeFigureOut">
              <a:rPr lang="en-US"/>
              <a:pPr>
                <a:defRPr/>
              </a:pPr>
              <a:t>5/8/2015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2599D9B-865A-4DB4-A7C5-7F44DD5261E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media" Target="../media/media1.mp3"/></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5.png"/><Relationship Id="rId4" Type="http://schemas.microsoft.com/office/2007/relationships/media" Target="../media/media2.mp3"/></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microsoft.com/office/2007/relationships/media" Target="../media/media3.mp3"/><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gif"/><Relationship Id="rId13"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6.png"/><Relationship Id="rId12" Type="http://schemas.openxmlformats.org/officeDocument/2006/relationships/image" Target="../media/image16.png"/><Relationship Id="rId17" Type="http://schemas.openxmlformats.org/officeDocument/2006/relationships/image" Target="../media/image5.png"/><Relationship Id="rId2" Type="http://schemas.openxmlformats.org/officeDocument/2006/relationships/slideLayout" Target="../slideLayouts/slideLayout7.xml"/><Relationship Id="rId16" Type="http://schemas.microsoft.com/office/2007/relationships/media" Target="../media/media4.mp3"/><Relationship Id="rId1" Type="http://schemas.openxmlformats.org/officeDocument/2006/relationships/video" Target="NULL" TargetMode="External"/><Relationship Id="rId6" Type="http://schemas.microsoft.com/office/2007/relationships/hdphoto" Target="../media/hdphoto1.wdp"/><Relationship Id="rId11" Type="http://schemas.microsoft.com/office/2007/relationships/hdphoto" Target="../media/hdphoto2.wdp"/><Relationship Id="rId1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14.png"/><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5.png"/><Relationship Id="rId4" Type="http://schemas.microsoft.com/office/2007/relationships/media" Target="../media/media5.mp3"/></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5.png"/><Relationship Id="rId5" Type="http://schemas.microsoft.com/office/2007/relationships/media" Target="../media/media6.mp3"/><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5.png"/><Relationship Id="rId4" Type="http://schemas.microsoft.com/office/2007/relationships/media" Target="../media/media7.mp3"/></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5.png"/><Relationship Id="rId5" Type="http://schemas.microsoft.com/office/2007/relationships/media" Target="../media/media8.mp3"/><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video" Target="NULL" TargetMode="External"/><Relationship Id="rId1" Type="http://schemas.openxmlformats.org/officeDocument/2006/relationships/vmlDrawing" Target="../drawings/vmlDrawing1.vml"/><Relationship Id="rId6" Type="http://schemas.microsoft.com/office/2007/relationships/media" Target="../media/media9.mp3"/><Relationship Id="rId5" Type="http://schemas.openxmlformats.org/officeDocument/2006/relationships/oleObject" Target="../embeddings/oleObject1.bin"/><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6.png"/><Relationship Id="rId5" Type="http://schemas.microsoft.com/office/2007/relationships/hdphoto" Target="../media/hdphoto3.wdp"/><Relationship Id="rId10" Type="http://schemas.openxmlformats.org/officeDocument/2006/relationships/image" Target="../media/image5.png"/><Relationship Id="rId9" Type="http://schemas.microsoft.com/office/2007/relationships/media" Target="../media/media10.mp3"/></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5.png"/><Relationship Id="rId5" Type="http://schemas.microsoft.com/office/2007/relationships/media" Target="../media/media11.mp3"/><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5.png"/><Relationship Id="rId3" Type="http://schemas.openxmlformats.org/officeDocument/2006/relationships/image" Target="../media/image6.png"/><Relationship Id="rId7" Type="http://schemas.microsoft.com/office/2007/relationships/hdphoto" Target="../media/hdphoto5.wdp"/><Relationship Id="rId12" Type="http://schemas.microsoft.com/office/2007/relationships/media" Target="../media/media12.mp3"/><Relationship Id="rId2" Type="http://schemas.openxmlformats.org/officeDocument/2006/relationships/slideLayout" Target="../slideLayouts/slideLayout2.xml"/><Relationship Id="rId1" Type="http://schemas.openxmlformats.org/officeDocument/2006/relationships/video" Target="NULL" TargetMode="External"/><Relationship Id="rId11" Type="http://schemas.microsoft.com/office/2007/relationships/hdphoto" Target="../media/hdphoto7.wdp"/><Relationship Id="rId5" Type="http://schemas.openxmlformats.org/officeDocument/2006/relationships/image" Target="../media/image26.png"/><Relationship Id="rId10" Type="http://schemas.openxmlformats.org/officeDocument/2006/relationships/image" Target="../media/image28.png"/><Relationship Id="rId4" Type="http://schemas.openxmlformats.org/officeDocument/2006/relationships/image" Target="../media/image25.tiff"/><Relationship Id="rId9" Type="http://schemas.microsoft.com/office/2007/relationships/hdphoto" Target="../media/hdphoto6.wdp"/></Relationships>
</file>

<file path=ppt/slides/_rels/slide15.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29.png"/><Relationship Id="rId7"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6.png"/><Relationship Id="rId5" Type="http://schemas.microsoft.com/office/2007/relationships/hdphoto" Target="../media/hdphoto8.wdp"/><Relationship Id="rId10" Type="http://schemas.openxmlformats.org/officeDocument/2006/relationships/image" Target="../media/image5.png"/><Relationship Id="rId9" Type="http://schemas.microsoft.com/office/2007/relationships/media" Target="../media/media13.mp3"/></Relationships>
</file>

<file path=ppt/slides/_rels/slide16.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5.png"/><Relationship Id="rId5" Type="http://schemas.microsoft.com/office/2007/relationships/media" Target="../media/media14.mp3"/><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5.png"/><Relationship Id="rId4" Type="http://schemas.microsoft.com/office/2007/relationships/media" Target="../media/media15.mp3"/></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5.png"/><Relationship Id="rId4" Type="http://schemas.microsoft.com/office/2007/relationships/media" Target="../media/media16.mp3"/></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
          <p:cNvSpPr/>
          <p:nvPr/>
        </p:nvSpPr>
        <p:spPr>
          <a:xfrm>
            <a:off x="533400" y="1981200"/>
            <a:ext cx="8001000" cy="4308872"/>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418591" y="434212"/>
            <a:ext cx="8306815"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838200" y="533400"/>
            <a:ext cx="7298537"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457200" y="1371600"/>
            <a:ext cx="81534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895603" y="1430273"/>
            <a:ext cx="5782945"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6884289" y="1430273"/>
            <a:ext cx="1648460"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298537" cy="492443"/>
          </a:xfrm>
        </p:spPr>
        <p:txBody>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3" name="Text Placeholder 2"/>
          <p:cNvSpPr>
            <a:spLocks noGrp="1"/>
          </p:cNvSpPr>
          <p:nvPr>
            <p:ph type="body" idx="1"/>
          </p:nvPr>
        </p:nvSpPr>
        <p:spPr/>
        <p:txBody>
          <a:bodyPr/>
          <a:lstStyle/>
          <a:p>
            <a:endParaRPr lang="en-US" dirty="0"/>
          </a:p>
        </p:txBody>
      </p:sp>
      <p:sp>
        <p:nvSpPr>
          <p:cNvPr id="4"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533400" y="1752600"/>
            <a:ext cx="8001000" cy="3693319"/>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smtClean="0">
                <a:solidFill>
                  <a:schemeClr val="tx2">
                    <a:lumMod val="10000"/>
                  </a:schemeClr>
                </a:solidFill>
              </a:rPr>
              <a:t>OMICS </a:t>
            </a:r>
            <a:r>
              <a:rPr lang="en-US" sz="2000" dirty="0">
                <a:solidFill>
                  <a:schemeClr val="tx2">
                    <a:lumMod val="10000"/>
                  </a:schemeClr>
                </a:solidFill>
              </a:rPr>
              <a:t>International 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418591" y="434212"/>
            <a:ext cx="8306815"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457200" y="1371600"/>
            <a:ext cx="81534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andeep-k\Desktop\233_431_1412426985.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04800" y="422856"/>
            <a:ext cx="2667000" cy="3996744"/>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media1.mp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7356764" y="5743664"/>
            <a:ext cx="609600" cy="609600"/>
          </a:xfrm>
          <a:prstGeom prst="rect">
            <a:avLst/>
          </a:prstGeom>
        </p:spPr>
      </p:pic>
      <p:sp>
        <p:nvSpPr>
          <p:cNvPr id="1027" name="Title 1"/>
          <p:cNvSpPr>
            <a:spLocks noGrp="1"/>
          </p:cNvSpPr>
          <p:nvPr>
            <p:ph type="title"/>
          </p:nvPr>
        </p:nvSpPr>
        <p:spPr>
          <a:xfrm>
            <a:off x="3124200" y="457200"/>
            <a:ext cx="5867400" cy="3581400"/>
          </a:xfrm>
        </p:spPr>
        <p:txBody>
          <a:bodyPr/>
          <a:lstStyle/>
          <a:p>
            <a:r>
              <a:rPr lang="en-US" sz="3200" b="1" dirty="0" smtClean="0">
                <a:solidFill>
                  <a:srgbClr val="002060"/>
                </a:solidFill>
                <a:latin typeface="Berlin Sans FB Demi" panose="020E0802020502020306" pitchFamily="34" charset="0"/>
              </a:rPr>
              <a:t>Metabolomics </a:t>
            </a:r>
            <a:r>
              <a:rPr lang="en-US" sz="3200" b="1" dirty="0">
                <a:solidFill>
                  <a:srgbClr val="002060"/>
                </a:solidFill>
                <a:latin typeface="Berlin Sans FB Demi" panose="020E0802020502020306" pitchFamily="34" charset="0"/>
              </a:rPr>
              <a:t>study of Ketosis-Associated Increases in FGF21 in Wild-type and PPAR alpha Knockout Mice.</a:t>
            </a:r>
            <a:endParaRPr lang="en-US" sz="4800" dirty="0" smtClean="0">
              <a:solidFill>
                <a:srgbClr val="0070C0"/>
              </a:solidFill>
              <a:latin typeface="Berlin Sans FB Demi" pitchFamily="34" charset="0"/>
            </a:endParaRPr>
          </a:p>
        </p:txBody>
      </p:sp>
      <p:sp>
        <p:nvSpPr>
          <p:cNvPr id="1028" name="Content Placeholder 2"/>
          <p:cNvSpPr>
            <a:spLocks noGrp="1"/>
          </p:cNvSpPr>
          <p:nvPr>
            <p:ph idx="1"/>
          </p:nvPr>
        </p:nvSpPr>
        <p:spPr>
          <a:xfrm>
            <a:off x="4191000" y="3429000"/>
            <a:ext cx="4495800" cy="990600"/>
          </a:xfrm>
        </p:spPr>
        <p:txBody>
          <a:bodyPr/>
          <a:lstStyle/>
          <a:p>
            <a:pPr>
              <a:buFont typeface="Arial" pitchFamily="34" charset="0"/>
              <a:buNone/>
            </a:pPr>
            <a:r>
              <a:rPr lang="en-US" sz="2000" b="1" dirty="0" smtClean="0">
                <a:latin typeface="Arial" pitchFamily="34" charset="0"/>
                <a:cs typeface="Arial" pitchFamily="34" charset="0"/>
              </a:rPr>
              <a:t>Vladimir Tolstikov, Ph.D.</a:t>
            </a:r>
            <a:endParaRPr lang="en-US" sz="2400" b="1" dirty="0" smtClean="0">
              <a:latin typeface="Arial" pitchFamily="34" charset="0"/>
              <a:cs typeface="Arial" pitchFamily="34" charset="0"/>
            </a:endParaRPr>
          </a:p>
        </p:txBody>
      </p:sp>
      <p:pic>
        <p:nvPicPr>
          <p:cNvPr id="6"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139868" y="4543335"/>
            <a:ext cx="7016664" cy="1200329"/>
          </a:xfrm>
          <a:prstGeom prst="rect">
            <a:avLst/>
          </a:prstGeom>
        </p:spPr>
        <p:txBody>
          <a:bodyPr wrap="none">
            <a:spAutoFit/>
          </a:bodyPr>
          <a:lstStyle/>
          <a:p>
            <a:pPr algn="ctr"/>
            <a:r>
              <a:rPr lang="en-US" sz="2400" b="1" i="1" dirty="0"/>
              <a:t>4th International Conference and Exhibition on</a:t>
            </a:r>
          </a:p>
          <a:p>
            <a:pPr algn="ctr"/>
            <a:r>
              <a:rPr lang="en-US" sz="2400" b="1" i="1" dirty="0"/>
              <a:t>Metabolomics &amp; Systems Biology</a:t>
            </a:r>
          </a:p>
          <a:p>
            <a:pPr algn="ctr"/>
            <a:r>
              <a:rPr lang="en-US" sz="2400" b="1" i="1" dirty="0"/>
              <a:t>April 27-29, 2015, Philadelphia, USA</a:t>
            </a:r>
            <a:endParaRPr lang="en-US" sz="2400" b="1" i="1" dirty="0">
              <a:latin typeface="Arial" pitchFamily="34" charset="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58259"/>
    </mc:Choice>
    <mc:Fallback>
      <p:transition spd="slow" advTm="58259"/>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8157"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solidFill>
                  <a:srgbClr val="7030A0"/>
                </a:solidFill>
                <a:latin typeface="Berlin Sans FB Demi" panose="020E0802020502020306" pitchFamily="34" charset="0"/>
              </a:rPr>
              <a:t>Presentation overview</a:t>
            </a:r>
            <a:endParaRPr lang="en-US" dirty="0">
              <a:solidFill>
                <a:srgbClr val="7030A0"/>
              </a:solidFill>
              <a:latin typeface="Berlin Sans FB Demi" panose="020E0802020502020306" pitchFamily="34" charset="0"/>
            </a:endParaRPr>
          </a:p>
        </p:txBody>
      </p:sp>
      <p:sp>
        <p:nvSpPr>
          <p:cNvPr id="3" name="Content Placeholder 2"/>
          <p:cNvSpPr>
            <a:spLocks noGrp="1"/>
          </p:cNvSpPr>
          <p:nvPr>
            <p:ph idx="1"/>
          </p:nvPr>
        </p:nvSpPr>
        <p:spPr>
          <a:xfrm>
            <a:off x="1600200" y="2438400"/>
            <a:ext cx="6172200" cy="3352800"/>
          </a:xfrm>
        </p:spPr>
        <p:txBody>
          <a:bodyPr/>
          <a:lstStyle/>
          <a:p>
            <a:r>
              <a:rPr lang="en-US" b="1" dirty="0" smtClean="0">
                <a:latin typeface="Arial Narrow" panose="020B0606020202030204" pitchFamily="34" charset="0"/>
              </a:rPr>
              <a:t>Analytical Platform and workflow.</a:t>
            </a:r>
          </a:p>
          <a:p>
            <a:r>
              <a:rPr lang="en-US" b="1" dirty="0" smtClean="0">
                <a:latin typeface="Arial Narrow" panose="020B0606020202030204" pitchFamily="34" charset="0"/>
              </a:rPr>
              <a:t>Case study</a:t>
            </a:r>
          </a:p>
          <a:p>
            <a:pPr marL="0" indent="0">
              <a:buNone/>
            </a:pPr>
            <a:r>
              <a:rPr lang="en-US" b="1" dirty="0">
                <a:latin typeface="Arial Narrow" panose="020B0606020202030204" pitchFamily="34" charset="0"/>
              </a:rPr>
              <a:t> </a:t>
            </a:r>
            <a:r>
              <a:rPr lang="en-US" b="1" dirty="0" smtClean="0">
                <a:latin typeface="Arial Narrow" panose="020B0606020202030204" pitchFamily="34" charset="0"/>
              </a:rPr>
              <a:t>         - </a:t>
            </a:r>
            <a:r>
              <a:rPr lang="en-US" sz="2400" b="1" dirty="0" smtClean="0">
                <a:latin typeface="Arial Narrow" panose="020B0606020202030204" pitchFamily="34" charset="0"/>
              </a:rPr>
              <a:t>FGF21 (Hepatic dietary adaptation)</a:t>
            </a:r>
          </a:p>
          <a:p>
            <a:r>
              <a:rPr lang="en-US" b="1" dirty="0" smtClean="0">
                <a:latin typeface="Arial Narrow" panose="020B0606020202030204" pitchFamily="34" charset="0"/>
              </a:rPr>
              <a:t>Summary</a:t>
            </a:r>
            <a:endParaRPr lang="en-US" b="1" dirty="0">
              <a:latin typeface="Arial Narrow" panose="020B0606020202030204" pitchFamily="34" charset="0"/>
            </a:endParaRPr>
          </a:p>
        </p:txBody>
      </p:sp>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 name="media2.mp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7010400" y="5486400"/>
            <a:ext cx="609600" cy="609600"/>
          </a:xfrm>
          <a:prstGeom prst="rect">
            <a:avLst/>
          </a:prstGeom>
        </p:spPr>
      </p:pic>
    </p:spTree>
    <p:extLst>
      <p:ext uri="{BB962C8B-B14F-4D97-AF65-F5344CB8AC3E}">
        <p14:creationId xmlns="" xmlns:p14="http://schemas.microsoft.com/office/powerpoint/2010/main" val="13448170"/>
      </p:ext>
    </p:extLst>
  </p:cSld>
  <p:clrMapOvr>
    <a:masterClrMapping/>
  </p:clrMapOvr>
  <mc:AlternateContent xmlns:mc="http://schemas.openxmlformats.org/markup-compatibility/2006">
    <mc:Choice xmlns="" xmlns:p14="http://schemas.microsoft.com/office/powerpoint/2010/main" Requires="p14">
      <p:transition spd="slow" p14:dur="2000" advTm="25527"/>
    </mc:Choice>
    <mc:Fallback>
      <p:transition spd="slow" advTm="2552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withEffect">
                                  <p:stCondLst>
                                    <p:cond delay="0"/>
                                  </p:stCondLst>
                                  <p:childTnLst>
                                    <p:cmd type="call" cmd="playFrom(0.0)">
                                      <p:cBhvr>
                                        <p:cTn id="6" dur="25399"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endCondLst>
                    <p:cond evt="onStopAudio" delay="0">
                      <p:tgtEl>
                        <p:sldTgt/>
                      </p:tgtEl>
                    </p:cond>
                  </p:end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 xmlns:p14="http://schemas.microsoft.com/office/powerpoint/2010/main" val="1010152613"/>
              </p:ext>
            </p:extLst>
          </p:nvPr>
        </p:nvGraphicFramePr>
        <p:xfrm>
          <a:off x="1219200" y="1371601"/>
          <a:ext cx="6705600" cy="1950720"/>
        </p:xfrm>
        <a:graphic>
          <a:graphicData uri="http://schemas.openxmlformats.org/drawingml/2006/table">
            <a:tbl>
              <a:tblPr/>
              <a:tblGrid>
                <a:gridCol w="2854859"/>
                <a:gridCol w="2408676"/>
                <a:gridCol w="1442065"/>
              </a:tblGrid>
              <a:tr h="228600">
                <a:tc>
                  <a:txBody>
                    <a:bodyPr/>
                    <a:lstStyle/>
                    <a:p>
                      <a:pPr algn="l" fontAlgn="b"/>
                      <a:r>
                        <a:rPr lang="en-US" sz="1600" b="1" i="0" u="none" strike="noStrike" dirty="0">
                          <a:solidFill>
                            <a:srgbClr val="000000"/>
                          </a:solidFill>
                          <a:latin typeface="Calibri"/>
                        </a:rPr>
                        <a:t>Volatiles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Alchohols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Organic acids</a:t>
                      </a:r>
                    </a:p>
                  </a:txBody>
                  <a:tcPr marL="0" marR="0" marT="0" marB="0" anchor="b">
                    <a:lnL>
                      <a:noFill/>
                    </a:lnL>
                    <a:lnR>
                      <a:noFill/>
                    </a:lnR>
                    <a:lnT>
                      <a:noFill/>
                    </a:lnT>
                    <a:lnB>
                      <a:noFill/>
                    </a:lnB>
                  </a:tcPr>
                </a:tc>
              </a:tr>
              <a:tr h="228600">
                <a:tc>
                  <a:txBody>
                    <a:bodyPr/>
                    <a:lstStyle/>
                    <a:p>
                      <a:pPr algn="l" fontAlgn="b"/>
                      <a:r>
                        <a:rPr lang="en-US" sz="1600" b="1" i="0" u="none" strike="noStrike">
                          <a:solidFill>
                            <a:srgbClr val="000000"/>
                          </a:solidFill>
                          <a:latin typeface="Calibri"/>
                        </a:rPr>
                        <a:t>Essential oils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Amino acids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Organic amines</a:t>
                      </a:r>
                    </a:p>
                  </a:txBody>
                  <a:tcPr marL="0" marR="0" marT="0" marB="0" anchor="b">
                    <a:lnL>
                      <a:noFill/>
                    </a:lnL>
                    <a:lnR>
                      <a:noFill/>
                    </a:lnR>
                    <a:lnT>
                      <a:noFill/>
                    </a:lnT>
                    <a:lnB>
                      <a:noFill/>
                    </a:lnB>
                  </a:tcPr>
                </a:tc>
              </a:tr>
              <a:tr h="228600">
                <a:tc>
                  <a:txBody>
                    <a:bodyPr/>
                    <a:lstStyle/>
                    <a:p>
                      <a:pPr algn="l" fontAlgn="b"/>
                      <a:r>
                        <a:rPr lang="en-US" sz="1600" b="1" i="0" u="none" strike="noStrike">
                          <a:solidFill>
                            <a:srgbClr val="000000"/>
                          </a:solidFill>
                          <a:latin typeface="Calibri"/>
                        </a:rPr>
                        <a:t>Esters</a:t>
                      </a:r>
                    </a:p>
                  </a:txBody>
                  <a:tcPr marL="0" marR="0" marT="0" marB="0" anchor="b">
                    <a:lnL>
                      <a:noFill/>
                    </a:lnL>
                    <a:lnR>
                      <a:noFill/>
                    </a:lnR>
                    <a:lnT>
                      <a:noFill/>
                    </a:lnT>
                    <a:lnB>
                      <a:noFill/>
                    </a:lnB>
                  </a:tcPr>
                </a:tc>
                <a:tc>
                  <a:txBody>
                    <a:bodyPr/>
                    <a:lstStyle/>
                    <a:p>
                      <a:pPr algn="l" fontAlgn="b"/>
                      <a:r>
                        <a:rPr lang="en-US" sz="1600" b="1" i="0" u="none" strike="noStrike" dirty="0" err="1">
                          <a:solidFill>
                            <a:srgbClr val="000000"/>
                          </a:solidFill>
                          <a:latin typeface="Calibri"/>
                        </a:rPr>
                        <a:t>Catecholamines</a:t>
                      </a:r>
                      <a:endParaRPr lang="en-US" sz="1600" b="1"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600" b="1" i="0" u="none" strike="noStrike" dirty="0">
                          <a:solidFill>
                            <a:srgbClr val="000000"/>
                          </a:solidFill>
                          <a:latin typeface="Calibri"/>
                        </a:rPr>
                        <a:t>Nucleosides</a:t>
                      </a:r>
                    </a:p>
                  </a:txBody>
                  <a:tcPr marL="0" marR="0" marT="0" marB="0" anchor="b">
                    <a:lnL>
                      <a:noFill/>
                    </a:lnL>
                    <a:lnR>
                      <a:noFill/>
                    </a:lnR>
                    <a:lnT>
                      <a:noFill/>
                    </a:lnT>
                    <a:lnB>
                      <a:noFill/>
                    </a:lnB>
                  </a:tcPr>
                </a:tc>
              </a:tr>
              <a:tr h="228600">
                <a:tc>
                  <a:txBody>
                    <a:bodyPr/>
                    <a:lstStyle/>
                    <a:p>
                      <a:pPr algn="l" fontAlgn="b"/>
                      <a:r>
                        <a:rPr lang="en-US" sz="1600" b="1" i="0" u="none" strike="noStrike">
                          <a:solidFill>
                            <a:srgbClr val="000000"/>
                          </a:solidFill>
                          <a:latin typeface="Calibri"/>
                        </a:rPr>
                        <a:t>Perfumes</a:t>
                      </a:r>
                    </a:p>
                  </a:txBody>
                  <a:tcPr marL="0" marR="0" marT="0" marB="0" anchor="b">
                    <a:lnL>
                      <a:noFill/>
                    </a:lnL>
                    <a:lnR>
                      <a:noFill/>
                    </a:lnR>
                    <a:lnT>
                      <a:noFill/>
                    </a:lnT>
                    <a:lnB>
                      <a:noFill/>
                    </a:lnB>
                  </a:tcPr>
                </a:tc>
                <a:tc>
                  <a:txBody>
                    <a:bodyPr/>
                    <a:lstStyle/>
                    <a:p>
                      <a:pPr algn="l" fontAlgn="b"/>
                      <a:r>
                        <a:rPr lang="en-US" sz="1600" b="1" i="0" u="none" strike="noStrike" dirty="0">
                          <a:solidFill>
                            <a:srgbClr val="000000"/>
                          </a:solidFill>
                          <a:latin typeface="Calibri"/>
                        </a:rPr>
                        <a:t>Fatty acids</a:t>
                      </a:r>
                    </a:p>
                  </a:txBody>
                  <a:tcPr marL="0" marR="0" marT="0" marB="0" anchor="b">
                    <a:lnL>
                      <a:noFill/>
                    </a:lnL>
                    <a:lnR>
                      <a:noFill/>
                    </a:lnR>
                    <a:lnT>
                      <a:noFill/>
                    </a:lnT>
                    <a:lnB>
                      <a:noFill/>
                    </a:lnB>
                  </a:tcPr>
                </a:tc>
                <a:tc>
                  <a:txBody>
                    <a:bodyPr/>
                    <a:lstStyle/>
                    <a:p>
                      <a:pPr algn="l" fontAlgn="b"/>
                      <a:r>
                        <a:rPr lang="en-US" sz="1600" b="1" i="0" u="none" strike="noStrike" dirty="0">
                          <a:solidFill>
                            <a:srgbClr val="000000"/>
                          </a:solidFill>
                          <a:latin typeface="Calibri"/>
                        </a:rPr>
                        <a:t>Nucleotides</a:t>
                      </a:r>
                    </a:p>
                  </a:txBody>
                  <a:tcPr marL="0" marR="0" marT="0" marB="0" anchor="b">
                    <a:lnL>
                      <a:noFill/>
                    </a:lnL>
                    <a:lnR>
                      <a:noFill/>
                    </a:lnR>
                    <a:lnT>
                      <a:noFill/>
                    </a:lnT>
                    <a:lnB>
                      <a:noFill/>
                    </a:lnB>
                  </a:tcPr>
                </a:tc>
              </a:tr>
              <a:tr h="228600">
                <a:tc>
                  <a:txBody>
                    <a:bodyPr/>
                    <a:lstStyle/>
                    <a:p>
                      <a:pPr algn="l" fontAlgn="b"/>
                      <a:r>
                        <a:rPr lang="en-US" sz="1600" b="1" i="0" u="none" strike="noStrike" dirty="0" err="1">
                          <a:solidFill>
                            <a:srgbClr val="000000"/>
                          </a:solidFill>
                          <a:latin typeface="Calibri"/>
                        </a:rPr>
                        <a:t>Terpenes</a:t>
                      </a:r>
                      <a:endParaRPr lang="en-US" sz="1600" b="1"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600" b="1" i="0" u="none" strike="noStrike" dirty="0" err="1">
                          <a:solidFill>
                            <a:srgbClr val="000000"/>
                          </a:solidFill>
                          <a:latin typeface="Calibri"/>
                        </a:rPr>
                        <a:t>Phenolics</a:t>
                      </a:r>
                      <a:endParaRPr lang="en-US" sz="1600" b="1"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Oligosaccharides</a:t>
                      </a:r>
                    </a:p>
                  </a:txBody>
                  <a:tcPr marL="0" marR="0" marT="0" marB="0" anchor="b">
                    <a:lnL>
                      <a:noFill/>
                    </a:lnL>
                    <a:lnR>
                      <a:noFill/>
                    </a:lnR>
                    <a:lnT>
                      <a:noFill/>
                    </a:lnT>
                    <a:lnB>
                      <a:noFill/>
                    </a:lnB>
                  </a:tcPr>
                </a:tc>
              </a:tr>
              <a:tr h="228600">
                <a:tc>
                  <a:txBody>
                    <a:bodyPr/>
                    <a:lstStyle/>
                    <a:p>
                      <a:pPr algn="l" fontAlgn="b"/>
                      <a:r>
                        <a:rPr lang="en-US" sz="1600" b="1" i="0" u="none" strike="noStrike" dirty="0" err="1">
                          <a:solidFill>
                            <a:srgbClr val="000000"/>
                          </a:solidFill>
                          <a:latin typeface="Calibri"/>
                        </a:rPr>
                        <a:t>Carotenoids</a:t>
                      </a:r>
                      <a:endParaRPr lang="en-US" sz="1600" b="1" i="0" u="none" strike="noStrike" dirty="0">
                        <a:solidFill>
                          <a:srgbClr val="000000"/>
                        </a:solidFill>
                        <a:latin typeface="Calibri"/>
                      </a:endParaRP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Prostanglandins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Peptides</a:t>
                      </a:r>
                    </a:p>
                  </a:txBody>
                  <a:tcPr marL="0" marR="0" marT="0" marB="0" anchor="b">
                    <a:lnL>
                      <a:noFill/>
                    </a:lnL>
                    <a:lnR>
                      <a:noFill/>
                    </a:lnR>
                    <a:lnT>
                      <a:noFill/>
                    </a:lnT>
                    <a:lnB>
                      <a:noFill/>
                    </a:lnB>
                  </a:tcPr>
                </a:tc>
              </a:tr>
              <a:tr h="228600">
                <a:tc>
                  <a:txBody>
                    <a:bodyPr/>
                    <a:lstStyle/>
                    <a:p>
                      <a:pPr algn="l" fontAlgn="b"/>
                      <a:r>
                        <a:rPr lang="en-US" sz="1600" b="1" i="0" u="none" strike="noStrike">
                          <a:solidFill>
                            <a:srgbClr val="000000"/>
                          </a:solidFill>
                          <a:latin typeface="Calibri"/>
                        </a:rPr>
                        <a:t>Flavanoids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Steroids</a:t>
                      </a:r>
                    </a:p>
                  </a:txBody>
                  <a:tcPr marL="0" marR="0" marT="0" marB="0" anchor="b">
                    <a:lnL>
                      <a:noFill/>
                    </a:lnL>
                    <a:lnR>
                      <a:noFill/>
                    </a:lnR>
                    <a:lnT>
                      <a:noFill/>
                    </a:lnT>
                    <a:lnB>
                      <a:noFill/>
                    </a:lnB>
                  </a:tcPr>
                </a:tc>
                <a:tc>
                  <a:txBody>
                    <a:bodyPr/>
                    <a:lstStyle/>
                    <a:p>
                      <a:pPr algn="l" fontAlgn="b"/>
                      <a:r>
                        <a:rPr lang="en-US" sz="1600" b="1" i="0" u="none" strike="noStrike" dirty="0" smtClean="0">
                          <a:solidFill>
                            <a:srgbClr val="000000"/>
                          </a:solidFill>
                          <a:latin typeface="Calibri"/>
                        </a:rPr>
                        <a:t>Co-factors</a:t>
                      </a:r>
                      <a:endParaRPr lang="en-US" sz="1600" b="1" i="0" u="none" strike="noStrike" dirty="0">
                        <a:solidFill>
                          <a:srgbClr val="000000"/>
                        </a:solidFill>
                        <a:latin typeface="Calibri"/>
                      </a:endParaRPr>
                    </a:p>
                  </a:txBody>
                  <a:tcPr marL="0" marR="0" marT="0" marB="0" anchor="b">
                    <a:lnL>
                      <a:noFill/>
                    </a:lnL>
                    <a:lnR>
                      <a:noFill/>
                    </a:lnR>
                    <a:lnT>
                      <a:noFill/>
                    </a:lnT>
                    <a:lnB>
                      <a:noFill/>
                    </a:lnB>
                  </a:tcPr>
                </a:tc>
              </a:tr>
              <a:tr h="228600">
                <a:tc>
                  <a:txBody>
                    <a:bodyPr/>
                    <a:lstStyle/>
                    <a:p>
                      <a:pPr algn="l" fontAlgn="b"/>
                      <a:r>
                        <a:rPr lang="en-US" sz="1600" b="1" i="0" u="none" strike="noStrike" dirty="0">
                          <a:solidFill>
                            <a:srgbClr val="000000"/>
                          </a:solidFill>
                          <a:latin typeface="Calibri"/>
                        </a:rPr>
                        <a:t>Perfumes</a:t>
                      </a:r>
                    </a:p>
                  </a:txBody>
                  <a:tcPr marL="0" marR="0" marT="0" marB="0" anchor="b">
                    <a:lnL>
                      <a:noFill/>
                    </a:lnL>
                    <a:lnR>
                      <a:noFill/>
                    </a:lnR>
                    <a:lnT>
                      <a:noFill/>
                    </a:lnT>
                    <a:lnB>
                      <a:noFill/>
                    </a:lnB>
                  </a:tcPr>
                </a:tc>
                <a:tc>
                  <a:txBody>
                    <a:bodyPr/>
                    <a:lstStyle/>
                    <a:p>
                      <a:pPr algn="l" fontAlgn="b"/>
                      <a:r>
                        <a:rPr lang="en-US" sz="1600" b="1" i="0" u="none" strike="noStrike">
                          <a:solidFill>
                            <a:srgbClr val="000000"/>
                          </a:solidFill>
                          <a:latin typeface="Calibri"/>
                        </a:rPr>
                        <a:t>Sugar phosphates</a:t>
                      </a:r>
                    </a:p>
                  </a:txBody>
                  <a:tcPr marL="0" marR="0" marT="0" marB="0" anchor="b">
                    <a:lnL>
                      <a:noFill/>
                    </a:lnL>
                    <a:lnR>
                      <a:noFill/>
                    </a:lnR>
                    <a:lnT>
                      <a:noFill/>
                    </a:lnT>
                    <a:lnB>
                      <a:noFill/>
                    </a:lnB>
                  </a:tcPr>
                </a:tc>
                <a:tc>
                  <a:txBody>
                    <a:bodyPr/>
                    <a:lstStyle/>
                    <a:p>
                      <a:pPr algn="l" fontAlgn="b"/>
                      <a:r>
                        <a:rPr lang="en-US" sz="1600" b="1" i="0" u="none" strike="noStrike" dirty="0" smtClean="0">
                          <a:solidFill>
                            <a:srgbClr val="000000"/>
                          </a:solidFill>
                          <a:latin typeface="Calibri"/>
                        </a:rPr>
                        <a:t>Polar Lipids</a:t>
                      </a:r>
                      <a:endParaRPr lang="en-US" sz="1600" b="1" i="0" u="none" strike="noStrike" dirty="0">
                        <a:solidFill>
                          <a:srgbClr val="000000"/>
                        </a:solidFill>
                        <a:latin typeface="Calibri"/>
                      </a:endParaRPr>
                    </a:p>
                  </a:txBody>
                  <a:tcPr marL="0" marR="0" marT="0" marB="0" anchor="b">
                    <a:lnL>
                      <a:noFill/>
                    </a:lnL>
                    <a:lnR>
                      <a:noFill/>
                    </a:lnR>
                    <a:lnT>
                      <a:noFill/>
                    </a:lnT>
                    <a:lnB>
                      <a:noFill/>
                    </a:lnB>
                  </a:tcPr>
                </a:tc>
              </a:tr>
            </a:tbl>
          </a:graphicData>
        </a:graphic>
      </p:graphicFrame>
      <p:sp>
        <p:nvSpPr>
          <p:cNvPr id="10" name="Rectangle 9"/>
          <p:cNvSpPr/>
          <p:nvPr/>
        </p:nvSpPr>
        <p:spPr>
          <a:xfrm>
            <a:off x="7812076" y="2140673"/>
            <a:ext cx="1141659" cy="461665"/>
          </a:xfrm>
          <a:prstGeom prst="rect">
            <a:avLst/>
          </a:prstGeom>
        </p:spPr>
        <p:txBody>
          <a:bodyPr wrap="none">
            <a:spAutoFit/>
          </a:bodyPr>
          <a:lstStyle/>
          <a:p>
            <a:r>
              <a:rPr lang="en-US" sz="2400" b="1" dirty="0" smtClean="0">
                <a:solidFill>
                  <a:srgbClr val="FF0000"/>
                </a:solidFill>
                <a:latin typeface="Berlin Sans FB Demi" pitchFamily="34" charset="0"/>
              </a:rPr>
              <a:t>LC/MS</a:t>
            </a:r>
            <a:endParaRPr lang="en-US" sz="2400" dirty="0">
              <a:latin typeface="Berlin Sans FB Demi" pitchFamily="34" charset="0"/>
            </a:endParaRPr>
          </a:p>
        </p:txBody>
      </p:sp>
      <p:sp>
        <p:nvSpPr>
          <p:cNvPr id="11" name="Rectangle 10"/>
          <p:cNvSpPr/>
          <p:nvPr/>
        </p:nvSpPr>
        <p:spPr>
          <a:xfrm>
            <a:off x="28880" y="2171698"/>
            <a:ext cx="1192955" cy="461665"/>
          </a:xfrm>
          <a:prstGeom prst="rect">
            <a:avLst/>
          </a:prstGeom>
        </p:spPr>
        <p:txBody>
          <a:bodyPr wrap="none">
            <a:spAutoFit/>
          </a:bodyPr>
          <a:lstStyle/>
          <a:p>
            <a:r>
              <a:rPr lang="en-US" sz="2400" b="1" dirty="0" smtClean="0">
                <a:solidFill>
                  <a:srgbClr val="00B050"/>
                </a:solidFill>
                <a:latin typeface="Berlin Sans FB Demi" pitchFamily="34" charset="0"/>
              </a:rPr>
              <a:t>GC/MS</a:t>
            </a:r>
            <a:endParaRPr lang="en-US" sz="2400" dirty="0">
              <a:latin typeface="Berlin Sans FB Demi" pitchFamily="34" charset="0"/>
            </a:endParaRPr>
          </a:p>
        </p:txBody>
      </p:sp>
      <p:grpSp>
        <p:nvGrpSpPr>
          <p:cNvPr id="2" name="Group 1"/>
          <p:cNvGrpSpPr/>
          <p:nvPr/>
        </p:nvGrpSpPr>
        <p:grpSpPr>
          <a:xfrm>
            <a:off x="12153" y="3421688"/>
            <a:ext cx="9176212" cy="2748882"/>
            <a:chOff x="0" y="3657601"/>
            <a:chExt cx="9176212" cy="3085703"/>
          </a:xfrm>
        </p:grpSpPr>
        <p:pic>
          <p:nvPicPr>
            <p:cNvPr id="100353" name="Picture 1"/>
            <p:cNvPicPr>
              <a:picLocks noChangeAspect="1" noChangeArrowheads="1"/>
            </p:cNvPicPr>
            <p:nvPr/>
          </p:nvPicPr>
          <p:blipFill>
            <a:blip r:embed="rId3" cstate="print"/>
            <a:srcRect t="23202"/>
            <a:stretch>
              <a:fillRect/>
            </a:stretch>
          </p:blipFill>
          <p:spPr bwMode="auto">
            <a:xfrm>
              <a:off x="0" y="3810000"/>
              <a:ext cx="3756451" cy="2438399"/>
            </a:xfrm>
            <a:prstGeom prst="rect">
              <a:avLst/>
            </a:prstGeom>
            <a:noFill/>
            <a:ln w="9525">
              <a:noFill/>
              <a:miter lim="800000"/>
              <a:headEnd/>
              <a:tailEnd/>
            </a:ln>
          </p:spPr>
        </p:pic>
        <p:pic>
          <p:nvPicPr>
            <p:cNvPr id="100354" name="Picture 2"/>
            <p:cNvPicPr>
              <a:picLocks noChangeAspect="1" noChangeArrowheads="1"/>
            </p:cNvPicPr>
            <p:nvPr/>
          </p:nvPicPr>
          <p:blipFill>
            <a:blip r:embed="rId4" cstate="print"/>
            <a:srcRect/>
            <a:stretch>
              <a:fillRect/>
            </a:stretch>
          </p:blipFill>
          <p:spPr bwMode="auto">
            <a:xfrm>
              <a:off x="6400800" y="3657601"/>
              <a:ext cx="2406203" cy="2895600"/>
            </a:xfrm>
            <a:prstGeom prst="rect">
              <a:avLst/>
            </a:prstGeom>
            <a:noFill/>
            <a:ln w="9525">
              <a:noFill/>
              <a:miter lim="800000"/>
              <a:headEnd/>
              <a:tailEnd/>
            </a:ln>
          </p:spPr>
        </p:pic>
        <p:pic>
          <p:nvPicPr>
            <p:cNvPr id="18434" name="Picture 2"/>
            <p:cNvPicPr>
              <a:picLocks noChangeAspect="1" noChangeArrowheads="1"/>
            </p:cNvPicPr>
            <p:nvPr/>
          </p:nvPicPr>
          <p:blipFill>
            <a:blip r:embed="rId5" cstate="print"/>
            <a:srcRect/>
            <a:stretch>
              <a:fillRect/>
            </a:stretch>
          </p:blipFill>
          <p:spPr bwMode="auto">
            <a:xfrm>
              <a:off x="3886200" y="4191000"/>
              <a:ext cx="2426148" cy="2090094"/>
            </a:xfrm>
            <a:prstGeom prst="rect">
              <a:avLst/>
            </a:prstGeom>
            <a:noFill/>
            <a:ln w="9525">
              <a:noFill/>
              <a:miter lim="800000"/>
              <a:headEnd/>
              <a:tailEnd/>
            </a:ln>
          </p:spPr>
        </p:pic>
        <p:sp>
          <p:nvSpPr>
            <p:cNvPr id="13" name="Rectangle 12"/>
            <p:cNvSpPr/>
            <p:nvPr/>
          </p:nvSpPr>
          <p:spPr>
            <a:xfrm>
              <a:off x="152400" y="6172200"/>
              <a:ext cx="4044184" cy="553998"/>
            </a:xfrm>
            <a:prstGeom prst="rect">
              <a:avLst/>
            </a:prstGeom>
          </p:spPr>
          <p:txBody>
            <a:bodyPr wrap="none">
              <a:spAutoFit/>
            </a:bodyPr>
            <a:lstStyle/>
            <a:p>
              <a:r>
                <a:rPr lang="en-US" sz="1600" b="1" dirty="0" smtClean="0">
                  <a:solidFill>
                    <a:srgbClr val="000000"/>
                  </a:solidFill>
                </a:rPr>
                <a:t>PEGASUS GC-HRT  accurate mass TOF</a:t>
              </a:r>
            </a:p>
            <a:p>
              <a:r>
                <a:rPr lang="en-US" sz="1400" b="1" dirty="0" smtClean="0">
                  <a:solidFill>
                    <a:srgbClr val="000000"/>
                  </a:solidFill>
                  <a:latin typeface="Arial Narrow" pitchFamily="34" charset="0"/>
                </a:rPr>
                <a:t>Gerstel ALEX/CIS </a:t>
              </a:r>
              <a:r>
                <a:rPr lang="en-US" sz="1400" b="1" dirty="0" err="1" smtClean="0">
                  <a:latin typeface="Arial Narrow" pitchFamily="34" charset="0"/>
                </a:rPr>
                <a:t>MultiPurpose</a:t>
              </a:r>
              <a:r>
                <a:rPr lang="en-US" sz="1400" b="1" dirty="0" smtClean="0">
                  <a:latin typeface="Arial Narrow" pitchFamily="34" charset="0"/>
                </a:rPr>
                <a:t> </a:t>
              </a:r>
              <a:r>
                <a:rPr lang="en-US" sz="1400" b="1" dirty="0" err="1" smtClean="0">
                  <a:latin typeface="Arial Narrow" pitchFamily="34" charset="0"/>
                </a:rPr>
                <a:t>Autosampler</a:t>
              </a:r>
              <a:endParaRPr lang="en-US" sz="1400" b="1" dirty="0">
                <a:latin typeface="Arial Narrow" pitchFamily="34" charset="0"/>
              </a:endParaRPr>
            </a:p>
          </p:txBody>
        </p:sp>
        <p:sp>
          <p:nvSpPr>
            <p:cNvPr id="14" name="Rectangle 13"/>
            <p:cNvSpPr/>
            <p:nvPr/>
          </p:nvSpPr>
          <p:spPr>
            <a:xfrm>
              <a:off x="5983350" y="6404750"/>
              <a:ext cx="3192862" cy="338554"/>
            </a:xfrm>
            <a:prstGeom prst="rect">
              <a:avLst/>
            </a:prstGeom>
          </p:spPr>
          <p:txBody>
            <a:bodyPr wrap="none">
              <a:spAutoFit/>
            </a:bodyPr>
            <a:lstStyle/>
            <a:p>
              <a:r>
                <a:rPr lang="en-US" sz="1600" b="1" dirty="0" smtClean="0">
                  <a:solidFill>
                    <a:srgbClr val="000000"/>
                  </a:solidFill>
                </a:rPr>
                <a:t>Triple TOF 5600 accurate mass</a:t>
              </a:r>
              <a:endParaRPr lang="en-US" sz="1600" dirty="0"/>
            </a:p>
          </p:txBody>
        </p:sp>
        <p:sp>
          <p:nvSpPr>
            <p:cNvPr id="15" name="Rectangle 14"/>
            <p:cNvSpPr/>
            <p:nvPr/>
          </p:nvSpPr>
          <p:spPr>
            <a:xfrm>
              <a:off x="4191000" y="6248400"/>
              <a:ext cx="1792350" cy="338554"/>
            </a:xfrm>
            <a:prstGeom prst="rect">
              <a:avLst/>
            </a:prstGeom>
          </p:spPr>
          <p:txBody>
            <a:bodyPr wrap="none">
              <a:spAutoFit/>
            </a:bodyPr>
            <a:lstStyle/>
            <a:p>
              <a:r>
                <a:rPr lang="en-US" sz="1600" b="1" dirty="0" smtClean="0">
                  <a:solidFill>
                    <a:srgbClr val="000000"/>
                  </a:solidFill>
                </a:rPr>
                <a:t>Triple quad 5500</a:t>
              </a:r>
              <a:endParaRPr lang="en-US" sz="1600" dirty="0"/>
            </a:p>
          </p:txBody>
        </p:sp>
      </p:grpSp>
      <p:sp>
        <p:nvSpPr>
          <p:cNvPr id="16" name="Rectangle 15"/>
          <p:cNvSpPr/>
          <p:nvPr/>
        </p:nvSpPr>
        <p:spPr>
          <a:xfrm>
            <a:off x="935104" y="152400"/>
            <a:ext cx="7664278" cy="1508105"/>
          </a:xfrm>
          <a:prstGeom prst="rect">
            <a:avLst/>
          </a:prstGeom>
        </p:spPr>
        <p:txBody>
          <a:bodyPr wrap="none">
            <a:spAutoFit/>
          </a:bodyPr>
          <a:lstStyle/>
          <a:p>
            <a:pPr algn="ctr"/>
            <a:r>
              <a:rPr lang="en-US" sz="3600" b="1" dirty="0" smtClean="0">
                <a:solidFill>
                  <a:srgbClr val="002060"/>
                </a:solidFill>
                <a:latin typeface="Berlin Sans FB Demi" pitchFamily="34" charset="0"/>
                <a:cs typeface="Arial" pitchFamily="34" charset="0"/>
              </a:rPr>
              <a:t>Lilly Metabolomics Platform</a:t>
            </a:r>
          </a:p>
          <a:p>
            <a:pPr algn="ctr"/>
            <a:r>
              <a:rPr lang="en-US" sz="2000" b="1" dirty="0">
                <a:solidFill>
                  <a:srgbClr val="002060"/>
                </a:solidFill>
                <a:latin typeface="Berlin Sans FB Demi" pitchFamily="34" charset="0"/>
                <a:cs typeface="Arial" pitchFamily="34" charset="0"/>
              </a:rPr>
              <a:t>Ultimate combination of targeted and non-targeted approaches. </a:t>
            </a:r>
            <a:endParaRPr lang="en-US" sz="2000" dirty="0">
              <a:solidFill>
                <a:srgbClr val="002060"/>
              </a:solidFill>
              <a:latin typeface="Berlin Sans FB Demi" pitchFamily="34" charset="0"/>
            </a:endParaRPr>
          </a:p>
          <a:p>
            <a:r>
              <a:rPr lang="en-US" sz="3600" b="1" dirty="0" smtClean="0">
                <a:solidFill>
                  <a:srgbClr val="002060"/>
                </a:solidFill>
                <a:latin typeface="Berlin Sans FB Demi" pitchFamily="34" charset="0"/>
                <a:cs typeface="Arial" pitchFamily="34" charset="0"/>
              </a:rPr>
              <a:t> </a:t>
            </a:r>
            <a:endParaRPr lang="en-US" sz="3600" dirty="0">
              <a:solidFill>
                <a:srgbClr val="002060"/>
              </a:solidFill>
              <a:latin typeface="Berlin Sans FB Demi" pitchFamily="34" charset="0"/>
            </a:endParaRPr>
          </a:p>
        </p:txBody>
      </p:sp>
      <p:sp>
        <p:nvSpPr>
          <p:cNvPr id="5" name="Oval 4"/>
          <p:cNvSpPr/>
          <p:nvPr/>
        </p:nvSpPr>
        <p:spPr>
          <a:xfrm>
            <a:off x="2743200" y="1128121"/>
            <a:ext cx="6262203" cy="2538929"/>
          </a:xfrm>
          <a:prstGeom prst="ellipse">
            <a:avLst/>
          </a:prstGeom>
          <a:solidFill>
            <a:srgbClr val="00B050">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 name="Oval 3"/>
          <p:cNvSpPr/>
          <p:nvPr/>
        </p:nvSpPr>
        <p:spPr>
          <a:xfrm>
            <a:off x="62479" y="1101792"/>
            <a:ext cx="6384073" cy="2600981"/>
          </a:xfrm>
          <a:prstGeom prst="ellipse">
            <a:avLst/>
          </a:prstGeom>
          <a:solidFill>
            <a:srgbClr val="00B050">
              <a:alpha val="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pic>
        <p:nvPicPr>
          <p:cNvPr id="3074"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6261100"/>
            <a:ext cx="9144000" cy="596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84312" y="6374884"/>
            <a:ext cx="6301725"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Throughput capabilities  7000 - 15000 samples per year </a:t>
            </a:r>
            <a:endParaRPr lang="en-US" dirty="0">
              <a:latin typeface="Arial" panose="020B0604020202020204" pitchFamily="34" charset="0"/>
              <a:cs typeface="Arial" panose="020B0604020202020204" pitchFamily="34" charset="0"/>
            </a:endParaRPr>
          </a:p>
        </p:txBody>
      </p:sp>
      <p:pic>
        <p:nvPicPr>
          <p:cNvPr id="6" name="media3.mp3">
            <a:hlinkClick r:id="" action="ppaction://media"/>
          </p:cNvPr>
          <p:cNvPicPr>
            <a:picLocks noChangeAspect="1"/>
          </p:cNvPicPr>
          <p:nvPr>
            <a:videoFile r:link="rId1"/>
            <p:extLst>
              <p:ext uri="{DAA4B4D4-6D71-4841-9C94-3DE7FCFB9230}">
                <p14:media xmlns="" xmlns:p14="http://schemas.microsoft.com/office/powerpoint/2010/main" r:embed="rId7"/>
              </p:ext>
            </p:extLst>
          </p:nvPr>
        </p:nvPicPr>
        <p:blipFill>
          <a:blip r:embed="rId8" cstate="print"/>
          <a:stretch>
            <a:fillRect/>
          </a:stretch>
        </p:blipFill>
        <p:spPr>
          <a:xfrm>
            <a:off x="8294582" y="5391618"/>
            <a:ext cx="609600" cy="609600"/>
          </a:xfrm>
          <a:prstGeom prst="rect">
            <a:avLst/>
          </a:prstGeom>
        </p:spPr>
      </p:pic>
    </p:spTree>
    <p:extLst>
      <p:ext uri="{BB962C8B-B14F-4D97-AF65-F5344CB8AC3E}">
        <p14:creationId xmlns="" xmlns:p14="http://schemas.microsoft.com/office/powerpoint/2010/main" val="283452259"/>
      </p:ext>
    </p:extLst>
  </p:cSld>
  <p:clrMapOvr>
    <a:masterClrMapping/>
  </p:clrMapOvr>
  <mc:AlternateContent xmlns:mc="http://schemas.openxmlformats.org/markup-compatibility/2006">
    <mc:Choice xmlns="" xmlns:p14="http://schemas.microsoft.com/office/powerpoint/2010/main" Requires="p14">
      <p:transition spd="slow" p14:dur="2000" advTm="71507"/>
    </mc:Choice>
    <mc:Fallback>
      <p:transition spd="slow" advTm="7150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40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endCondLst>
                    <p:cond evt="onStopAudio" delay="0">
                      <p:tgtEl>
                        <p:sldTgt/>
                      </p:tgtEl>
                    </p:cond>
                  </p:endCondLst>
                </p:cTn>
                <p:tgtEl>
                  <p:spTgt spid="6"/>
                </p:tgtEl>
              </p:cMediaNode>
            </p:video>
          </p:childTnLst>
        </p:cTn>
      </p:par>
    </p:tnLst>
  </p:timing>
  <p:extLst mod="1">
    <p:ext uri="{3A86A75C-4F4B-4683-9AE1-C65F6400EC91}">
      <p14:laserTraceLst xmlns="" xmlns:p14="http://schemas.microsoft.com/office/powerpoint/2010/main">
        <p14:tracePtLst>
          <p14:tracePt t="29205" x="4572000" y="3429000"/>
          <p14:tracePt t="29467" x="4559300" y="3416300"/>
          <p14:tracePt t="29475" x="4546600" y="3403600"/>
          <p14:tracePt t="29482" x="4540250" y="3390900"/>
          <p14:tracePt t="29494" x="4521200" y="3384550"/>
          <p14:tracePt t="29510" x="4508500" y="3378200"/>
          <p14:tracePt t="29843" x="4508500" y="3384550"/>
          <p14:tracePt t="29860" x="4508500" y="3390900"/>
          <p14:tracePt t="29867" x="4502150" y="3397250"/>
          <p14:tracePt t="29875" x="4502150" y="3403600"/>
          <p14:tracePt t="29892" x="4495800" y="3416300"/>
          <p14:tracePt t="29909" x="4489450" y="3422650"/>
          <p14:tracePt t="30021" x="4489450" y="3416300"/>
          <p14:tracePt t="30027" x="4489450" y="3403600"/>
          <p14:tracePt t="30042" x="4489450" y="3384550"/>
          <p14:tracePt t="30059" x="4489450" y="3359150"/>
          <p14:tracePt t="30075" x="4495800" y="3295650"/>
          <p14:tracePt t="30091" x="4502150" y="3244850"/>
          <p14:tracePt t="30108" x="4502150" y="3149600"/>
          <p14:tracePt t="30125" x="4514850" y="3048000"/>
          <p14:tracePt t="30142" x="4521200" y="2971800"/>
          <p14:tracePt t="30158" x="4521200" y="2895600"/>
          <p14:tracePt t="30175" x="4527550" y="2806700"/>
          <p14:tracePt t="30191" x="4527550" y="2774950"/>
          <p14:tracePt t="30208" x="4521200" y="2749550"/>
          <p14:tracePt t="30225" x="4514850" y="2724150"/>
          <p14:tracePt t="30241" x="4514850" y="2692400"/>
          <p14:tracePt t="30258" x="4514850" y="2673350"/>
          <p14:tracePt t="30275" x="4514850" y="2641600"/>
          <p14:tracePt t="30291" x="4514850" y="2609850"/>
          <p14:tracePt t="30307" x="4521200" y="2552700"/>
          <p14:tracePt t="30325" x="4521200" y="2489200"/>
          <p14:tracePt t="30341" x="4521200" y="2387600"/>
          <p14:tracePt t="30357" x="4521200" y="2266950"/>
          <p14:tracePt t="30374" x="4521200" y="2139950"/>
          <p14:tracePt t="30391" x="4521200" y="2057400"/>
          <p14:tracePt t="30407" x="4521200" y="1993900"/>
          <p14:tracePt t="30423" x="4508500" y="1930400"/>
          <p14:tracePt t="30439" x="4476750" y="1892300"/>
          <p14:tracePt t="30456" x="4425950" y="1841500"/>
          <p14:tracePt t="30472" x="4362450" y="1816100"/>
          <p14:tracePt t="30491" x="4235450" y="1752600"/>
          <p14:tracePt t="30509" x="4146550" y="1733550"/>
          <p14:tracePt t="30522" x="4057650" y="1714500"/>
          <p14:tracePt t="30539" x="3987800" y="1701800"/>
          <p14:tracePt t="30555" x="3930650" y="1689100"/>
          <p14:tracePt t="30572" x="3898900" y="1682750"/>
          <p14:tracePt t="30588" x="3867150" y="1682750"/>
          <p14:tracePt t="30605" x="3829050" y="1682750"/>
          <p14:tracePt t="30606" x="3816350" y="1682750"/>
          <p14:tracePt t="30622" x="3771900" y="1676400"/>
          <p14:tracePt t="30639" x="3708400" y="1676400"/>
          <p14:tracePt t="30656" x="3632200" y="1676400"/>
          <p14:tracePt t="30673" x="3536950" y="1670050"/>
          <p14:tracePt t="30689" x="3441700" y="1670050"/>
          <p14:tracePt t="30706" x="3238500" y="1663700"/>
          <p14:tracePt t="30722" x="3124200" y="1663700"/>
          <p14:tracePt t="30740" x="3016250" y="1663700"/>
          <p14:tracePt t="30755" x="2908300" y="1663700"/>
          <p14:tracePt t="30772" x="2819400" y="1651000"/>
          <p14:tracePt t="30789" x="2730500" y="1651000"/>
          <p14:tracePt t="30805" x="2667000" y="1638300"/>
          <p14:tracePt t="30806" x="2628900" y="1631950"/>
          <p14:tracePt t="30822" x="2578100" y="1619250"/>
          <p14:tracePt t="30839" x="2501900" y="1619250"/>
          <p14:tracePt t="30855" x="2438400" y="1619250"/>
          <p14:tracePt t="30872" x="2374900" y="1619250"/>
          <p14:tracePt t="30888" x="2305050" y="1619250"/>
          <p14:tracePt t="30906" x="2190750" y="1631950"/>
          <p14:tracePt t="30921" x="2114550" y="1651000"/>
          <p14:tracePt t="30938" x="2038350" y="1657350"/>
          <p14:tracePt t="30955" x="1974850" y="1670050"/>
          <p14:tracePt t="30971" x="1905000" y="1689100"/>
          <p14:tracePt t="30988" x="1866900" y="1708150"/>
          <p14:tracePt t="31005" x="1847850" y="1727200"/>
          <p14:tracePt t="31021" x="1809750" y="1778000"/>
          <p14:tracePt t="31038" x="1797050" y="1822450"/>
          <p14:tracePt t="31054" x="1771650" y="1841500"/>
          <p14:tracePt t="31071" x="1752600" y="1860550"/>
          <p14:tracePt t="31088" x="1720850" y="1892300"/>
          <p14:tracePt t="31104" x="1670050" y="1943100"/>
          <p14:tracePt t="31121" x="1606550" y="2032000"/>
          <p14:tracePt t="31138" x="1568450" y="2120900"/>
          <p14:tracePt t="31154" x="1543050" y="2298700"/>
          <p14:tracePt t="31170" x="1530350" y="2622550"/>
          <p14:tracePt t="31187" x="1530350" y="2825750"/>
          <p14:tracePt t="31204" x="1543050" y="2914650"/>
          <p14:tracePt t="31222" x="1600200" y="2990850"/>
          <p14:tracePt t="31237" x="1670050" y="3022600"/>
          <p14:tracePt t="31254" x="1765300" y="3079750"/>
          <p14:tracePt t="31270" x="1898650" y="3136900"/>
          <p14:tracePt t="31287" x="2070100" y="3206750"/>
          <p14:tracePt t="31303" x="2273300" y="3251200"/>
          <p14:tracePt t="31322" x="2686050" y="3340100"/>
          <p14:tracePt t="31337" x="3124200" y="3403600"/>
          <p14:tracePt t="31353" x="3517900" y="3460750"/>
          <p14:tracePt t="31370" x="3905250" y="3511550"/>
          <p14:tracePt t="31386" x="4298950" y="3556000"/>
          <p14:tracePt t="31403" x="4616450" y="3568700"/>
          <p14:tracePt t="31421" x="5264150" y="3632200"/>
          <p14:tracePt t="31435" x="5467350" y="3644900"/>
          <p14:tracePt t="31452" x="5791200" y="3676650"/>
          <p14:tracePt t="31453" x="5930900" y="3683000"/>
          <p14:tracePt t="31468" x="6273800" y="3689350"/>
          <p14:tracePt t="31485" x="6610350" y="3689350"/>
          <p14:tracePt t="31502" x="6959600" y="3683000"/>
          <p14:tracePt t="31518" x="7397750" y="3695700"/>
          <p14:tracePt t="31535" x="7816850" y="3733800"/>
          <p14:tracePt t="31551" x="8204200" y="3778250"/>
          <p14:tracePt t="31552" x="8388350" y="3778250"/>
          <p14:tracePt t="31568" x="8693150" y="3746500"/>
          <p14:tracePt t="31585" x="8959850" y="3695700"/>
          <p14:tracePt t="31767" x="9067800" y="2298700"/>
          <p14:tracePt t="31784" x="8807450" y="2152650"/>
          <p14:tracePt t="31800" x="8559800" y="2051050"/>
          <p14:tracePt t="31817" x="8394700" y="1968500"/>
          <p14:tracePt t="31834" x="8210550" y="1905000"/>
          <p14:tracePt t="31850" x="7867650" y="1822450"/>
          <p14:tracePt t="31867" x="7581900" y="1746250"/>
          <p14:tracePt t="31883" x="7258050" y="1670050"/>
          <p14:tracePt t="31901" x="6889750" y="1612900"/>
          <p14:tracePt t="31917" x="6502400" y="1587500"/>
          <p14:tracePt t="31933" x="6102350" y="1574800"/>
          <p14:tracePt t="31951" x="5441950" y="1543050"/>
          <p14:tracePt t="31967" x="5022850" y="1536700"/>
          <p14:tracePt t="31983" x="4616450" y="1562100"/>
          <p14:tracePt t="32000" x="4229100" y="1562100"/>
          <p14:tracePt t="32016" x="3816350" y="1600200"/>
          <p14:tracePt t="32033" x="3479800" y="1657350"/>
          <p14:tracePt t="32050" x="3225800" y="1682750"/>
          <p14:tracePt t="32066" x="2997200" y="1720850"/>
          <p14:tracePt t="32067" x="2889250" y="1733550"/>
          <p14:tracePt t="32083" x="2711450" y="1771650"/>
          <p14:tracePt t="32100" x="2546350" y="1809750"/>
          <p14:tracePt t="32116" x="2406650" y="1866900"/>
          <p14:tracePt t="32132" x="2279650" y="1905000"/>
          <p14:tracePt t="32149" x="2133600" y="1968500"/>
          <p14:tracePt t="32151" x="2101850" y="1987550"/>
          <p14:tracePt t="32166" x="2032000" y="2012950"/>
          <p14:tracePt t="32183" x="1905000" y="2076450"/>
          <p14:tracePt t="32199" x="1847850" y="2127250"/>
          <p14:tracePt t="32215" x="1790700" y="2235200"/>
          <p14:tracePt t="32231" x="1746250" y="2400300"/>
          <p14:tracePt t="32248" x="1689100" y="2597150"/>
          <p14:tracePt t="32265" x="1644650" y="2762250"/>
          <p14:tracePt t="32281" x="1587500" y="2984500"/>
          <p14:tracePt t="32298" x="1581150" y="3143250"/>
          <p14:tracePt t="32314" x="1619250" y="3200400"/>
          <p14:tracePt t="32331" x="1695450" y="3257550"/>
          <p14:tracePt t="32348" x="1797050" y="3295650"/>
          <p14:tracePt t="32364" x="1930400" y="3352800"/>
          <p14:tracePt t="32382" x="2101850" y="3416300"/>
          <p14:tracePt t="32383" x="2190750" y="3422650"/>
          <p14:tracePt t="32398" x="2368550" y="3441700"/>
          <p14:tracePt t="32415" x="2533650" y="3448050"/>
          <p14:tracePt t="32431" x="2743200" y="3422650"/>
          <p14:tracePt t="32449" x="2940050" y="3359150"/>
          <p14:tracePt t="32465" x="3143250" y="3282950"/>
          <p14:tracePt t="32481" x="3448050" y="3155950"/>
          <p14:tracePt t="32498" x="3867150" y="2978150"/>
          <p14:tracePt t="32514" x="4533900" y="2768600"/>
          <p14:tracePt t="32532" x="4895850" y="2660650"/>
          <p14:tracePt t="32547" x="5207000" y="2546350"/>
          <p14:tracePt t="32564" x="5397500" y="2413000"/>
          <p14:tracePt t="32583" x="5600700" y="2254250"/>
          <p14:tracePt t="32597" x="5689600" y="2159000"/>
          <p14:tracePt t="32614" x="5721350" y="2101850"/>
          <p14:tracePt t="32630" x="5721350" y="2070100"/>
          <p14:tracePt t="32647" x="5715000" y="2032000"/>
          <p14:tracePt t="32664" x="5664200" y="2006600"/>
          <p14:tracePt t="32680" x="5607050" y="1968500"/>
          <p14:tracePt t="32697" x="5486400" y="1905000"/>
          <p14:tracePt t="32713" x="5327650" y="1841500"/>
          <p14:tracePt t="32729" x="5130800" y="1790700"/>
          <p14:tracePt t="32746" x="4889500" y="1727200"/>
          <p14:tracePt t="32763" x="4591050" y="1676400"/>
          <p14:tracePt t="32779" x="4254500" y="1644650"/>
          <p14:tracePt t="32796" x="3867150" y="1638300"/>
          <p14:tracePt t="32796" x="3632200" y="1638300"/>
          <p14:tracePt t="32813" x="3175000" y="1638300"/>
          <p14:tracePt t="32829" x="2908300" y="1695450"/>
          <p14:tracePt t="32846" x="2641600" y="1758950"/>
          <p14:tracePt t="32862" x="2451100" y="1847850"/>
          <p14:tracePt t="32879" x="2216150" y="2012950"/>
          <p14:tracePt t="32896" x="2076450" y="2178050"/>
          <p14:tracePt t="32912" x="1987550" y="2273300"/>
          <p14:tracePt t="32913" x="1955800" y="2349500"/>
          <p14:tracePt t="32929" x="1885950" y="2432050"/>
          <p14:tracePt t="32946" x="1854200" y="2514600"/>
          <p14:tracePt t="32962" x="1841500" y="2609850"/>
          <p14:tracePt t="32978" x="1835150" y="2724150"/>
          <p14:tracePt t="32995" x="1835150" y="2895600"/>
          <p14:tracePt t="33012" x="1828800" y="3022600"/>
          <p14:tracePt t="33029" x="1809750" y="3270250"/>
          <p14:tracePt t="33045" x="1797050" y="3384550"/>
          <p14:tracePt t="33061" x="1797050" y="3460750"/>
          <p14:tracePt t="33078" x="1790700" y="3505200"/>
          <p14:tracePt t="33095" x="1809750" y="3562350"/>
          <p14:tracePt t="33111" x="1847850" y="3644900"/>
          <p14:tracePt t="33128" x="1885950" y="3714750"/>
          <p14:tracePt t="33144" x="1924050" y="3822700"/>
          <p14:tracePt t="33161" x="1949450" y="3886200"/>
          <p14:tracePt t="33178" x="1968500" y="3943350"/>
          <p14:tracePt t="33194" x="1993900" y="4000500"/>
          <p14:tracePt t="33211" x="2025650" y="4044950"/>
          <p14:tracePt t="33227" x="2089150" y="4102100"/>
          <p14:tracePt t="33244" x="2305050" y="4248150"/>
          <p14:tracePt t="33261" x="2495550" y="4318000"/>
          <p14:tracePt t="33277" x="2609850" y="4375150"/>
          <p14:tracePt t="33294" x="2692400" y="4400550"/>
          <p14:tracePt t="33310" x="2768600" y="4419600"/>
          <p14:tracePt t="33327" x="2863850" y="4445000"/>
          <p14:tracePt t="33344" x="2978150" y="4451350"/>
          <p14:tracePt t="33360" x="3067050" y="4451350"/>
          <p14:tracePt t="33377" x="3149600" y="4451350"/>
          <p14:tracePt t="33393" x="3225800" y="4457700"/>
          <p14:tracePt t="33410" x="3282950" y="4451350"/>
          <p14:tracePt t="33427" x="3333750" y="4438650"/>
          <p14:tracePt t="33444" x="3429000" y="4400550"/>
          <p14:tracePt t="33460" x="3498850" y="4387850"/>
          <p14:tracePt t="33477" x="3543300" y="4375150"/>
          <p14:tracePt t="33493" x="3562350" y="4362450"/>
          <p14:tracePt t="33510" x="3581400" y="4349750"/>
          <p14:tracePt t="33527" x="3587750" y="4343400"/>
          <p14:tracePt t="33543" x="3594100" y="4337050"/>
          <p14:tracePt t="33560" x="3600450" y="4330700"/>
          <p14:tracePt t="33576" x="3632200" y="4318000"/>
          <p14:tracePt t="33593" x="3676650" y="4298950"/>
          <p14:tracePt t="33610" x="3727450" y="4279900"/>
          <p14:tracePt t="33626" x="3759200" y="4254500"/>
          <p14:tracePt t="33643" x="3778250" y="4241800"/>
          <p14:tracePt t="33667" x="3784600" y="4241800"/>
          <p14:tracePt t="33713" x="3784600" y="4235450"/>
          <p14:tracePt t="33728" x="3790950" y="4229100"/>
          <p14:tracePt t="33767" x="3790950" y="4222750"/>
          <p14:tracePt t="33781" x="3790950" y="4216400"/>
          <p14:tracePt t="33797" x="3784600" y="4210050"/>
          <p14:tracePt t="33805" x="3778250" y="4210050"/>
          <p14:tracePt t="33813" x="3771900" y="4210050"/>
          <p14:tracePt t="33826" x="3771900" y="4203700"/>
          <p14:tracePt t="33842" x="3746500" y="4203700"/>
          <p14:tracePt t="33859" x="3670300" y="4184650"/>
          <p14:tracePt t="33876" x="3606800" y="4178300"/>
          <p14:tracePt t="33893" x="3498850" y="4178300"/>
          <p14:tracePt t="33909" x="3371850" y="4171950"/>
          <p14:tracePt t="33925" x="3263900" y="4171950"/>
          <p14:tracePt t="33944" x="3130550" y="4171950"/>
          <p14:tracePt t="33959" x="3098800" y="4171950"/>
          <p14:tracePt t="33976" x="3048000" y="4171950"/>
          <p14:tracePt t="33992" x="3028950" y="4171950"/>
          <p14:tracePt t="34008" x="2997200" y="4165600"/>
          <p14:tracePt t="34026" x="2965450" y="4146550"/>
          <p14:tracePt t="34042" x="2908300" y="4133850"/>
          <p14:tracePt t="34058" x="2857500" y="4121150"/>
          <p14:tracePt t="34076" x="2755900" y="4083050"/>
          <p14:tracePt t="34091" x="2686050" y="4070350"/>
          <p14:tracePt t="34108" x="2609850" y="4064000"/>
          <p14:tracePt t="34124" x="2514600" y="4044950"/>
          <p14:tracePt t="34142" x="2438400" y="4019550"/>
          <p14:tracePt t="34158" x="2292350" y="3975100"/>
          <p14:tracePt t="34174" x="2012950" y="3911600"/>
          <p14:tracePt t="34191" x="1860550" y="3886200"/>
          <p14:tracePt t="34208" x="1758950" y="3873500"/>
          <p14:tracePt t="34224" x="1676400" y="3867150"/>
          <p14:tracePt t="34241" x="1574800" y="3848100"/>
          <p14:tracePt t="34257" x="1492250" y="3841750"/>
          <p14:tracePt t="34274" x="1403350" y="3835400"/>
          <p14:tracePt t="34290" x="1282700" y="3835400"/>
          <p14:tracePt t="34307" x="1193800" y="3822700"/>
          <p14:tracePt t="34324" x="1117600" y="3810000"/>
          <p14:tracePt t="34342" x="1060450" y="3810000"/>
          <p14:tracePt t="34357" x="1016000" y="3822700"/>
          <p14:tracePt t="34374" x="977900" y="3854450"/>
          <p14:tracePt t="34391" x="952500" y="3892550"/>
          <p14:tracePt t="34407" x="920750" y="3924300"/>
          <p14:tracePt t="34424" x="895350" y="3937000"/>
          <p14:tracePt t="34441" x="863600" y="3968750"/>
          <p14:tracePt t="34456" x="844550" y="3987800"/>
          <p14:tracePt t="34473" x="825500" y="4044950"/>
          <p14:tracePt t="34474" x="825500" y="4083050"/>
          <p14:tracePt t="34491" x="806450" y="4184650"/>
          <p14:tracePt t="34507" x="793750" y="4286250"/>
          <p14:tracePt t="34522" x="781050" y="4337050"/>
          <p14:tracePt t="34539" x="762000" y="4375150"/>
          <p14:tracePt t="34555" x="755650" y="4400550"/>
          <p14:tracePt t="34572" x="749300" y="4419600"/>
          <p14:tracePt t="34588" x="736600" y="4445000"/>
          <p14:tracePt t="34605" x="736600" y="4470400"/>
          <p14:tracePt t="34606" x="730250" y="4489450"/>
          <p14:tracePt t="34622" x="717550" y="4533900"/>
          <p14:tracePt t="34638" x="698500" y="4578350"/>
          <p14:tracePt t="34655" x="679450" y="4629150"/>
          <p14:tracePt t="34671" x="660400" y="4667250"/>
          <p14:tracePt t="34688" x="641350" y="4692650"/>
          <p14:tracePt t="34706" x="628650" y="4711700"/>
          <p14:tracePt t="34722" x="622300" y="4737100"/>
          <p14:tracePt t="34738" x="622300" y="4756150"/>
          <p14:tracePt t="34754" x="622300" y="4813300"/>
          <p14:tracePt t="34771" x="622300" y="4914900"/>
          <p14:tracePt t="34788" x="622300" y="5010150"/>
          <p14:tracePt t="34804" x="622300" y="5099050"/>
          <p14:tracePt t="34821" x="622300" y="5200650"/>
          <p14:tracePt t="34837" x="628650" y="5238750"/>
          <p14:tracePt t="34854" x="654050" y="5289550"/>
          <p14:tracePt t="34871" x="685800" y="5308600"/>
          <p14:tracePt t="34888" x="730250" y="5359400"/>
          <p14:tracePt t="34904" x="838200" y="5422900"/>
          <p14:tracePt t="34920" x="933450" y="5492750"/>
          <p14:tracePt t="34937" x="1009650" y="5537200"/>
          <p14:tracePt t="34954" x="1104900" y="5562600"/>
          <p14:tracePt t="34970" x="1250950" y="5588000"/>
          <p14:tracePt t="34987" x="1409700" y="5600700"/>
          <p14:tracePt t="35003" x="1606550" y="5619750"/>
          <p14:tracePt t="35021" x="1746250" y="5645150"/>
          <p14:tracePt t="35022" x="1822450" y="5657850"/>
          <p14:tracePt t="35037" x="1955800" y="5664200"/>
          <p14:tracePt t="35054" x="2070100" y="5664200"/>
          <p14:tracePt t="35071" x="2171700" y="5645150"/>
          <p14:tracePt t="35087" x="2279650" y="5626100"/>
          <p14:tracePt t="35105" x="2387600" y="5613400"/>
          <p14:tracePt t="35106" x="2463800" y="5594350"/>
          <p14:tracePt t="35121" x="2559050" y="5588000"/>
          <p14:tracePt t="35137" x="2736850" y="5562600"/>
          <p14:tracePt t="35154" x="2870200" y="5549900"/>
          <p14:tracePt t="35170" x="2952750" y="5530850"/>
          <p14:tracePt t="35187" x="3060700" y="5511800"/>
          <p14:tracePt t="35204" x="3117850" y="5492750"/>
          <p14:tracePt t="35220" x="3225800" y="5461000"/>
          <p14:tracePt t="35237" x="3308350" y="5441950"/>
          <p14:tracePt t="35254" x="3403600" y="5397500"/>
          <p14:tracePt t="35269" x="3505200" y="5321300"/>
          <p14:tracePt t="35286" x="3568700" y="5245100"/>
          <p14:tracePt t="35303" x="3606800" y="5168900"/>
          <p14:tracePt t="35319" x="3625850" y="5080000"/>
          <p14:tracePt t="35321" x="3625850" y="5029200"/>
          <p14:tracePt t="35337" x="3632200" y="4933950"/>
          <p14:tracePt t="35353" x="3632200" y="4838700"/>
          <p14:tracePt t="35369" x="3632200" y="4737100"/>
          <p14:tracePt t="35386" x="3613150" y="4648200"/>
          <p14:tracePt t="35402" x="3600450" y="4578350"/>
          <p14:tracePt t="35419" x="3575050" y="4483100"/>
          <p14:tracePt t="35436" x="3536950" y="4349750"/>
          <p14:tracePt t="35452" x="3486150" y="4254500"/>
          <p14:tracePt t="35469" x="3422650" y="4178300"/>
          <p14:tracePt t="35485" x="3308350" y="4114800"/>
          <p14:tracePt t="35502" x="3162300" y="4051300"/>
          <p14:tracePt t="35518" x="2908300" y="3956050"/>
          <p14:tracePt t="35535" x="2571750" y="3905250"/>
          <p14:tracePt t="35536" x="2400300" y="3905250"/>
          <p14:tracePt t="35552" x="2032000" y="3867150"/>
          <p14:tracePt t="35568" x="1771650" y="3867150"/>
          <p14:tracePt t="35585" x="1587500" y="3879850"/>
          <p14:tracePt t="35601" x="1416050" y="3911600"/>
          <p14:tracePt t="35618" x="1270000" y="3956050"/>
          <p14:tracePt t="35635" x="1098550" y="4000500"/>
          <p14:tracePt t="35636" x="990600" y="4032250"/>
          <p14:tracePt t="35652" x="901700" y="4064000"/>
          <p14:tracePt t="35652" x="819150" y="4121150"/>
          <p14:tracePt t="35667" x="609600" y="4286250"/>
          <p14:tracePt t="35683" x="482600" y="4413250"/>
          <p14:tracePt t="35700" x="406400" y="4476750"/>
          <p14:tracePt t="35717" x="342900" y="4540250"/>
          <p14:tracePt t="35733" x="304800" y="4603750"/>
          <p14:tracePt t="35750" x="273050" y="4673600"/>
          <p14:tracePt t="35767" x="241300" y="4756150"/>
          <p14:tracePt t="35783" x="234950" y="4813300"/>
          <p14:tracePt t="35800" x="234950" y="4902200"/>
          <p14:tracePt t="35817" x="228600" y="5010150"/>
          <p14:tracePt t="35834" x="228600" y="5149850"/>
          <p14:tracePt t="35850" x="228600" y="5321300"/>
          <p14:tracePt t="35867" x="254000" y="5562600"/>
          <p14:tracePt t="35884" x="266700" y="5645150"/>
          <p14:tracePt t="35900" x="304800" y="5702300"/>
          <p14:tracePt t="35917" x="355600" y="5778500"/>
          <p14:tracePt t="35933" x="412750" y="5835650"/>
          <p14:tracePt t="35950" x="501650" y="5924550"/>
          <p14:tracePt t="35967" x="698500" y="6019800"/>
          <p14:tracePt t="35983" x="819150" y="6051550"/>
          <p14:tracePt t="35999" x="952500" y="6070600"/>
          <p14:tracePt t="36016" x="1079500" y="6076950"/>
          <p14:tracePt t="36033" x="1187450" y="6089650"/>
          <p14:tracePt t="36049" x="1282700" y="6102350"/>
          <p14:tracePt t="36067" x="1416050" y="6140450"/>
          <p14:tracePt t="36083" x="1562100" y="6178550"/>
          <p14:tracePt t="36099" x="1676400" y="6203950"/>
          <p14:tracePt t="36116" x="1771650" y="6210300"/>
          <p14:tracePt t="36132" x="1847850" y="6210300"/>
          <p14:tracePt t="36149" x="1924050" y="6210300"/>
          <p14:tracePt t="36166" x="2000250" y="6203950"/>
          <p14:tracePt t="36166" x="2051050" y="6197600"/>
          <p14:tracePt t="36183" x="2165350" y="6197600"/>
          <p14:tracePt t="36199" x="2273300" y="6210300"/>
          <p14:tracePt t="36215" x="2374900" y="6216650"/>
          <p14:tracePt t="36232" x="2463800" y="6216650"/>
          <p14:tracePt t="36249" x="2571750" y="6216650"/>
          <p14:tracePt t="36265" x="2673350" y="6197600"/>
          <p14:tracePt t="36266" x="2705100" y="6191250"/>
          <p14:tracePt t="36282" x="2774950" y="6191250"/>
          <p14:tracePt t="36298" x="2800350" y="6191250"/>
          <p14:tracePt t="36314" x="2832100" y="6191250"/>
          <p14:tracePt t="36331" x="2857500" y="6197600"/>
          <p14:tracePt t="36348" x="2889250" y="6197600"/>
          <p14:tracePt t="36364" x="2921000" y="6197600"/>
          <p14:tracePt t="36382" x="2965450" y="6197600"/>
          <p14:tracePt t="36382" x="2990850" y="6197600"/>
          <p14:tracePt t="36398" x="3016250" y="6197600"/>
          <p14:tracePt t="36414" x="3111500" y="6191250"/>
          <p14:tracePt t="36431" x="3181350" y="6191250"/>
          <p14:tracePt t="36447" x="3276600" y="6191250"/>
          <p14:tracePt t="36464" x="3340100" y="6191250"/>
          <p14:tracePt t="36481" x="3384550" y="6178550"/>
          <p14:tracePt t="36497" x="3429000" y="6172200"/>
          <p14:tracePt t="36516" x="3473450" y="6159500"/>
          <p14:tracePt t="36529" x="3524250" y="6153150"/>
          <p14:tracePt t="36546" x="3568700" y="6146800"/>
          <p14:tracePt t="36563" x="3625850" y="6146800"/>
          <p14:tracePt t="36579" x="3683000" y="6146800"/>
          <p14:tracePt t="36596" x="3733800" y="6134100"/>
          <p14:tracePt t="36612" x="3816350" y="6134100"/>
          <p14:tracePt t="36631" x="3848100" y="6134100"/>
          <p14:tracePt t="36646" x="3854450" y="6134100"/>
          <p14:tracePt t="36662" x="3860800" y="6134100"/>
          <p14:tracePt t="37198" x="3829050" y="6083300"/>
          <p14:tracePt t="37204" x="3797300" y="6045200"/>
          <p14:tracePt t="37213" x="3784600" y="6026150"/>
          <p14:tracePt t="37228" x="3759200" y="6007100"/>
          <p14:tracePt t="37244" x="3714750" y="5949950"/>
          <p14:tracePt t="37261" x="3644900" y="5854700"/>
          <p14:tracePt t="37277" x="3594100" y="5784850"/>
          <p14:tracePt t="37294" x="3511550" y="5721350"/>
          <p14:tracePt t="37311" x="3416300" y="5651500"/>
          <p14:tracePt t="37327" x="3200400" y="5537200"/>
          <p14:tracePt t="37344" x="2978150" y="5422900"/>
          <p14:tracePt t="37345" x="2863850" y="5378450"/>
          <p14:tracePt t="37360" x="2667000" y="5321300"/>
          <p14:tracePt t="37378" x="2495550" y="5308600"/>
          <p14:tracePt t="37395" x="2413000" y="5302250"/>
          <p14:tracePt t="37397" x="2387600" y="5302250"/>
          <p14:tracePt t="37410" x="2343150" y="5302250"/>
          <p14:tracePt t="37427" x="2235200" y="5289550"/>
          <p14:tracePt t="37443" x="2082800" y="5257800"/>
          <p14:tracePt t="37461" x="1993900" y="5251450"/>
          <p14:tracePt t="37477" x="1898650" y="5238750"/>
          <p14:tracePt t="37493" x="1816100" y="5226050"/>
          <p14:tracePt t="37510" x="1758950" y="5226050"/>
          <p14:tracePt t="37526" x="1695450" y="5226050"/>
          <p14:tracePt t="37543" x="1587500" y="5207000"/>
          <p14:tracePt t="37560" x="1511300" y="5194300"/>
          <p14:tracePt t="37576" x="1409700" y="5181600"/>
          <p14:tracePt t="37593" x="1295400" y="5181600"/>
          <p14:tracePt t="37609" x="1200150" y="5181600"/>
          <p14:tracePt t="37626" x="1149350" y="5181600"/>
          <p14:tracePt t="37643" x="1098550" y="5181600"/>
          <p14:tracePt t="37660" x="1003300" y="5162550"/>
          <p14:tracePt t="37676" x="939800" y="5143500"/>
          <p14:tracePt t="37693" x="876300" y="5130800"/>
          <p14:tracePt t="37709" x="831850" y="5130800"/>
          <p14:tracePt t="37725" x="806450" y="5130800"/>
          <p14:tracePt t="37742" x="806450" y="5137150"/>
          <p14:tracePt t="37759" x="825500" y="5181600"/>
          <p14:tracePt t="37776" x="895350" y="5238750"/>
          <p14:tracePt t="37793" x="1028700" y="5302250"/>
          <p14:tracePt t="37808" x="1181100" y="5353050"/>
          <p14:tracePt t="37826" x="1276350" y="5372100"/>
          <p14:tracePt t="37842" x="1346200" y="5391150"/>
          <p14:tracePt t="37843" x="1377950" y="5397500"/>
          <p14:tracePt t="37858" x="1428750" y="5435600"/>
          <p14:tracePt t="37875" x="1574800" y="5505450"/>
          <p14:tracePt t="37892" x="1797050" y="5613400"/>
          <p14:tracePt t="37908" x="2038350" y="5708650"/>
          <p14:tracePt t="37925" x="2260600" y="5772150"/>
          <p14:tracePt t="37941" x="2489200" y="5854700"/>
          <p14:tracePt t="37958" x="2743200" y="5930900"/>
          <p14:tracePt t="37959" x="2876550" y="5956300"/>
          <p14:tracePt t="37975" x="3079750" y="6026150"/>
          <p14:tracePt t="37991" x="3314700" y="6089650"/>
          <p14:tracePt t="38008" x="3524250" y="6115050"/>
          <p14:tracePt t="38024" x="3657600" y="6134100"/>
          <p14:tracePt t="38041" x="3771900" y="6159500"/>
          <p14:tracePt t="38058" x="3873500" y="6203950"/>
          <p14:tracePt t="38075" x="4000500" y="6242050"/>
          <p14:tracePt t="38076" x="4032250" y="6242050"/>
          <p14:tracePt t="38091" x="4102100" y="6254750"/>
          <p14:tracePt t="38107" x="4165600" y="6273800"/>
          <p14:tracePt t="38124" x="4241800" y="6280150"/>
          <p14:tracePt t="38141" x="4324350" y="6299200"/>
          <p14:tracePt t="38157" x="4419600" y="6318250"/>
          <p14:tracePt t="38174" x="4559300" y="6337300"/>
          <p14:tracePt t="38192" x="4724400" y="6337300"/>
          <p14:tracePt t="38207" x="4781550" y="6337300"/>
          <p14:tracePt t="38223" x="4838700" y="6330950"/>
          <p14:tracePt t="38240" x="4889500" y="6324600"/>
          <p14:tracePt t="38257" x="4953000" y="6318250"/>
          <p14:tracePt t="38274" x="5060950" y="6305550"/>
          <p14:tracePt t="38276" x="5118100" y="6305550"/>
          <p14:tracePt t="38290" x="5213350" y="6305550"/>
          <p14:tracePt t="38306" x="5302250" y="6305550"/>
          <p14:tracePt t="38324" x="5384800" y="6305550"/>
          <p14:tracePt t="38340" x="5454650" y="6299200"/>
          <p14:tracePt t="38356" x="5530850" y="6299200"/>
          <p14:tracePt t="38373" x="5575300" y="6292850"/>
          <p14:tracePt t="38390" x="5657850" y="6292850"/>
          <p14:tracePt t="38406" x="5715000" y="6292850"/>
          <p14:tracePt t="38423" x="5803900" y="6292850"/>
          <p14:tracePt t="38439" x="5892800" y="6292850"/>
          <p14:tracePt t="38456" x="5949950" y="6286500"/>
          <p14:tracePt t="38473" x="5994400" y="6273800"/>
          <p14:tracePt t="38489" x="6045200" y="6248400"/>
          <p14:tracePt t="38508" x="6076950" y="6223000"/>
          <p14:tracePt t="38522" x="6102350" y="6203950"/>
          <p14:tracePt t="38539" x="6115050" y="6197600"/>
          <p14:tracePt t="38555" x="6121400" y="6184900"/>
          <p14:tracePt t="38572" x="6140450" y="6165850"/>
          <p14:tracePt t="38588" x="6159500" y="6159500"/>
          <p14:tracePt t="38589" x="6172200" y="6153150"/>
          <p14:tracePt t="38605" x="6203950" y="6127750"/>
          <p14:tracePt t="38622" x="6261100" y="6096000"/>
          <p14:tracePt t="38638" x="6343650" y="6064250"/>
          <p14:tracePt t="38655" x="6388100" y="6032500"/>
          <p14:tracePt t="38672" x="6426200" y="6007100"/>
          <p14:tracePt t="38688" x="6457950" y="5981700"/>
          <p14:tracePt t="38705" x="6521450" y="5949950"/>
          <p14:tracePt t="38706" x="6540500" y="5943600"/>
          <p14:tracePt t="38722" x="6572250" y="5924550"/>
          <p14:tracePt t="38738" x="6623050" y="5905500"/>
          <p14:tracePt t="38756" x="6667500" y="5892800"/>
          <p14:tracePt t="38771" x="6705600" y="5892800"/>
          <p14:tracePt t="38787" x="6750050" y="5892800"/>
          <p14:tracePt t="38803" x="6788150" y="5892800"/>
          <p14:tracePt t="38820" x="6838950" y="5892800"/>
          <p14:tracePt t="38837" x="6940550" y="5886450"/>
          <p14:tracePt t="38853" x="7016750" y="5886450"/>
          <p14:tracePt t="38870" x="7092950" y="5892800"/>
          <p14:tracePt t="38886" x="7194550" y="5905500"/>
          <p14:tracePt t="38903" x="7296150" y="5911850"/>
          <p14:tracePt t="38920" x="7429500" y="5930900"/>
          <p14:tracePt t="38936" x="7562850" y="5949950"/>
          <p14:tracePt t="38955" x="7632700" y="5956300"/>
          <p14:tracePt t="38970" x="7708900" y="5975350"/>
          <p14:tracePt t="38987" x="7753350" y="5981700"/>
          <p14:tracePt t="39004" x="7778750" y="5988050"/>
          <p14:tracePt t="39020" x="7797800" y="5988050"/>
          <p14:tracePt t="39037" x="7835900" y="5988050"/>
          <p14:tracePt t="39053" x="7842250" y="5988050"/>
          <p14:tracePt t="39070" x="7848600" y="5988050"/>
          <p14:tracePt t="39167" x="7848600" y="5994400"/>
          <p14:tracePt t="39175" x="7842250" y="6000750"/>
          <p14:tracePt t="39186" x="7835900" y="6007100"/>
          <p14:tracePt t="39203" x="7816850" y="6019800"/>
          <p14:tracePt t="39219" x="7791450" y="6026150"/>
          <p14:tracePt t="39236" x="7715250" y="6032500"/>
          <p14:tracePt t="39253" x="7543800" y="6064250"/>
          <p14:tracePt t="39269" x="7435850" y="6096000"/>
          <p14:tracePt t="39286" x="7353300" y="6134100"/>
          <p14:tracePt t="39302" x="7289800" y="6159500"/>
          <p14:tracePt t="39321" x="7251700" y="6197600"/>
          <p14:tracePt t="39321" x="7239000" y="6203950"/>
          <p14:tracePt t="39336" x="7200900" y="6216650"/>
          <p14:tracePt t="39351" x="7162800" y="6229350"/>
          <p14:tracePt t="39368" x="7099300" y="6229350"/>
          <p14:tracePt t="39384" x="7067550" y="6223000"/>
          <p14:tracePt t="39401" x="7061200" y="6223000"/>
          <p14:tracePt t="39418" x="7054850" y="6216650"/>
          <p14:tracePt t="39435" x="7035800" y="6197600"/>
          <p14:tracePt t="39436" x="7023100" y="6178550"/>
          <p14:tracePt t="39452" x="6997700" y="6127750"/>
          <p14:tracePt t="39468" x="6985000" y="6057900"/>
          <p14:tracePt t="39484" x="6965950" y="5949950"/>
          <p14:tracePt t="39501" x="6953250" y="5848350"/>
          <p14:tracePt t="39517" x="6946900" y="5734050"/>
          <p14:tracePt t="39534" x="6940550" y="5613400"/>
          <p14:tracePt t="39551" x="6915150" y="5480050"/>
          <p14:tracePt t="39568" x="6877050" y="5321300"/>
          <p14:tracePt t="39584" x="6851650" y="5175250"/>
          <p14:tracePt t="39600" x="6845300" y="5080000"/>
          <p14:tracePt t="39617" x="6845300" y="5010150"/>
          <p14:tracePt t="39636" x="6845300" y="4927600"/>
          <p14:tracePt t="39650" x="6845300" y="4870450"/>
          <p14:tracePt t="39667" x="6851650" y="4737100"/>
          <p14:tracePt t="39684" x="6858000" y="4635500"/>
          <p14:tracePt t="39700" x="6858000" y="4521200"/>
          <p14:tracePt t="39717" x="6864350" y="4438650"/>
          <p14:tracePt t="39733" x="6877050" y="4362450"/>
          <p14:tracePt t="39750" x="6889750" y="4318000"/>
          <p14:tracePt t="39766" x="6908800" y="4222750"/>
          <p14:tracePt t="39783" x="6921500" y="4146550"/>
          <p14:tracePt t="39800" x="6927850" y="4064000"/>
          <p14:tracePt t="39816" x="6953250" y="4000500"/>
          <p14:tracePt t="39833" x="6972300" y="3943350"/>
          <p14:tracePt t="39849" x="7023100" y="3911600"/>
          <p14:tracePt t="39865" x="7073900" y="3860800"/>
          <p14:tracePt t="39882" x="7162800" y="3797300"/>
          <p14:tracePt t="39899" x="7200900" y="3759200"/>
          <p14:tracePt t="39915" x="7258050" y="3714750"/>
          <p14:tracePt t="39932" x="7321550" y="3676650"/>
          <p14:tracePt t="39949" x="7378700" y="3644900"/>
          <p14:tracePt t="39965" x="7473950" y="3613150"/>
          <p14:tracePt t="39982" x="7493000" y="3606800"/>
          <p14:tracePt t="39998" x="7505700" y="3600450"/>
          <p14:tracePt t="40015" x="7562850" y="3594100"/>
          <p14:tracePt t="40031" x="7620000" y="3581400"/>
          <p14:tracePt t="40052" x="7664450" y="3575050"/>
          <p14:tracePt t="40065" x="7753350" y="3575050"/>
          <p14:tracePt t="40066" x="7778750" y="3581400"/>
          <p14:tracePt t="40082" x="7854950" y="3600450"/>
          <p14:tracePt t="40098" x="7899400" y="3613150"/>
          <p14:tracePt t="40115" x="8001000" y="3644900"/>
          <p14:tracePt t="40132" x="8051800" y="3651250"/>
          <p14:tracePt t="40148" x="8083550" y="3670300"/>
          <p14:tracePt t="40165" x="8102600" y="3676650"/>
          <p14:tracePt t="40181" x="8128000" y="3683000"/>
          <p14:tracePt t="40182" x="8134350" y="3695700"/>
          <p14:tracePt t="40198" x="8172450" y="3721100"/>
          <p14:tracePt t="40215" x="8197850" y="3752850"/>
          <p14:tracePt t="40231" x="8229600" y="3771900"/>
          <p14:tracePt t="40248" x="8274050" y="3797300"/>
          <p14:tracePt t="40264" x="8305800" y="3822700"/>
          <p14:tracePt t="40281" x="8331200" y="3835400"/>
          <p14:tracePt t="40298" x="8369300" y="3879850"/>
          <p14:tracePt t="40315" x="8388350" y="3911600"/>
          <p14:tracePt t="40331" x="8401050" y="3937000"/>
          <p14:tracePt t="40347" x="8413750" y="3975100"/>
          <p14:tracePt t="40364" x="8420100" y="4019550"/>
          <p14:tracePt t="40381" x="8426450" y="4044950"/>
          <p14:tracePt t="40397" x="8445500" y="4108450"/>
          <p14:tracePt t="40398" x="8458200" y="4140200"/>
          <p14:tracePt t="40414" x="8470900" y="4216400"/>
          <p14:tracePt t="40430" x="8483600" y="4324350"/>
          <p14:tracePt t="40447" x="8489950" y="4413250"/>
          <p14:tracePt t="40464" x="8489950" y="4533900"/>
          <p14:tracePt t="40480" x="8483600" y="4629150"/>
          <p14:tracePt t="40497" x="8470900" y="4730750"/>
          <p14:tracePt t="40514" x="8458200" y="4832350"/>
          <p14:tracePt t="40529" x="8458200" y="4902200"/>
          <p14:tracePt t="40546" x="8458200" y="4972050"/>
          <p14:tracePt t="40562" x="8445500" y="5060950"/>
          <p14:tracePt t="40579" x="8432800" y="5156200"/>
          <p14:tracePt t="40595" x="8420100" y="5187950"/>
          <p14:tracePt t="40612" x="8401050" y="5321300"/>
          <p14:tracePt t="40629" x="8394700" y="5340350"/>
          <p14:tracePt t="40645" x="8388350" y="5359400"/>
          <p14:tracePt t="40662" x="8382000" y="5378450"/>
          <p14:tracePt t="40679" x="8356600" y="5403850"/>
          <p14:tracePt t="40695" x="8337550" y="5422900"/>
          <p14:tracePt t="40712" x="8248650" y="5480050"/>
          <p14:tracePt t="40728" x="8191500" y="5524500"/>
          <p14:tracePt t="40745" x="8134350" y="5549900"/>
          <p14:tracePt t="40762" x="8115300" y="5549900"/>
          <p14:tracePt t="40778" x="8096250" y="5562600"/>
          <p14:tracePt t="40798" x="8007350" y="5613400"/>
          <p14:tracePt t="40812" x="7842250" y="5702300"/>
          <p14:tracePt t="40828" x="7772400" y="5759450"/>
          <p14:tracePt t="40844" x="7721600" y="5803900"/>
          <p14:tracePt t="40861" x="7664450" y="5848350"/>
          <p14:tracePt t="40878" x="7588250" y="5892800"/>
          <p14:tracePt t="40895" x="7531100" y="5924550"/>
          <p14:tracePt t="40911" x="7473950" y="5956300"/>
          <p14:tracePt t="40912" x="7461250" y="5969000"/>
          <p14:tracePt t="40928" x="7423150" y="5988050"/>
          <p14:tracePt t="40945" x="7385050" y="6000750"/>
          <p14:tracePt t="40961" x="7346950" y="6019800"/>
          <p14:tracePt t="40977" x="7302500" y="6032500"/>
          <p14:tracePt t="40994" x="7251700" y="6064250"/>
          <p14:tracePt t="41010" x="7181850" y="6096000"/>
          <p14:tracePt t="41027" x="7124700" y="6121400"/>
          <p14:tracePt t="41043" x="7086600" y="6140450"/>
          <p14:tracePt t="41044" x="7067550" y="6153150"/>
          <p14:tracePt t="41060" x="7035800" y="6165850"/>
          <p14:tracePt t="41077" x="7010400" y="6178550"/>
          <p14:tracePt t="41093" x="6991350" y="6191250"/>
          <p14:tracePt t="41110" x="6953250" y="6191250"/>
          <p14:tracePt t="41126" x="6921500" y="6191250"/>
          <p14:tracePt t="41144" x="6826250" y="6165850"/>
          <p14:tracePt t="41161" x="6775450" y="6159500"/>
          <p14:tracePt t="41177" x="6756400" y="6159500"/>
          <p14:tracePt t="41194" x="6743700" y="6159500"/>
          <p14:tracePt t="41220" x="6737350" y="6159500"/>
          <p14:tracePt t="41374" x="6743700" y="6159500"/>
          <p14:tracePt t="41382" x="6750050" y="6159500"/>
          <p14:tracePt t="41395" x="6756400" y="6159500"/>
          <p14:tracePt t="41410" x="6769100" y="6159500"/>
          <p14:tracePt t="41426" x="6794500" y="6159500"/>
          <p14:tracePt t="41443" x="6838950" y="6146800"/>
          <p14:tracePt t="41460" x="6870700" y="6146800"/>
          <p14:tracePt t="41476" x="6889750" y="6140450"/>
          <p14:tracePt t="41493" x="6908800" y="6140450"/>
          <p14:tracePt t="41509" x="6940550" y="6140450"/>
          <p14:tracePt t="41526" x="6965950" y="6140450"/>
          <p14:tracePt t="41543" x="6997700" y="6140450"/>
          <p14:tracePt t="41559" x="7016750" y="6140450"/>
          <p14:tracePt t="41576" x="7048500" y="6140450"/>
          <p14:tracePt t="41592" x="7099300" y="6140450"/>
          <p14:tracePt t="41609" x="7143750" y="6127750"/>
          <p14:tracePt t="41626" x="7156450" y="6127750"/>
          <p14:tracePt t="41642" x="7175500" y="6127750"/>
          <p14:tracePt t="41659" x="7200900" y="6121400"/>
          <p14:tracePt t="41677" x="7219950" y="6121400"/>
          <p14:tracePt t="41692" x="7239000" y="6115050"/>
          <p14:tracePt t="41708" x="7251700" y="6115050"/>
          <p14:tracePt t="41725" x="7277100" y="6115050"/>
          <p14:tracePt t="41742" x="7296150" y="6115050"/>
          <p14:tracePt t="41743" x="7308850" y="6115050"/>
          <p14:tracePt t="41759" x="7346950" y="6121400"/>
          <p14:tracePt t="41775" x="7385050" y="6127750"/>
          <p14:tracePt t="41792" x="7454900" y="6140450"/>
          <p14:tracePt t="41809" x="7505700" y="6153150"/>
          <p14:tracePt t="41825" x="7543800" y="6159500"/>
          <p14:tracePt t="41841" x="7575550" y="6165850"/>
          <p14:tracePt t="41843" x="7588250" y="6165850"/>
          <p14:tracePt t="41858" x="7613650" y="6165850"/>
          <p14:tracePt t="41877" x="7670800" y="6178550"/>
          <p14:tracePt t="41891" x="7708900" y="6184900"/>
          <p14:tracePt t="41908" x="7734300" y="6191250"/>
          <p14:tracePt t="41924" x="7753350" y="6197600"/>
          <p14:tracePt t="41941" x="7772400" y="6197600"/>
          <p14:tracePt t="41957" x="7785100" y="6197600"/>
          <p14:tracePt t="41975" x="7810500" y="6197600"/>
          <p14:tracePt t="41991" x="7829550" y="6197600"/>
          <p14:tracePt t="42007" x="7848600" y="6197600"/>
          <p14:tracePt t="42024" x="7880350" y="6197600"/>
          <p14:tracePt t="42040" x="7905750" y="6203950"/>
          <p14:tracePt t="42057" x="7924800" y="6203950"/>
          <p14:tracePt t="42074" x="7931150" y="6203950"/>
          <p14:tracePt t="42076" x="7943850" y="6203950"/>
          <p14:tracePt t="42091" x="7956550" y="6203950"/>
          <p14:tracePt t="42107" x="7962900" y="6203950"/>
          <p14:tracePt t="42124" x="7969250" y="6203950"/>
          <p14:tracePt t="42140" x="7975600" y="6203950"/>
          <p14:tracePt t="42157" x="7994650" y="6203950"/>
          <p14:tracePt t="42173" x="8020050" y="6203950"/>
          <p14:tracePt t="42190" x="8039100" y="6191250"/>
          <p14:tracePt t="42207" x="8045450" y="6184900"/>
          <p14:tracePt t="42242" x="8051800" y="6184900"/>
          <p14:tracePt t="42258" x="8058150" y="6184900"/>
          <p14:tracePt t="42266" x="8064500" y="6184900"/>
          <p14:tracePt t="42274" x="8070850" y="6184900"/>
          <p14:tracePt t="42289" x="8083550" y="6178550"/>
          <p14:tracePt t="42305" x="8089900" y="6178550"/>
          <p14:tracePt t="42322" x="8096250" y="6172200"/>
          <p14:tracePt t="42338" x="8102600" y="6165850"/>
          <p14:tracePt t="42355" x="8108950" y="6165850"/>
          <p14:tracePt t="42371" x="8115300" y="6159500"/>
          <p14:tracePt t="42389" x="8121650" y="6153150"/>
          <p14:tracePt t="42405" x="8128000" y="6153150"/>
          <p14:tracePt t="42422" x="8140700" y="6146800"/>
          <p14:tracePt t="42439" x="8140700" y="6140450"/>
          <p14:tracePt t="42455" x="8153400" y="6140450"/>
          <p14:tracePt t="42472" x="8172450" y="6127750"/>
          <p14:tracePt t="42490" x="8204200" y="6115050"/>
          <p14:tracePt t="42505" x="8223250" y="6115050"/>
          <p14:tracePt t="42521" x="8267700" y="6108700"/>
          <p14:tracePt t="42537" x="8299450" y="6102350"/>
          <p14:tracePt t="42555" x="8331200" y="6096000"/>
          <p14:tracePt t="42572" x="8362950" y="6089650"/>
          <p14:tracePt t="42588" x="8388350" y="6089650"/>
          <p14:tracePt t="42589" x="8407400" y="6083300"/>
          <p14:tracePt t="42605" x="8426450" y="6083300"/>
          <p14:tracePt t="42622" x="8458200" y="6083300"/>
          <p14:tracePt t="42638" x="8496300" y="6083300"/>
          <p14:tracePt t="42654" x="8540750" y="6076950"/>
          <p14:tracePt t="42671" x="8578850" y="6076950"/>
          <p14:tracePt t="42688" x="8636000" y="6076950"/>
          <p14:tracePt t="42704" x="8674100" y="6076950"/>
          <p14:tracePt t="42705" x="8686800" y="6076950"/>
          <p14:tracePt t="42721" x="8693150" y="6076950"/>
          <p14:tracePt t="42737" x="8699500" y="6076950"/>
          <p14:tracePt t="42875" x="8699500" y="6070600"/>
          <p14:tracePt t="42880" x="8699500" y="6045200"/>
          <p14:tracePt t="42889" x="8705850" y="6007100"/>
          <p14:tracePt t="42904" x="8712200" y="5962650"/>
          <p14:tracePt t="42920" x="8712200" y="5880100"/>
          <p14:tracePt t="42921" x="8712200" y="5835650"/>
          <p14:tracePt t="42937" x="8712200" y="5715000"/>
          <p14:tracePt t="42954" x="8718550" y="5600700"/>
          <p14:tracePt t="42970" x="8718550" y="5480050"/>
          <p14:tracePt t="42986" x="8724900" y="5314950"/>
          <p14:tracePt t="43003" x="8731250" y="5130800"/>
          <p14:tracePt t="43020" x="8731250" y="4978400"/>
          <p14:tracePt t="43036" x="8731250" y="4686300"/>
          <p14:tracePt t="43053" x="8718550" y="4502150"/>
          <p14:tracePt t="43069" x="8712200" y="4362450"/>
          <p14:tracePt t="43086" x="8712200" y="4273550"/>
          <p14:tracePt t="43103" x="8712200" y="4159250"/>
          <p14:tracePt t="43119" x="8712200" y="4044950"/>
          <p14:tracePt t="43136" x="8712200" y="3841750"/>
          <p14:tracePt t="43155" x="8699500" y="3771900"/>
          <p14:tracePt t="43169" x="8667750" y="3714750"/>
          <p14:tracePt t="43186" x="8616950" y="3651250"/>
          <p14:tracePt t="43203" x="8540750" y="3600450"/>
          <p14:tracePt t="43219" x="8489950" y="3587750"/>
          <p14:tracePt t="43236" x="8432800" y="3568700"/>
          <p14:tracePt t="43252" x="8401050" y="3556000"/>
          <p14:tracePt t="43269" x="8350250" y="3536950"/>
          <p14:tracePt t="43285" x="8293100" y="3524250"/>
          <p14:tracePt t="43302" x="8108950" y="3454400"/>
          <p14:tracePt t="43319" x="7854950" y="3384550"/>
          <p14:tracePt t="43319" x="7708900" y="3378200"/>
          <p14:tracePt t="43335" x="7378700" y="3397250"/>
          <p14:tracePt t="43352" x="7302500" y="3441700"/>
          <p14:tracePt t="43368" x="7258050" y="3479800"/>
          <p14:tracePt t="43385" x="7239000" y="3530600"/>
          <p14:tracePt t="43401" x="7219950" y="3568700"/>
          <p14:tracePt t="43418" x="7213600" y="3600450"/>
          <p14:tracePt t="43436" x="7213600" y="3644900"/>
          <p14:tracePt t="43451" x="7200900" y="3733800"/>
          <p14:tracePt t="43468" x="7181850" y="3841750"/>
          <p14:tracePt t="43484" x="7162800" y="3943350"/>
          <p14:tracePt t="43501" x="7143750" y="4038600"/>
          <p14:tracePt t="43518" x="7118350" y="4121150"/>
          <p14:tracePt t="43534" x="7105650" y="4197350"/>
          <p14:tracePt t="43551" x="7092950" y="4273550"/>
          <p14:tracePt t="43552" x="7086600" y="4318000"/>
          <p14:tracePt t="43568" x="7073900" y="4394200"/>
          <p14:tracePt t="43584" x="7067550" y="4502150"/>
          <p14:tracePt t="43600" x="7048500" y="4641850"/>
          <p14:tracePt t="43617" x="7016750" y="4845050"/>
          <p14:tracePt t="43634" x="6985000" y="4997450"/>
          <p14:tracePt t="43650" x="6978650" y="5048250"/>
          <p14:tracePt t="43667" x="6978650" y="5092700"/>
          <p14:tracePt t="43667" x="6972300" y="5111750"/>
          <p14:tracePt t="43683" x="6972300" y="5130800"/>
          <p14:tracePt t="43700" x="6972300" y="5162550"/>
          <p14:tracePt t="43716" x="6972300" y="5175250"/>
          <p14:tracePt t="43733" x="6965950" y="5194300"/>
          <p14:tracePt t="43750" x="6965950" y="5219700"/>
          <p14:tracePt t="43766" x="6959600" y="5238750"/>
          <p14:tracePt t="43783" x="6946900" y="5270500"/>
          <p14:tracePt t="43799" x="6927850" y="5283200"/>
          <p14:tracePt t="43816" x="6908800" y="5295900"/>
          <p14:tracePt t="43832" x="6889750" y="5314950"/>
          <p14:tracePt t="43849" x="6858000" y="5353050"/>
          <p14:tracePt t="43866" x="6788150" y="5435600"/>
          <p14:tracePt t="43883" x="6711950" y="5486400"/>
          <p14:tracePt t="43899" x="6648450" y="5530850"/>
          <p14:tracePt t="43916" x="6578600" y="5562600"/>
          <p14:tracePt t="43933" x="6521450" y="5588000"/>
          <p14:tracePt t="43949" x="6489700" y="5613400"/>
          <p14:tracePt t="43965" x="6413500" y="5670550"/>
          <p14:tracePt t="43982" x="6350000" y="5715000"/>
          <p14:tracePt t="43998" x="6286500" y="5753100"/>
          <p14:tracePt t="44015" x="6197600" y="5816600"/>
          <p14:tracePt t="44032" x="6146800" y="5854700"/>
          <p14:tracePt t="44048" x="6089650" y="5899150"/>
          <p14:tracePt t="44065" x="6026150" y="5949950"/>
          <p14:tracePt t="44081" x="6000750" y="5956300"/>
          <p14:tracePt t="44098" x="5988050" y="5956300"/>
          <p14:tracePt t="44115" x="5969000" y="5956300"/>
          <p14:tracePt t="44131" x="5956300" y="5956300"/>
          <p14:tracePt t="44148" x="5949950" y="5956300"/>
          <p14:tracePt t="44166" x="5943600" y="5956300"/>
          <p14:tracePt t="44205" x="5937250" y="5949950"/>
          <p14:tracePt t="44211" x="5937250" y="5937250"/>
          <p14:tracePt t="44220" x="5937250" y="5924550"/>
          <p14:tracePt t="44231" x="5937250" y="5892800"/>
          <p14:tracePt t="44248" x="5937250" y="5848350"/>
          <p14:tracePt t="44264" x="5937250" y="5810250"/>
          <p14:tracePt t="44281" x="5949950" y="5765800"/>
          <p14:tracePt t="44282" x="5956300" y="5759450"/>
          <p14:tracePt t="44297" x="5969000" y="5740400"/>
          <p14:tracePt t="44314" x="5969000" y="5715000"/>
          <p14:tracePt t="44330" x="5988050" y="5683250"/>
          <p14:tracePt t="44347" x="6013450" y="5645150"/>
          <p14:tracePt t="44364" x="6032500" y="5594350"/>
          <p14:tracePt t="44380" x="6045200" y="5549900"/>
          <p14:tracePt t="44397" x="6070600" y="5486400"/>
          <p14:tracePt t="44398" x="6083300" y="5461000"/>
          <p14:tracePt t="44413" x="6089650" y="5441950"/>
          <p14:tracePt t="44430" x="6102350" y="5422900"/>
          <p14:tracePt t="44447" x="6108700" y="5403850"/>
          <p14:tracePt t="44463" x="6115050" y="5391150"/>
          <p14:tracePt t="44480" x="6127750" y="5359400"/>
          <p14:tracePt t="44496" x="6134100" y="5308600"/>
          <p14:tracePt t="44514" x="6153150" y="5168900"/>
          <p14:tracePt t="44530" x="6159500" y="5099050"/>
          <p14:tracePt t="44545" x="6159500" y="5035550"/>
          <p14:tracePt t="44562" x="6159500" y="4978400"/>
          <p14:tracePt t="44579" x="6165850" y="4927600"/>
          <p14:tracePt t="44596" x="6165850" y="4864100"/>
          <p14:tracePt t="44613" x="6165850" y="4768850"/>
          <p14:tracePt t="44629" x="6153150" y="4705350"/>
          <p14:tracePt t="44646" x="6140450" y="4641850"/>
          <p14:tracePt t="44662" x="6127750" y="4591050"/>
          <p14:tracePt t="44679" x="6115050" y="4552950"/>
          <p14:tracePt t="44695" x="6096000" y="4521200"/>
          <p14:tracePt t="44712" x="6083300" y="4464050"/>
          <p14:tracePt t="44729" x="6076950" y="4419600"/>
          <p14:tracePt t="44745" x="6064250" y="4362450"/>
          <p14:tracePt t="44762" x="6045200" y="4311650"/>
          <p14:tracePt t="44778" x="6032500" y="4279900"/>
          <p14:tracePt t="44795" x="6013450" y="4241800"/>
          <p14:tracePt t="44812" x="5975350" y="4165600"/>
          <p14:tracePt t="44828" x="5956300" y="4121150"/>
          <p14:tracePt t="44845" x="5905500" y="4064000"/>
          <p14:tracePt t="44861" x="5842000" y="4038600"/>
          <p14:tracePt t="44879" x="5772150" y="4006850"/>
          <p14:tracePt t="44895" x="5689600" y="3956050"/>
          <p14:tracePt t="44911" x="5607050" y="3924300"/>
          <p14:tracePt t="44912" x="5568950" y="3911600"/>
          <p14:tracePt t="44928" x="5486400" y="3892550"/>
          <p14:tracePt t="44944" x="5397500" y="3879850"/>
          <p14:tracePt t="44961" x="5327650" y="3879850"/>
          <p14:tracePt t="44977" x="5264150" y="3879850"/>
          <p14:tracePt t="44994" x="5175250" y="3879850"/>
          <p14:tracePt t="45011" x="5092700" y="3886200"/>
          <p14:tracePt t="45028" x="5067300" y="3886200"/>
          <p14:tracePt t="45044" x="5054600" y="3886200"/>
          <p14:tracePt t="45060" x="5048250" y="3886200"/>
          <p14:tracePt t="45077" x="5035550" y="3892550"/>
          <p14:tracePt t="45094" x="5029200" y="3898900"/>
          <p14:tracePt t="45110" x="5016500" y="3898900"/>
          <p14:tracePt t="45127" x="4991100" y="3911600"/>
          <p14:tracePt t="45144" x="4959350" y="3943350"/>
          <p14:tracePt t="45160" x="4940300" y="3949700"/>
          <p14:tracePt t="45177" x="4914900" y="3956050"/>
          <p14:tracePt t="45194" x="4883150" y="3968750"/>
          <p14:tracePt t="45209" x="4864100" y="3975100"/>
          <p14:tracePt t="45225" x="4845050" y="3975100"/>
          <p14:tracePt t="45242" x="4819650" y="3981450"/>
          <p14:tracePt t="45259" x="4787900" y="3994150"/>
          <p14:tracePt t="45275" x="4762500" y="4000500"/>
          <p14:tracePt t="45292" x="4730750" y="4000500"/>
          <p14:tracePt t="45308" x="4711700" y="4000500"/>
          <p14:tracePt t="45325" x="4692650" y="4013200"/>
          <p14:tracePt t="45342" x="4667250" y="4025900"/>
          <p14:tracePt t="45358" x="4629150" y="4044950"/>
          <p14:tracePt t="45376" x="4610100" y="4057650"/>
          <p14:tracePt t="45392" x="4603750" y="4064000"/>
          <p14:tracePt t="45409" x="4591050" y="4070350"/>
          <p14:tracePt t="45426" x="4578350" y="4083050"/>
          <p14:tracePt t="45442" x="4565650" y="4095750"/>
          <p14:tracePt t="45459" x="4546600" y="4108450"/>
          <p14:tracePt t="45476" x="4533900" y="4127500"/>
          <p14:tracePt t="45492" x="4514850" y="4152900"/>
          <p14:tracePt t="45508" x="4489450" y="4197350"/>
          <p14:tracePt t="45525" x="4464050" y="4235450"/>
          <p14:tracePt t="45542" x="4432300" y="4311650"/>
          <p14:tracePt t="45558" x="4419600" y="4337050"/>
          <p14:tracePt t="45575" x="4413250" y="4362450"/>
          <p14:tracePt t="45591" x="4406900" y="4375150"/>
          <p14:tracePt t="45608" x="4400550" y="4400550"/>
          <p14:tracePt t="45625" x="4394200" y="4432300"/>
          <p14:tracePt t="45641" x="4375150" y="4476750"/>
          <p14:tracePt t="45658" x="4356100" y="4578350"/>
          <p14:tracePt t="45674" x="4349750" y="4603750"/>
          <p14:tracePt t="45691" x="4343400" y="4635500"/>
          <p14:tracePt t="45707" x="4337050" y="4660900"/>
          <p14:tracePt t="45724" x="4330700" y="4699000"/>
          <p14:tracePt t="45741" x="4330700" y="4724400"/>
          <p14:tracePt t="45757" x="4330700" y="4749800"/>
          <p14:tracePt t="45774" x="4330700" y="4781550"/>
          <p14:tracePt t="45790" x="4330700" y="4787900"/>
          <p14:tracePt t="45807" x="4330700" y="4794250"/>
          <p14:tracePt t="45824" x="4330700" y="4800600"/>
          <p14:tracePt t="45840" x="4330700" y="4813300"/>
          <p14:tracePt t="45857" x="4330700" y="4826000"/>
          <p14:tracePt t="45874" x="4330700" y="4857750"/>
          <p14:tracePt t="45890" x="4330700" y="4876800"/>
          <p14:tracePt t="45907" x="4330700" y="4895850"/>
          <p14:tracePt t="45923" x="4330700" y="4927600"/>
          <p14:tracePt t="45940" x="4330700" y="4972050"/>
          <p14:tracePt t="45956" x="4330700" y="5022850"/>
          <p14:tracePt t="45973" x="4330700" y="5073650"/>
          <p14:tracePt t="45989" x="4337050" y="5124450"/>
          <p14:tracePt t="46006" x="4349750" y="5168900"/>
          <p14:tracePt t="46023" x="4362450" y="5219700"/>
          <p14:tracePt t="46039" x="4387850" y="5270500"/>
          <p14:tracePt t="46056" x="4419600" y="5321300"/>
          <p14:tracePt t="46072" x="4464050" y="5372100"/>
          <p14:tracePt t="46089" x="4565650" y="5454650"/>
          <p14:tracePt t="46106" x="4629150" y="5480050"/>
          <p14:tracePt t="46124" x="4679950" y="5492750"/>
          <p14:tracePt t="46156" x="4800600" y="5505450"/>
          <p14:tracePt t="46162" x="4838700" y="5505450"/>
          <p14:tracePt t="46190" x="4991100" y="5524500"/>
          <p14:tracePt t="46206" x="5054600" y="5530850"/>
          <p14:tracePt t="46222" x="5124450" y="5537200"/>
          <p14:tracePt t="46239" x="5207000" y="5543550"/>
          <p14:tracePt t="46255" x="5257800" y="5549900"/>
          <p14:tracePt t="46272" x="5314950" y="5556250"/>
          <p14:tracePt t="46288" x="5372100" y="5562600"/>
          <p14:tracePt t="46305" x="5441950" y="5562600"/>
          <p14:tracePt t="46322" x="5480050" y="5562600"/>
          <p14:tracePt t="46338" x="5518150" y="5568950"/>
          <p14:tracePt t="46355" x="5549900" y="5568950"/>
          <p14:tracePt t="46372" x="5613400" y="5575300"/>
          <p14:tracePt t="46388" x="5772150" y="5588000"/>
          <p14:tracePt t="46405" x="5873750" y="5588000"/>
          <p14:tracePt t="46421" x="5975350" y="5588000"/>
          <p14:tracePt t="46438" x="6032500" y="5588000"/>
          <p14:tracePt t="46454" x="6083300" y="5588000"/>
          <p14:tracePt t="46471" x="6115050" y="5581650"/>
          <p14:tracePt t="46488" x="6140450" y="5575300"/>
          <p14:tracePt t="46489" x="6146800" y="5575300"/>
          <p14:tracePt t="46506" x="6178550" y="5575300"/>
          <p14:tracePt t="46521" x="6210300" y="5575300"/>
          <p14:tracePt t="46537" x="6229350" y="5575300"/>
          <p14:tracePt t="46554" x="6248400" y="5562600"/>
          <p14:tracePt t="46570" x="6254750" y="5556250"/>
          <p14:tracePt t="46587" x="6261100" y="5543550"/>
          <p14:tracePt t="46604" x="6273800" y="5530850"/>
          <p14:tracePt t="46605" x="6273800" y="5524500"/>
          <p14:tracePt t="46620" x="6292850" y="5505450"/>
          <p14:tracePt t="46637" x="6311900" y="5492750"/>
          <p14:tracePt t="46653" x="6330950" y="5467350"/>
          <p14:tracePt t="46670" x="6343650" y="5448300"/>
          <p14:tracePt t="46687" x="6350000" y="5435600"/>
          <p14:tracePt t="46689" x="6350000" y="5416550"/>
          <p14:tracePt t="46703" x="6356350" y="5391150"/>
          <p14:tracePt t="46720" x="6362700" y="5346700"/>
          <p14:tracePt t="46721" x="6362700" y="5340350"/>
          <p14:tracePt t="46737" x="6362700" y="5302250"/>
          <p14:tracePt t="46753" x="6369050" y="5264150"/>
          <p14:tracePt t="46770" x="6375400" y="5226050"/>
          <p14:tracePt t="46787" x="6375400" y="5162550"/>
          <p14:tracePt t="46803" x="6375400" y="5092700"/>
          <p14:tracePt t="46819" x="6369050" y="5041900"/>
          <p14:tracePt t="46836" x="6362700" y="4978400"/>
          <p14:tracePt t="46852" x="6362700" y="4959350"/>
          <p14:tracePt t="46869" x="6362700" y="4927600"/>
          <p14:tracePt t="46885" x="6356350" y="4889500"/>
          <p14:tracePt t="46902" x="6343650" y="4832350"/>
          <p14:tracePt t="46918" x="6330950" y="4768850"/>
          <p14:tracePt t="46935" x="6299200" y="4635500"/>
          <p14:tracePt t="46952" x="6273800" y="4572000"/>
          <p14:tracePt t="46969" x="6267450" y="4533900"/>
          <p14:tracePt t="46986" x="6261100" y="4502150"/>
          <p14:tracePt t="47002" x="6254750" y="4464050"/>
          <p14:tracePt t="47019" x="6242050" y="4425950"/>
          <p14:tracePt t="47036" x="6216650" y="4368800"/>
          <p14:tracePt t="47052" x="6178550" y="4298950"/>
          <p14:tracePt t="47068" x="6121400" y="4241800"/>
          <p14:tracePt t="47085" x="6064250" y="4184650"/>
          <p14:tracePt t="47102" x="6000750" y="4171950"/>
          <p14:tracePt t="47118" x="5975350" y="4159250"/>
          <p14:tracePt t="47135" x="5899150" y="4140200"/>
          <p14:tracePt t="47151" x="5829300" y="4114800"/>
          <p14:tracePt t="47168" x="5753100" y="4076700"/>
          <p14:tracePt t="47185" x="5645150" y="4019550"/>
          <p14:tracePt t="47201" x="5524500" y="3975100"/>
          <p14:tracePt t="47218" x="5384800" y="3956050"/>
          <p14:tracePt t="47235" x="5207000" y="3943350"/>
          <p14:tracePt t="47251" x="5073650" y="3943350"/>
          <p14:tracePt t="47268" x="4933950" y="3943350"/>
          <p14:tracePt t="47284" x="4819650" y="3968750"/>
          <p14:tracePt t="47301" x="4660900" y="3987800"/>
          <p14:tracePt t="47319" x="4572000" y="3994150"/>
          <p14:tracePt t="47334" x="4489450" y="4000500"/>
          <p14:tracePt t="47335" x="4457700" y="4006850"/>
          <p14:tracePt t="47351" x="4425950" y="4019550"/>
          <p14:tracePt t="47368" x="4381500" y="4038600"/>
          <p14:tracePt t="47384" x="4356100" y="4076700"/>
          <p14:tracePt t="47400" x="4324350" y="4127500"/>
          <p14:tracePt t="47417" x="4305300" y="4216400"/>
          <p14:tracePt t="47434" x="4273550" y="4311650"/>
          <p14:tracePt t="47450" x="4248150" y="4394200"/>
          <p14:tracePt t="47451" x="4241800" y="4419600"/>
          <p14:tracePt t="47467" x="4222750" y="4483100"/>
          <p14:tracePt t="47483" x="4216400" y="4546600"/>
          <p14:tracePt t="47500" x="4216400" y="4616450"/>
          <p14:tracePt t="47517" x="4222750" y="4686300"/>
          <p14:tracePt t="47533" x="4248150" y="4781550"/>
          <p14:tracePt t="47550" x="4254500" y="4838700"/>
          <p14:tracePt t="47551" x="4267200" y="4864100"/>
          <p14:tracePt t="47567" x="4273550" y="4908550"/>
          <p14:tracePt t="47583" x="4279900" y="4921250"/>
          <p14:tracePt t="47599" x="4292600" y="4959350"/>
          <p14:tracePt t="47616" x="4311650" y="4978400"/>
          <p14:tracePt t="47633" x="4337050" y="5022850"/>
          <p14:tracePt t="47649" x="4362450" y="5067300"/>
          <p14:tracePt t="47666" x="4400550" y="5118100"/>
          <p14:tracePt t="47667" x="4425950" y="5137150"/>
          <p14:tracePt t="47683" x="4470400" y="5194300"/>
          <p14:tracePt t="47699" x="4533900" y="5257800"/>
          <p14:tracePt t="47716" x="4578350" y="5283200"/>
          <p14:tracePt t="47732" x="4635500" y="5308600"/>
          <p14:tracePt t="47749" x="4686300" y="5321300"/>
          <p14:tracePt t="47765" x="4737100" y="5334000"/>
          <p14:tracePt t="47782" x="4832350" y="5353050"/>
          <p14:tracePt t="47799" x="4895850" y="5365750"/>
          <p14:tracePt t="47815" x="4953000" y="5391150"/>
          <p14:tracePt t="47832" x="5035550" y="5403850"/>
          <p14:tracePt t="47848" x="5099050" y="5416550"/>
          <p14:tracePt t="47865" x="5168900" y="5441950"/>
          <p14:tracePt t="47882" x="5314950" y="5461000"/>
          <p14:tracePt t="47899" x="5391150" y="5473700"/>
          <p14:tracePt t="47915" x="5480050" y="5492750"/>
          <p14:tracePt t="47931" x="5568950" y="5505450"/>
          <p14:tracePt t="47948" x="5645150" y="5505450"/>
          <p14:tracePt t="47965" x="5784850" y="5505450"/>
          <p14:tracePt t="47981" x="5861050" y="5505450"/>
          <p14:tracePt t="47998" x="5930900" y="5480050"/>
          <p14:tracePt t="48014" x="5988050" y="5454650"/>
          <p14:tracePt t="48031" x="6045200" y="5410200"/>
          <p14:tracePt t="48048" x="6070600" y="5372100"/>
          <p14:tracePt t="48064" x="6096000" y="5340350"/>
          <p14:tracePt t="48065" x="6102350" y="5334000"/>
          <p14:tracePt t="48081" x="6115050" y="5295900"/>
          <p14:tracePt t="48097" x="6134100" y="5251450"/>
          <p14:tracePt t="48114" x="6146800" y="5187950"/>
          <p14:tracePt t="48130" x="6159500" y="5092700"/>
          <p14:tracePt t="48147" x="6165850" y="4965700"/>
          <p14:tracePt t="48164" x="6172200" y="4870450"/>
          <p14:tracePt t="48181" x="6172200" y="4781550"/>
          <p14:tracePt t="48197" x="6159500" y="4737100"/>
          <p14:tracePt t="48214" x="6146800" y="4686300"/>
          <p14:tracePt t="48230" x="6121400" y="4629150"/>
          <p14:tracePt t="48247" x="6083300" y="4572000"/>
          <p14:tracePt t="48263" x="6038850" y="4533900"/>
          <p14:tracePt t="48280" x="5988050" y="4489450"/>
          <p14:tracePt t="48297" x="5861050" y="4432300"/>
          <p14:tracePt t="48313" x="5778500" y="4400550"/>
          <p14:tracePt t="48330" x="5695950" y="4387850"/>
          <p14:tracePt t="48346" x="5645150" y="4381500"/>
          <p14:tracePt t="48364" x="5619750" y="4381500"/>
          <p14:tracePt t="48379" x="5588000" y="4375150"/>
          <p14:tracePt t="48396" x="5562600" y="4362450"/>
          <p14:tracePt t="48397" x="5556250" y="4362450"/>
          <p14:tracePt t="48413" x="5492750" y="4337050"/>
          <p14:tracePt t="48429" x="5422900" y="4318000"/>
          <p14:tracePt t="48446" x="5365750" y="4318000"/>
          <p14:tracePt t="48462" x="5334000" y="4318000"/>
          <p14:tracePt t="48479" x="5283200" y="4318000"/>
          <p14:tracePt t="48496" x="5264150" y="4318000"/>
          <p14:tracePt t="48512" x="5207000" y="4292600"/>
          <p14:tracePt t="48528" x="5162550" y="4286250"/>
          <p14:tracePt t="48545" x="5118100" y="4279900"/>
          <p14:tracePt t="48561" x="5086350" y="4279900"/>
          <p14:tracePt t="48578" x="5041900" y="4292600"/>
          <p14:tracePt t="48595" x="5010150" y="4298950"/>
          <p14:tracePt t="48611" x="4972050" y="4305300"/>
          <p14:tracePt t="48628" x="4953000" y="4311650"/>
          <p14:tracePt t="48644" x="4908550" y="4330700"/>
          <p14:tracePt t="48661" x="4883150" y="4375150"/>
          <p14:tracePt t="48679" x="4851400" y="4419600"/>
          <p14:tracePt t="48695" x="4838700" y="4489450"/>
          <p14:tracePt t="48712" x="4826000" y="4565650"/>
          <p14:tracePt t="48730" x="4806950" y="4603750"/>
          <p14:tracePt t="48745" x="4787900" y="4635500"/>
          <p14:tracePt t="48761" x="4768850" y="4660900"/>
          <p14:tracePt t="48778" x="4743450" y="4705350"/>
          <p14:tracePt t="48795" x="4711700" y="4724400"/>
          <p14:tracePt t="48810" x="4667250" y="4768850"/>
          <p14:tracePt t="48828" x="4610100" y="4889500"/>
          <p14:tracePt t="48844" x="4584700" y="4946650"/>
          <p14:tracePt t="48860" x="4578350" y="4972050"/>
          <p14:tracePt t="48877" x="4572000" y="4997450"/>
          <p14:tracePt t="48894" x="4572000" y="5010150"/>
          <p14:tracePt t="48910" x="4565650" y="5022850"/>
          <p14:tracePt t="48928" x="4559300" y="5035550"/>
          <p14:tracePt t="48944" x="4552950" y="5054600"/>
          <p14:tracePt t="48960" x="4527550" y="5080000"/>
          <p14:tracePt t="48977" x="4508500" y="5111750"/>
          <p14:tracePt t="48994" x="4495800" y="5130800"/>
          <p14:tracePt t="49010" x="4483100" y="5149850"/>
          <p14:tracePt t="49027" x="4470400" y="5168900"/>
          <p14:tracePt t="49028" x="4470400" y="5175250"/>
          <p14:tracePt t="49043" x="4451350" y="5187950"/>
          <p14:tracePt t="49060" x="4432300" y="5200650"/>
          <p14:tracePt t="49076" x="4425950" y="5219700"/>
          <p14:tracePt t="49093" x="4406900" y="5245100"/>
          <p14:tracePt t="49110" x="4394200" y="5270500"/>
          <p14:tracePt t="49126" x="4381500" y="5302250"/>
          <p14:tracePt t="49127" x="4368800" y="5314950"/>
          <p14:tracePt t="49143" x="4362450" y="5334000"/>
          <p14:tracePt t="49159" x="4343400" y="5346700"/>
          <p14:tracePt t="49176" x="4337050" y="5353050"/>
          <p14:tracePt t="49192" x="4330700" y="5353050"/>
          <p14:tracePt t="49209" x="4318000" y="5372100"/>
          <p14:tracePt t="49226" x="4305300" y="5384800"/>
          <p14:tracePt t="49242" x="4279900" y="5410200"/>
          <p14:tracePt t="49259" x="4254500" y="5441950"/>
          <p14:tracePt t="49275" x="4229100" y="5461000"/>
          <p14:tracePt t="49292" x="4210050" y="5473700"/>
          <p14:tracePt t="49309" x="4178300" y="5492750"/>
          <p14:tracePt t="49325" x="4146550" y="5505450"/>
          <p14:tracePt t="49342" x="4127500" y="5524500"/>
          <p14:tracePt t="49358" x="4076700" y="5568950"/>
          <p14:tracePt t="49375" x="4057650" y="5600700"/>
          <p14:tracePt t="49392" x="4013200" y="5638800"/>
          <p14:tracePt t="49408" x="3981450" y="5670550"/>
          <p14:tracePt t="49425" x="3968750" y="5689600"/>
          <p14:tracePt t="49442" x="3956050" y="5702300"/>
          <p14:tracePt t="49458" x="3930650" y="5727700"/>
          <p14:tracePt t="49490" x="3886200" y="5746750"/>
          <p14:tracePt t="49496" x="3873500" y="5753100"/>
          <p14:tracePt t="49508" x="3867150" y="5753100"/>
          <p14:tracePt t="54597" x="3879850" y="5702300"/>
          <p14:tracePt t="54605" x="3924300" y="5651500"/>
          <p14:tracePt t="54620" x="3937000" y="5613400"/>
          <p14:tracePt t="54636" x="4076700" y="5422900"/>
          <p14:tracePt t="54653" x="4146550" y="5283200"/>
          <p14:tracePt t="54670" x="4197350" y="5168900"/>
          <p14:tracePt t="54686" x="4229100" y="5048250"/>
          <p14:tracePt t="54703" x="4254500" y="4965700"/>
          <p14:tracePt t="54719" x="4305300" y="4864100"/>
          <p14:tracePt t="54737" x="4387850" y="4768850"/>
          <p14:tracePt t="54753" x="4445000" y="4737100"/>
          <p14:tracePt t="54769" x="4533900" y="4699000"/>
          <p14:tracePt t="54786" x="4629150" y="4654550"/>
          <p14:tracePt t="54802" x="4749800" y="4610100"/>
          <p14:tracePt t="54819" x="4876800" y="4565650"/>
          <p14:tracePt t="54836" x="5022850" y="4514850"/>
          <p14:tracePt t="54852" x="5207000" y="4489450"/>
          <p14:tracePt t="54869" x="5435600" y="4445000"/>
          <p14:tracePt t="54885" x="5676900" y="4413250"/>
          <p14:tracePt t="54902" x="5892800" y="4406900"/>
          <p14:tracePt t="54919" x="6096000" y="4387850"/>
          <p14:tracePt t="54935" x="6248400" y="4375150"/>
          <p14:tracePt t="54936" x="6324600" y="4375150"/>
          <p14:tracePt t="54952" x="6496050" y="4375150"/>
          <p14:tracePt t="54968" x="6692900" y="4356100"/>
          <p14:tracePt t="54985" x="6927850" y="4356100"/>
          <p14:tracePt t="55002" x="7099300" y="4337050"/>
          <p14:tracePt t="55018" x="7213600" y="4330700"/>
          <p14:tracePt t="55035" x="7296150" y="4305300"/>
          <p14:tracePt t="55052" x="7378700" y="4286250"/>
          <p14:tracePt t="55052" x="7404100" y="4279900"/>
          <p14:tracePt t="55068" x="7480300" y="4267200"/>
          <p14:tracePt t="55084" x="7537450" y="4260850"/>
          <p14:tracePt t="55101" x="7600950" y="4248150"/>
          <p14:tracePt t="55118" x="7670800" y="4235450"/>
          <p14:tracePt t="55134" x="7715250" y="4235450"/>
          <p14:tracePt t="55151" x="7785100" y="4235450"/>
          <p14:tracePt t="55152" x="7829550" y="4235450"/>
          <p14:tracePt t="55168" x="7918450" y="4222750"/>
          <p14:tracePt t="55184" x="8001000" y="4216400"/>
          <p14:tracePt t="55201" x="8058150" y="4191000"/>
          <p14:tracePt t="55217" x="8115300" y="4171950"/>
          <p14:tracePt t="55234" x="8159750" y="4146550"/>
          <p14:tracePt t="55251" x="8210550" y="4127500"/>
          <p14:tracePt t="55252" x="8223250" y="4121150"/>
          <p14:tracePt t="55267" x="8229600" y="4121150"/>
          <p14:tracePt t="55284" x="8235950" y="4114800"/>
          <p14:tracePt t="55284" x="8235950" y="4108450"/>
          <p14:tracePt t="55300" x="8248650" y="4083050"/>
          <p14:tracePt t="55317" x="8261350" y="4057650"/>
          <p14:tracePt t="55333" x="8261350" y="4038600"/>
          <p14:tracePt t="55350" x="8261350" y="3994150"/>
          <p14:tracePt t="55367" x="8261350" y="3943350"/>
          <p14:tracePt t="55368" x="8261350" y="3924300"/>
          <p14:tracePt t="55383" x="8261350" y="3898900"/>
          <p14:tracePt t="55400" x="8261350" y="3873500"/>
          <p14:tracePt t="55417" x="8261350" y="3848100"/>
          <p14:tracePt t="55433" x="8261350" y="3835400"/>
          <p14:tracePt t="55450" x="8242300" y="3822700"/>
          <p14:tracePt t="55466" x="8223250" y="3803650"/>
          <p14:tracePt t="55483" x="8178800" y="3771900"/>
          <p14:tracePt t="55499" x="8153400" y="3759200"/>
          <p14:tracePt t="55516" x="8128000" y="3740150"/>
          <p14:tracePt t="55532" x="8096250" y="3733800"/>
          <p14:tracePt t="55548" x="8051800" y="3714750"/>
          <p14:tracePt t="55565" x="8032750" y="3708400"/>
          <p14:tracePt t="55581" x="8013700" y="3702050"/>
          <p14:tracePt t="55598" x="7988300" y="3695700"/>
          <p14:tracePt t="55615" x="7867650" y="3676650"/>
          <p14:tracePt t="55631" x="7816850" y="3676650"/>
          <p14:tracePt t="55648" x="7766050" y="3676650"/>
          <p14:tracePt t="55665" x="7727950" y="3676650"/>
          <p14:tracePt t="55681" x="7683500" y="3695700"/>
          <p14:tracePt t="55698" x="7626350" y="3727450"/>
          <p14:tracePt t="55714" x="7600950" y="3752850"/>
          <p14:tracePt t="55731" x="7569200" y="3784600"/>
          <p14:tracePt t="55747" x="7531100" y="3822700"/>
          <p14:tracePt t="55764" x="7512050" y="3841750"/>
          <p14:tracePt t="55781" x="7480300" y="3898900"/>
          <p14:tracePt t="55797" x="7442200" y="3987800"/>
          <p14:tracePt t="55798" x="7429500" y="4025900"/>
          <p14:tracePt t="55814" x="7416800" y="4083050"/>
          <p14:tracePt t="55830" x="7410450" y="4140200"/>
          <p14:tracePt t="55848" x="7385050" y="4178300"/>
          <p14:tracePt t="55865" x="7366000" y="4229100"/>
          <p14:tracePt t="55881" x="7346950" y="4286250"/>
          <p14:tracePt t="55898" x="7346950" y="4349750"/>
          <p14:tracePt t="55898" x="7346950" y="4394200"/>
          <p14:tracePt t="55914" x="7334250" y="4457700"/>
          <p14:tracePt t="55931" x="7334250" y="4540250"/>
          <p14:tracePt t="55947" x="7334250" y="4622800"/>
          <p14:tracePt t="55964" x="7327900" y="4705350"/>
          <p14:tracePt t="55980" x="7321550" y="4768850"/>
          <p14:tracePt t="55997" x="7315200" y="4857750"/>
          <p14:tracePt t="56013" x="7308850" y="4991100"/>
          <p14:tracePt t="56030" x="7308850" y="5067300"/>
          <p14:tracePt t="56047" x="7315200" y="5168900"/>
          <p14:tracePt t="56063" x="7321550" y="5264150"/>
          <p14:tracePt t="56080" x="7321550" y="5359400"/>
          <p14:tracePt t="56096" x="7327900" y="5441950"/>
          <p14:tracePt t="56113" x="7327900" y="5492750"/>
          <p14:tracePt t="56129" x="7327900" y="5594350"/>
          <p14:tracePt t="56146" x="7334250" y="5638800"/>
          <p14:tracePt t="56163" x="7340600" y="5670550"/>
          <p14:tracePt t="56179" x="7353300" y="5689600"/>
          <p14:tracePt t="56196" x="7366000" y="5702300"/>
          <p14:tracePt t="56212" x="7404100" y="5727700"/>
          <p14:tracePt t="56229" x="7473950" y="5746750"/>
          <p14:tracePt t="56247" x="7531100" y="5753100"/>
          <p14:tracePt t="56262" x="7600950" y="5753100"/>
          <p14:tracePt t="56279" x="7677150" y="5753100"/>
          <p14:tracePt t="56295" x="7740650" y="5753100"/>
          <p14:tracePt t="56312" x="7816850" y="5727700"/>
          <p14:tracePt t="56329" x="7854950" y="5708650"/>
          <p14:tracePt t="56345" x="7893050" y="5676900"/>
          <p14:tracePt t="56362" x="7931150" y="5638800"/>
          <p14:tracePt t="56378" x="7962900" y="5613400"/>
          <p14:tracePt t="56395" x="8013700" y="5556250"/>
          <p14:tracePt t="56412" x="8058150" y="5492750"/>
          <p14:tracePt t="56428" x="8121650" y="5397500"/>
          <p14:tracePt t="56446" x="8166100" y="5334000"/>
          <p14:tracePt t="56461" x="8185150" y="5283200"/>
          <p14:tracePt t="56478" x="8204200" y="5219700"/>
          <p14:tracePt t="56495" x="8216900" y="5156200"/>
          <p14:tracePt t="56511" x="8223250" y="5080000"/>
          <p14:tracePt t="56528" x="8235950" y="5003800"/>
          <p14:tracePt t="56528" x="8242300" y="4978400"/>
          <p14:tracePt t="56544" x="8261350" y="4927600"/>
          <p14:tracePt t="56560" x="8267700" y="4864100"/>
          <p14:tracePt t="56577" x="8274050" y="4794250"/>
          <p14:tracePt t="56594" x="8286750" y="4730750"/>
          <p14:tracePt t="56610" x="8286750" y="4667250"/>
          <p14:tracePt t="56628" x="8286750" y="4603750"/>
          <p14:tracePt t="56629" x="8286750" y="4572000"/>
          <p14:tracePt t="56644" x="8286750" y="4514850"/>
          <p14:tracePt t="56661" x="8293100" y="4432300"/>
          <p14:tracePt t="56678" x="8299450" y="4356100"/>
          <p14:tracePt t="56694" x="8305800" y="4286250"/>
          <p14:tracePt t="56711" x="8305800" y="4216400"/>
          <p14:tracePt t="56729" x="8305800" y="4114800"/>
          <p14:tracePt t="56744" x="8305800" y="4089400"/>
          <p14:tracePt t="56760" x="8305800" y="3962400"/>
          <p14:tracePt t="56779" x="8299450" y="3911600"/>
          <p14:tracePt t="56807" x="8286750" y="3835400"/>
          <p14:tracePt t="56820" x="8274050" y="3790950"/>
          <p14:tracePt t="56844" x="8261350" y="3759200"/>
          <p14:tracePt t="56846" x="8248650" y="3733800"/>
          <p14:tracePt t="56861" x="8235950" y="3695700"/>
          <p14:tracePt t="56877" x="8204200" y="3651250"/>
          <p14:tracePt t="56894" x="8172450" y="3613150"/>
          <p14:tracePt t="56911" x="8166100" y="3594100"/>
          <p14:tracePt t="56927" x="8134350" y="3549650"/>
          <p14:tracePt t="56945" x="8077200" y="3498850"/>
          <p14:tracePt t="56959" x="7854950" y="3416300"/>
          <p14:tracePt t="56977" x="7772400" y="3397250"/>
          <p14:tracePt t="56993" x="7696200" y="3397250"/>
          <p14:tracePt t="57009" x="7639050" y="3397250"/>
          <p14:tracePt t="57026" x="7594600" y="3403600"/>
          <p14:tracePt t="57044" x="7569200" y="3409950"/>
          <p14:tracePt t="57059" x="7537450" y="3435350"/>
          <p14:tracePt t="57076" x="7518400" y="3473450"/>
          <p14:tracePt t="57092" x="7499350" y="3517900"/>
          <p14:tracePt t="57109" x="7473950" y="3575050"/>
          <p14:tracePt t="57126" x="7435850" y="3644900"/>
          <p14:tracePt t="57142" x="7423150" y="3721100"/>
          <p14:tracePt t="57159" x="7385050" y="3822700"/>
          <p14:tracePt t="57176" x="7378700" y="3854450"/>
          <p14:tracePt t="57192" x="7366000" y="3886200"/>
          <p14:tracePt t="57208" x="7315200" y="4159250"/>
          <p14:tracePt t="57225" x="7315200" y="4305300"/>
          <p14:tracePt t="57241" x="7308850" y="4521200"/>
          <p14:tracePt t="57259" x="7308850" y="4895850"/>
          <p14:tracePt t="57274" x="7308850" y="5022850"/>
          <p14:tracePt t="57291" x="7289800" y="5207000"/>
          <p14:tracePt t="57308" x="7289800" y="5276850"/>
          <p14:tracePt t="57324" x="7289800" y="5327650"/>
          <p14:tracePt t="57341" x="7302500" y="5359400"/>
          <p14:tracePt t="57358" x="7308850" y="5378450"/>
          <p14:tracePt t="57374" x="7340600" y="5429250"/>
          <p14:tracePt t="57375" x="7366000" y="5473700"/>
          <p14:tracePt t="57391" x="7423150" y="5549900"/>
          <p14:tracePt t="57407" x="7486650" y="5600700"/>
          <p14:tracePt t="57424" x="7569200" y="5670550"/>
          <p14:tracePt t="57440" x="7645400" y="5695950"/>
          <p14:tracePt t="57457" x="7708900" y="5708650"/>
          <p14:tracePt t="57473" x="7772400" y="5708650"/>
          <p14:tracePt t="57491" x="7842250" y="5676900"/>
          <p14:tracePt t="57507" x="7874000" y="5651500"/>
          <p14:tracePt t="57523" x="7969250" y="5562600"/>
          <p14:tracePt t="57540" x="8020050" y="5486400"/>
          <p14:tracePt t="57557" x="8089900" y="5359400"/>
          <p14:tracePt t="57573" x="8153400" y="5257800"/>
          <p14:tracePt t="57589" x="8204200" y="5118100"/>
          <p14:tracePt t="57606" x="8255000" y="4902200"/>
          <p14:tracePt t="57622" x="8274050" y="4832350"/>
          <p14:tracePt t="57639" x="8286750" y="4762500"/>
          <p14:tracePt t="57656" x="8286750" y="4686300"/>
          <p14:tracePt t="57672" x="8255000" y="4597400"/>
          <p14:tracePt t="57690" x="8172450" y="4432300"/>
          <p14:tracePt t="57707" x="8128000" y="4330700"/>
          <p14:tracePt t="57723" x="8083550" y="4267200"/>
          <p14:tracePt t="57740" x="8064500" y="4222750"/>
          <p14:tracePt t="57756" x="8039100" y="4184650"/>
          <p14:tracePt t="57772" x="8001000" y="4140200"/>
          <p14:tracePt t="57789" x="7962900" y="4108450"/>
          <p14:tracePt t="57807" x="7505700" y="3892550"/>
          <p14:tracePt t="57822" x="7308850" y="3841750"/>
          <p14:tracePt t="57838" x="7239000" y="3841750"/>
          <p14:tracePt t="57855" x="7194550" y="3854450"/>
          <p14:tracePt t="57871" x="7156450" y="3886200"/>
          <p14:tracePt t="57888" x="7131050" y="3949700"/>
          <p14:tracePt t="57905" x="7080250" y="4127500"/>
          <p14:tracePt t="57921" x="7016750" y="4311650"/>
          <p14:tracePt t="57938" x="6991350" y="4400550"/>
          <p14:tracePt t="57954" x="6934200" y="4800600"/>
          <p14:tracePt t="57971" x="6934200" y="5029200"/>
          <p14:tracePt t="57988" x="6927850" y="5175250"/>
          <p14:tracePt t="58004" x="6921500" y="5276850"/>
          <p14:tracePt t="58022" x="6921500" y="5473700"/>
          <p14:tracePt t="58038" x="6940550" y="5530850"/>
          <p14:tracePt t="58055" x="6959600" y="5568950"/>
          <p14:tracePt t="58071" x="6997700" y="5626100"/>
          <p14:tracePt t="58088" x="7042150" y="5657850"/>
          <p14:tracePt t="58089" x="7067550" y="5664200"/>
          <p14:tracePt t="58105" x="7112000" y="5670550"/>
          <p14:tracePt t="58121" x="7156450" y="5670550"/>
          <p14:tracePt t="58138" x="7200900" y="5651500"/>
          <p14:tracePt t="58154" x="7258050" y="5600700"/>
          <p14:tracePt t="58171" x="7327900" y="5518150"/>
          <p14:tracePt t="58188" x="7404100" y="5397500"/>
          <p14:tracePt t="58206" x="7435850" y="5359400"/>
          <p14:tracePt t="58221" x="7613650" y="5073650"/>
          <p14:tracePt t="58237" x="7664450" y="4997450"/>
          <p14:tracePt t="58254" x="7708900" y="4921250"/>
          <p14:tracePt t="58271" x="7740650" y="4851400"/>
          <p14:tracePt t="58287" x="7753350" y="4768850"/>
          <p14:tracePt t="58304" x="7759700" y="4718050"/>
          <p14:tracePt t="58320" x="7759700" y="4692650"/>
          <p14:tracePt t="58322" x="7759700" y="4679950"/>
          <p14:tracePt t="58337" x="7759700" y="4673600"/>
          <p14:tracePt t="58354" x="7753350" y="4667250"/>
          <p14:tracePt t="58370" x="7747000" y="4667250"/>
          <p14:tracePt t="58397" x="7740650" y="4667250"/>
          <p14:tracePt t="58413" x="7740650" y="4679950"/>
          <p14:tracePt t="58421" x="7740650" y="4686300"/>
          <p14:tracePt t="58437" x="7740650" y="4699000"/>
          <p14:tracePt t="58453" x="7740650" y="4724400"/>
          <p14:tracePt t="58470" x="7740650" y="4768850"/>
          <p14:tracePt t="58488" x="7747000" y="4826000"/>
          <p14:tracePt t="58489" x="7747000" y="4851400"/>
          <p14:tracePt t="58503" x="7753350" y="4883150"/>
          <p14:tracePt t="58520" x="7772400" y="4927600"/>
          <p14:tracePt t="58537" x="7816850" y="4965700"/>
          <p14:tracePt t="58553" x="7842250" y="4978400"/>
          <p14:tracePt t="58570" x="7867650" y="4978400"/>
          <p14:tracePt t="58586" x="7874000" y="4978400"/>
          <p14:tracePt t="58603" x="7886700" y="4933950"/>
          <p14:tracePt t="58619" x="7905750" y="4857750"/>
          <p14:tracePt t="58636" x="7912100" y="4711700"/>
          <p14:tracePt t="58652" x="7912100" y="4699000"/>
          <p14:tracePt t="58669" x="7912100" y="4692650"/>
          <p14:tracePt t="59814" x="7905750" y="4692650"/>
          <p14:tracePt t="59822" x="7899400" y="4692650"/>
          <p14:tracePt t="59835" x="7893050" y="4692650"/>
          <p14:tracePt t="59852" x="7886700" y="4692650"/>
          <p14:tracePt t="59929" x="7886700" y="4699000"/>
          <p14:tracePt t="60198" x="7874000" y="4699000"/>
          <p14:tracePt t="60206" x="7848600" y="4699000"/>
          <p14:tracePt t="60214" x="7804150" y="4699000"/>
          <p14:tracePt t="60229" x="7632700" y="4692650"/>
          <p14:tracePt t="60247" x="7391400" y="4699000"/>
          <p14:tracePt t="60263" x="7181850" y="4762500"/>
          <p14:tracePt t="60279" x="6972300" y="4902200"/>
          <p14:tracePt t="60296" x="6826250" y="5029200"/>
          <p14:tracePt t="60312" x="6699250" y="5175250"/>
          <p14:tracePt t="60330" x="6565900" y="5334000"/>
          <p14:tracePt t="60347" x="6496050" y="5410200"/>
          <p14:tracePt t="60362" x="6438900" y="5461000"/>
          <p14:tracePt t="60379" x="6381750" y="5511800"/>
          <p14:tracePt t="60395" x="6311900" y="5594350"/>
          <p14:tracePt t="60412" x="6242050" y="5695950"/>
          <p14:tracePt t="60429" x="6134100" y="5880100"/>
          <p14:tracePt t="60445" x="6083300" y="5949950"/>
          <p14:tracePt t="60462" x="6045200" y="5975350"/>
          <p14:tracePt t="60479" x="6019800" y="5981700"/>
          <p14:tracePt t="60495" x="5988050" y="5981700"/>
          <p14:tracePt t="60512" x="5962650" y="5975350"/>
          <p14:tracePt t="60528" x="5911850" y="5930900"/>
          <p14:tracePt t="60528" x="5892800" y="5905500"/>
          <p14:tracePt t="60544" x="5842000" y="5861050"/>
          <p14:tracePt t="60561" x="5816600" y="5822950"/>
          <p14:tracePt t="60578" x="5803900" y="5784850"/>
          <p14:tracePt t="60594" x="5778500" y="5689600"/>
          <p14:tracePt t="60611" x="5778500" y="5568950"/>
          <p14:tracePt t="60627" x="5772150" y="5441950"/>
          <p14:tracePt t="60644" x="5772150" y="5289550"/>
          <p14:tracePt t="60660" x="5772150" y="5264150"/>
          <p14:tracePt t="60677" x="5784850" y="5187950"/>
          <p14:tracePt t="60693" x="5784850" y="5156200"/>
          <p14:tracePt t="60710" x="5784850" y="5137150"/>
          <p14:tracePt t="60727" x="5784850" y="5118100"/>
          <p14:tracePt t="60743" x="5784850" y="5105400"/>
          <p14:tracePt t="61052" x="5784850" y="5099050"/>
          <p14:tracePt t="61074" x="5778500" y="5080000"/>
          <p14:tracePt t="61082" x="5765800" y="5067300"/>
          <p14:tracePt t="61092" x="5759450" y="5067300"/>
          <p14:tracePt t="61109" x="5759450" y="5054600"/>
          <p14:tracePt t="61126" x="5753100" y="5048250"/>
          <p14:tracePt t="61144" x="5753100" y="5041900"/>
          <p14:tracePt t="61159" x="5753100" y="5035550"/>
          <p14:tracePt t="61175" x="5753100" y="5022850"/>
          <p14:tracePt t="61192" x="5753100" y="4991100"/>
          <p14:tracePt t="61209" x="5746750" y="4946650"/>
          <p14:tracePt t="61225" x="5746750" y="4914900"/>
          <p14:tracePt t="61242" x="5746750" y="4902200"/>
          <p14:tracePt t="61258" x="5746750" y="4883150"/>
          <p14:tracePt t="61275" x="5746750" y="4870450"/>
          <p14:tracePt t="61292" x="5746750" y="4857750"/>
          <p14:tracePt t="61308" x="5746750" y="4832350"/>
          <p14:tracePt t="61324" x="5746750" y="4806950"/>
          <p14:tracePt t="61342" x="5746750" y="4800600"/>
          <p14:tracePt t="61358" x="5746750" y="4781550"/>
          <p14:tracePt t="61374" x="5746750" y="4775200"/>
          <p14:tracePt t="61398" x="5746750" y="4768850"/>
          <p14:tracePt t="61412" x="5746750" y="4762500"/>
          <p14:tracePt t="61424" x="5746750" y="4756150"/>
          <p14:tracePt t="61441" x="5746750" y="4743450"/>
          <p14:tracePt t="61457" x="5746750" y="4730750"/>
          <p14:tracePt t="61474" x="5746750" y="4718050"/>
          <p14:tracePt t="61490" x="5746750" y="4711700"/>
          <p14:tracePt t="61507" x="5746750" y="4699000"/>
          <p14:tracePt t="61524" x="5746750" y="4686300"/>
          <p14:tracePt t="61540" x="5753100" y="4679950"/>
          <p14:tracePt t="61557" x="5753100" y="4667250"/>
          <p14:tracePt t="61558" x="5753100" y="4660900"/>
          <p14:tracePt t="61573" x="5753100" y="4654550"/>
          <p14:tracePt t="61590" x="5753100" y="4641850"/>
          <p14:tracePt t="61591" x="5759450" y="4629150"/>
          <p14:tracePt t="61606" x="5759450" y="4578350"/>
          <p14:tracePt t="61623" x="5765800" y="4559300"/>
          <p14:tracePt t="61640" x="5765800" y="4533900"/>
          <p14:tracePt t="61657" x="5765800" y="4508500"/>
          <p14:tracePt t="61672" x="5765800" y="4502150"/>
          <p14:tracePt t="61844" x="5753100" y="4495800"/>
          <p14:tracePt t="61852" x="5721350" y="4476750"/>
          <p14:tracePt t="61859" x="5695950" y="4470400"/>
          <p14:tracePt t="61872" x="5670550" y="4470400"/>
          <p14:tracePt t="61889" x="5632450" y="4451350"/>
          <p14:tracePt t="61905" x="5588000" y="4451350"/>
          <p14:tracePt t="61982" x="5581650" y="4451350"/>
          <p14:tracePt t="62066" x="5575300" y="4451350"/>
          <p14:tracePt t="62090" x="5568950" y="4445000"/>
          <p14:tracePt t="62098" x="5568950" y="4438650"/>
          <p14:tracePt t="62106" x="5562600" y="4438650"/>
          <p14:tracePt t="62121" x="5556250" y="4432300"/>
          <p14:tracePt t="62138" x="5530850" y="4425950"/>
          <p14:tracePt t="62154" x="5486400" y="4419600"/>
          <p14:tracePt t="62171" x="5435600" y="4413250"/>
          <p14:tracePt t="62188" x="5391150" y="4406900"/>
          <p14:tracePt t="62205" x="5308600" y="4387850"/>
          <p14:tracePt t="62221" x="5276850" y="4387850"/>
          <p14:tracePt t="62238" x="5257800" y="4387850"/>
          <p14:tracePt t="62254" x="5226050" y="4387850"/>
          <p14:tracePt t="62271" x="5219700" y="4387850"/>
          <p14:tracePt t="62287" x="5200650" y="4400550"/>
          <p14:tracePt t="62304" x="5181600" y="4406900"/>
          <p14:tracePt t="62305" x="5162550" y="4413250"/>
          <p14:tracePt t="62321" x="5156200" y="4425950"/>
          <p14:tracePt t="62339" x="5143500" y="4464050"/>
          <p14:tracePt t="62353" x="5124450" y="4527550"/>
          <p14:tracePt t="62369" x="5099050" y="4616450"/>
          <p14:tracePt t="62386" x="5073650" y="4686300"/>
          <p14:tracePt t="62402" x="5060950" y="4730750"/>
          <p14:tracePt t="62421" x="5041900" y="4749800"/>
          <p14:tracePt t="62437" x="5035550" y="4762500"/>
          <p14:tracePt t="62453" x="5016500" y="4794250"/>
          <p14:tracePt t="62469" x="5010150" y="4826000"/>
          <p14:tracePt t="62486" x="5003800" y="4876800"/>
          <p14:tracePt t="62503" x="4984750" y="4946650"/>
          <p14:tracePt t="62521" x="4978400" y="5041900"/>
          <p14:tracePt t="62536" x="4978400" y="5073650"/>
          <p14:tracePt t="62552" x="4972050" y="5111750"/>
          <p14:tracePt t="62570" x="4972050" y="5124450"/>
          <p14:tracePt t="62586" x="4972050" y="5130800"/>
          <p14:tracePt t="62602" x="4972050" y="5149850"/>
          <p14:tracePt t="62619" x="4984750" y="5168900"/>
          <p14:tracePt t="62635" x="4984750" y="5175250"/>
          <p14:tracePt t="62653" x="4991100" y="5187950"/>
          <p14:tracePt t="62668" x="5003800" y="5194300"/>
          <p14:tracePt t="62685" x="5016500" y="5200650"/>
          <p14:tracePt t="62701" x="5035550" y="5207000"/>
          <p14:tracePt t="62718" x="5073650" y="5219700"/>
          <p14:tracePt t="62735" x="5130800" y="5232400"/>
          <p14:tracePt t="62735" x="5149850" y="5238750"/>
          <p14:tracePt t="62751" x="5200650" y="5245100"/>
          <p14:tracePt t="62768" x="5238750" y="5245100"/>
          <p14:tracePt t="62785" x="5289550" y="5245100"/>
          <p14:tracePt t="62801" x="5353050" y="5238750"/>
          <p14:tracePt t="62818" x="5410200" y="5226050"/>
          <p14:tracePt t="62834" x="5467350" y="5200650"/>
          <p14:tracePt t="62851" x="5537200" y="5162550"/>
          <p14:tracePt t="62867" x="5549900" y="5149850"/>
          <p14:tracePt t="62884" x="5575300" y="5124450"/>
          <p14:tracePt t="62900" x="5607050" y="5073650"/>
          <p14:tracePt t="62917" x="5651500" y="5022850"/>
          <p14:tracePt t="62934" x="5689600" y="4953000"/>
          <p14:tracePt t="62950" x="5734050" y="4902200"/>
          <p14:tracePt t="62951" x="5753100" y="4876800"/>
          <p14:tracePt t="62967" x="5772150" y="4838700"/>
          <p14:tracePt t="62983" x="5784850" y="4806950"/>
          <p14:tracePt t="63000" x="5784850" y="4781550"/>
          <p14:tracePt t="63017" x="5778500" y="4756150"/>
          <p14:tracePt t="63033" x="5772150" y="4730750"/>
          <p14:tracePt t="63050" x="5753100" y="4705350"/>
          <p14:tracePt t="63066" x="5721350" y="4673600"/>
          <p14:tracePt t="63067" x="5715000" y="4667250"/>
          <p14:tracePt t="63083" x="5657850" y="4654550"/>
          <p14:tracePt t="63100" x="5632450" y="4654550"/>
          <p14:tracePt t="63116" x="5594350" y="4654550"/>
          <p14:tracePt t="63133" x="5562600" y="4654550"/>
          <p14:tracePt t="63149" x="5511800" y="4654550"/>
          <p14:tracePt t="63166" x="5448300" y="4654550"/>
          <p14:tracePt t="63183" x="5384800" y="4654550"/>
          <p14:tracePt t="63183" x="5353050" y="4660900"/>
          <p14:tracePt t="63200" x="5289550" y="4667250"/>
          <p14:tracePt t="63216" x="5213350" y="4686300"/>
          <p14:tracePt t="63233" x="5099050" y="4737100"/>
          <p14:tracePt t="63250" x="5016500" y="4794250"/>
          <p14:tracePt t="63266" x="4946650" y="4908550"/>
          <p14:tracePt t="63267" x="4927600" y="4953000"/>
          <p14:tracePt t="63283" x="4914900" y="5035550"/>
          <p14:tracePt t="63299" x="4921250" y="5080000"/>
          <p14:tracePt t="63316" x="4940300" y="5092700"/>
          <p14:tracePt t="63332" x="4978400" y="5099050"/>
          <p14:tracePt t="63349" x="4997450" y="5105400"/>
          <p14:tracePt t="63365" x="5010150" y="5105400"/>
          <p14:tracePt t="63382" x="5016500" y="5105400"/>
          <p14:tracePt t="63421" x="5016500" y="5099050"/>
          <p14:tracePt t="63429" x="5010150" y="5092700"/>
          <p14:tracePt t="63451" x="5010150" y="5086350"/>
          <p14:tracePt t="63459" x="5010150" y="5073650"/>
          <p14:tracePt t="63467" x="5003800" y="5060950"/>
          <p14:tracePt t="63482" x="5003800" y="5054600"/>
          <p14:tracePt t="63498" x="5003800" y="5041900"/>
          <p14:tracePt t="63515" x="5003800" y="5029200"/>
          <p14:tracePt t="63531" x="5003800" y="5016500"/>
          <p14:tracePt t="63548" x="5003800" y="5010150"/>
          <p14:tracePt t="64551" x="4997450" y="5010150"/>
          <p14:tracePt t="64559" x="4991100" y="5010150"/>
          <p14:tracePt t="64567" x="4984750" y="5010150"/>
          <p14:tracePt t="64577" x="4978400" y="5010150"/>
          <p14:tracePt t="64594" x="4933950" y="5016500"/>
          <p14:tracePt t="64611" x="4870450" y="5016500"/>
          <p14:tracePt t="64628" x="4749800" y="5022850"/>
          <p14:tracePt t="64644" x="4679950" y="5048250"/>
          <p14:tracePt t="64660" x="4603750" y="5086350"/>
          <p14:tracePt t="64677" x="4540250" y="5143500"/>
          <p14:tracePt t="64694" x="4445000" y="5213350"/>
          <p14:tracePt t="64710" x="4330700" y="5314950"/>
          <p14:tracePt t="64727" x="4210050" y="5397500"/>
          <p14:tracePt t="64728" x="4140200" y="5441950"/>
          <p14:tracePt t="64744" x="4038600" y="5480050"/>
          <p14:tracePt t="64760" x="3943350" y="5480050"/>
          <p14:tracePt t="64778" x="3860800" y="5480050"/>
          <p14:tracePt t="64793" x="3803650" y="5467350"/>
          <p14:tracePt t="64811" x="3733800" y="5454650"/>
          <p14:tracePt t="64826" x="3689350" y="5454650"/>
          <p14:tracePt t="64843" x="3670300" y="5454650"/>
          <p14:tracePt t="64844" x="3644900" y="5454650"/>
          <p14:tracePt t="64860" x="3594100" y="5454650"/>
          <p14:tracePt t="64876" x="3549650" y="5454650"/>
          <p14:tracePt t="64892" x="3524250" y="5454650"/>
          <p14:tracePt t="64910" x="3467100" y="5422900"/>
          <p14:tracePt t="64926" x="3441700" y="5410200"/>
          <p14:tracePt t="64942" x="3390900" y="5365750"/>
          <p14:tracePt t="64960" x="3321050" y="5276850"/>
          <p14:tracePt t="64975" x="3282950" y="5238750"/>
          <p14:tracePt t="64992" x="3244850" y="5194300"/>
          <p14:tracePt t="65009" x="3181350" y="5137150"/>
          <p14:tracePt t="65025" x="3105150" y="5080000"/>
          <p14:tracePt t="65042" x="2984500" y="5016500"/>
          <p14:tracePt t="65059" x="2857500" y="4933950"/>
          <p14:tracePt t="65075" x="2679700" y="4845050"/>
          <p14:tracePt t="65076" x="2609850" y="4813300"/>
          <p14:tracePt t="65093" x="2451100" y="4756150"/>
          <p14:tracePt t="65108" x="2266950" y="4654550"/>
          <p14:tracePt t="65125" x="2171700" y="4603750"/>
          <p14:tracePt t="65142" x="2070100" y="4559300"/>
          <p14:tracePt t="65160" x="1930400" y="4502150"/>
          <p14:tracePt t="65176" x="1854200" y="4476750"/>
          <p14:tracePt t="65190" x="1765300" y="4464050"/>
          <p14:tracePt t="65207" x="1676400" y="4451350"/>
          <p14:tracePt t="65224" x="1612900" y="4445000"/>
          <p14:tracePt t="65240" x="1543050" y="4432300"/>
          <p14:tracePt t="65257" x="1504950" y="4432300"/>
          <p14:tracePt t="65274" x="1479550" y="4432300"/>
          <p14:tracePt t="65290" x="1473200" y="4432300"/>
          <p14:tracePt t="65307" x="1466850" y="4432300"/>
          <p14:tracePt t="65323" x="1460500" y="4432300"/>
          <p14:tracePt t="65340" x="1441450" y="4425950"/>
          <p14:tracePt t="65356" x="1422400" y="4425950"/>
          <p14:tracePt t="65373" x="1409700" y="4425950"/>
          <p14:tracePt t="65374" x="1403350" y="4425950"/>
          <p14:tracePt t="65952" x="1403350" y="4445000"/>
          <p14:tracePt t="65960" x="1403350" y="4464050"/>
          <p14:tracePt t="65972" x="1390650" y="4483100"/>
          <p14:tracePt t="65988" x="1390650" y="4533900"/>
          <p14:tracePt t="66005" x="1390650" y="4552950"/>
          <p14:tracePt t="66022" x="1390650" y="4559300"/>
          <p14:tracePt t="66038" x="1390650" y="4565650"/>
          <p14:tracePt t="66252" x="1390650" y="4572000"/>
          <p14:tracePt t="66291" x="1390650" y="4578350"/>
          <p14:tracePt t="66360" x="1390650" y="4584700"/>
          <p14:tracePt t="66774" x="1397000" y="4584700"/>
          <p14:tracePt t="66866" x="1409700" y="4591050"/>
          <p14:tracePt t="66874" x="1416050" y="4603750"/>
          <p14:tracePt t="66886" x="1428750" y="4616450"/>
          <p14:tracePt t="66900" x="1485900" y="4648200"/>
          <p14:tracePt t="66917" x="1555750" y="4679950"/>
          <p14:tracePt t="66933" x="1612900" y="4705350"/>
          <p14:tracePt t="66950" x="1657350" y="4718050"/>
          <p14:tracePt t="66967" x="1714500" y="4743450"/>
          <p14:tracePt t="66983" x="1765300" y="4749800"/>
          <p14:tracePt t="67000" x="1816100" y="4756150"/>
          <p14:tracePt t="67016" x="1854200" y="4756150"/>
          <p14:tracePt t="67033" x="1911350" y="4756150"/>
          <p14:tracePt t="67049" x="1968500" y="4749800"/>
          <p14:tracePt t="67066" x="2025650" y="4749800"/>
          <p14:tracePt t="67067" x="2038350" y="4749800"/>
          <p14:tracePt t="67083" x="2063750" y="4743450"/>
          <p14:tracePt t="67099" x="2089150" y="4743450"/>
          <p14:tracePt t="67116" x="2101850" y="4743450"/>
          <p14:tracePt t="67132" x="2114550" y="4743450"/>
          <p14:tracePt t="67149" x="2133600" y="4743450"/>
          <p14:tracePt t="67167" x="2152650" y="4743450"/>
          <p14:tracePt t="67182" x="2159000" y="4737100"/>
          <p14:tracePt t="67199" x="2165350" y="4730750"/>
          <p14:tracePt t="67353" x="2165350" y="4724400"/>
          <p14:tracePt t="67361" x="2159000" y="4718050"/>
          <p14:tracePt t="67367" x="2152650" y="4718050"/>
          <p14:tracePt t="67383" x="2146300" y="4718050"/>
          <p14:tracePt t="68694" x="0" y="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25955"/>
            <a:ext cx="9148772" cy="6846163"/>
            <a:chOff x="0" y="0"/>
            <a:chExt cx="9148772" cy="6846163"/>
          </a:xfrm>
        </p:grpSpPr>
        <p:grpSp>
          <p:nvGrpSpPr>
            <p:cNvPr id="7" name="Group 6"/>
            <p:cNvGrpSpPr/>
            <p:nvPr/>
          </p:nvGrpSpPr>
          <p:grpSpPr>
            <a:xfrm>
              <a:off x="0" y="0"/>
              <a:ext cx="9148772" cy="6846163"/>
              <a:chOff x="0" y="0"/>
              <a:chExt cx="9148772" cy="6846163"/>
            </a:xfrm>
          </p:grpSpPr>
          <p:grpSp>
            <p:nvGrpSpPr>
              <p:cNvPr id="5" name="Group 4"/>
              <p:cNvGrpSpPr/>
              <p:nvPr/>
            </p:nvGrpSpPr>
            <p:grpSpPr>
              <a:xfrm>
                <a:off x="0" y="0"/>
                <a:ext cx="9148772" cy="6248400"/>
                <a:chOff x="0" y="0"/>
                <a:chExt cx="9148772" cy="6248400"/>
              </a:xfrm>
            </p:grpSpPr>
            <p:pic>
              <p:nvPicPr>
                <p:cNvPr id="76802" name="Picture 2"/>
                <p:cNvPicPr>
                  <a:picLocks noChangeAspect="1" noChangeArrowheads="1"/>
                </p:cNvPicPr>
                <p:nvPr/>
              </p:nvPicPr>
              <p:blipFill>
                <a:blip r:embed="rId3" cstate="print">
                  <a:lum bright="-7000" contrast="15000"/>
                </a:blip>
                <a:srcRect/>
                <a:stretch>
                  <a:fillRect/>
                </a:stretch>
              </p:blipFill>
              <p:spPr bwMode="auto">
                <a:xfrm>
                  <a:off x="0" y="0"/>
                  <a:ext cx="9148772" cy="6248400"/>
                </a:xfrm>
                <a:prstGeom prst="rect">
                  <a:avLst/>
                </a:prstGeom>
                <a:noFill/>
                <a:ln w="9525">
                  <a:noFill/>
                  <a:miter lim="800000"/>
                  <a:headEnd/>
                  <a:tailEnd/>
                </a:ln>
              </p:spPr>
            </p:pic>
            <p:pic>
              <p:nvPicPr>
                <p:cNvPr id="38914" name="Picture 2"/>
                <p:cNvPicPr>
                  <a:picLocks noChangeAspect="1" noChangeArrowheads="1"/>
                </p:cNvPicPr>
                <p:nvPr/>
              </p:nvPicPr>
              <p:blipFill>
                <a:blip r:embed="rId4" cstate="print">
                  <a:extLst>
                    <a:ext uri="{BEBA8EAE-BF5A-486C-A8C5-ECC9F3942E4B}">
                      <a14:imgProps xmlns="" xmlns:a14="http://schemas.microsoft.com/office/drawing/2010/main">
                        <a14:imgLayer r:embed="rId6">
                          <a14:imgEffect>
                            <a14:sharpenSoften amount="50000"/>
                          </a14:imgEffect>
                          <a14:imgEffect>
                            <a14:brightnessContrast contrast="-40000"/>
                          </a14:imgEffect>
                        </a14:imgLayer>
                      </a14:imgProps>
                    </a:ext>
                  </a:extLst>
                </a:blip>
                <a:srcRect r="1306"/>
                <a:stretch>
                  <a:fillRect/>
                </a:stretch>
              </p:blipFill>
              <p:spPr bwMode="auto">
                <a:xfrm>
                  <a:off x="3962400" y="4369354"/>
                  <a:ext cx="1579300" cy="1447801"/>
                </a:xfrm>
                <a:prstGeom prst="rect">
                  <a:avLst/>
                </a:prstGeom>
                <a:noFill/>
                <a:ln w="9525">
                  <a:noFill/>
                  <a:miter lim="800000"/>
                  <a:headEnd/>
                  <a:tailEnd/>
                </a:ln>
              </p:spPr>
            </p:pic>
          </p:grpSp>
          <p:pic>
            <p:nvPicPr>
              <p:cNvPr id="4" name="Picture 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962400" y="5947116"/>
                <a:ext cx="2057400" cy="369332"/>
              </a:xfrm>
              <a:prstGeom prst="rect">
                <a:avLst/>
              </a:prstGeom>
            </p:spPr>
            <p:txBody>
              <a:bodyPr wrap="square">
                <a:spAutoFit/>
              </a:bodyPr>
              <a:lstStyle/>
              <a:p>
                <a:pPr algn="ctr"/>
                <a:r>
                  <a:rPr lang="en-US" b="1" dirty="0">
                    <a:solidFill>
                      <a:srgbClr val="FFFF00"/>
                    </a:solidFill>
                    <a:latin typeface="Arial Narrow" panose="020B0606020202030204" pitchFamily="34" charset="0"/>
                  </a:rPr>
                  <a:t>Data pre-processing</a:t>
                </a:r>
              </a:p>
            </p:txBody>
          </p:sp>
        </p:grpSp>
        <p:pic>
          <p:nvPicPr>
            <p:cNvPr id="3076" name="Picture 4" descr="http://www.galter.northwestern.edu/images/cms/IPA/MITF_path.gif"/>
            <p:cNvPicPr>
              <a:picLocks noChangeAspect="1" noChangeArrowheads="1"/>
            </p:cNvPicPr>
            <p:nvPr/>
          </p:nvPicPr>
          <p:blipFill rotWithShape="1">
            <a:blip r:embed="rId8">
              <a:extLst>
                <a:ext uri="{28A0092B-C50C-407E-A947-70E740481C1C}">
                  <a14:useLocalDpi xmlns="" xmlns:a14="http://schemas.microsoft.com/office/drawing/2010/main" val="0"/>
                </a:ext>
              </a:extLst>
            </a:blip>
            <a:srcRect l="6842" t="17012" r="3971" b="3253"/>
            <a:stretch/>
          </p:blipFill>
          <p:spPr bwMode="auto">
            <a:xfrm>
              <a:off x="213511" y="1321356"/>
              <a:ext cx="4311396" cy="172664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2"/>
            <p:cNvPicPr>
              <a:picLocks noChangeAspect="1" noChangeArrowheads="1"/>
            </p:cNvPicPr>
            <p:nvPr/>
          </p:nvPicPr>
          <p:blipFill>
            <a:blip r:embed="rId9" cstate="print"/>
            <a:srcRect/>
            <a:stretch>
              <a:fillRect/>
            </a:stretch>
          </p:blipFill>
          <p:spPr bwMode="auto">
            <a:xfrm>
              <a:off x="213510" y="864156"/>
              <a:ext cx="4360875" cy="457200"/>
            </a:xfrm>
            <a:prstGeom prst="rect">
              <a:avLst/>
            </a:prstGeom>
            <a:noFill/>
            <a:ln w="9525">
              <a:noFill/>
              <a:miter lim="800000"/>
              <a:headEnd/>
              <a:tailEnd/>
            </a:ln>
          </p:spPr>
        </p:pic>
      </p:grpSp>
      <p:pic>
        <p:nvPicPr>
          <p:cNvPr id="13" name="Picture 4"/>
          <p:cNvPicPr>
            <a:picLocks noChangeAspect="1" noChangeArrowheads="1"/>
          </p:cNvPicPr>
          <p:nvPr/>
        </p:nvPicPr>
        <p:blipFill>
          <a:blip r:embed="rId10">
            <a:extLst>
              <a:ext uri="{BEBA8EAE-BF5A-486C-A8C5-ECC9F3942E4B}">
                <a14:imgProps xmlns="" xmlns:a14="http://schemas.microsoft.com/office/drawing/2010/main">
                  <a14:imgLayer r:embed="rId11">
                    <a14:imgEffect>
                      <a14:sharpenSoften amount="25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298397" y="3505200"/>
            <a:ext cx="1371600" cy="13354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06730" y="4572000"/>
            <a:ext cx="838200"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58166" y="4594859"/>
            <a:ext cx="102870" cy="914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774018" y="4586763"/>
            <a:ext cx="64725" cy="619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14" cstate="print">
            <a:extLst>
              <a:ext uri="{28A0092B-C50C-407E-A947-70E740481C1C}">
                <a14:useLocalDpi xmlns="" xmlns:a14="http://schemas.microsoft.com/office/drawing/2010/main" val="0"/>
              </a:ext>
            </a:extLst>
          </a:blip>
          <a:srcRect/>
          <a:stretch>
            <a:fillRect/>
          </a:stretch>
        </p:blipFill>
        <p:spPr bwMode="auto">
          <a:xfrm>
            <a:off x="984197" y="4575809"/>
            <a:ext cx="93877" cy="938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15" cstate="print">
            <a:extLst>
              <a:ext uri="{28A0092B-C50C-407E-A947-70E740481C1C}">
                <a14:useLocalDpi xmlns="" xmlns:a14="http://schemas.microsoft.com/office/drawing/2010/main" val="0"/>
              </a:ext>
            </a:extLst>
          </a:blip>
          <a:srcRect/>
          <a:stretch>
            <a:fillRect/>
          </a:stretch>
        </p:blipFill>
        <p:spPr bwMode="auto">
          <a:xfrm>
            <a:off x="1190070" y="4591048"/>
            <a:ext cx="72008" cy="685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media4.mp3">
            <a:hlinkClick r:id="" action="ppaction://media"/>
          </p:cNvPr>
          <p:cNvPicPr>
            <a:picLocks noChangeAspect="1"/>
          </p:cNvPicPr>
          <p:nvPr>
            <a:videoFile r:link="rId1"/>
            <p:extLst>
              <p:ext uri="{DAA4B4D4-6D71-4841-9C94-3DE7FCFB9230}">
                <p14:media xmlns="" xmlns:p14="http://schemas.microsoft.com/office/powerpoint/2010/main" r:embed="rId16"/>
              </p:ext>
            </p:extLst>
          </p:nvPr>
        </p:nvPicPr>
        <p:blipFill>
          <a:blip r:embed="rId17" cstate="print"/>
          <a:stretch>
            <a:fillRect/>
          </a:stretch>
        </p:blipFill>
        <p:spPr>
          <a:xfrm>
            <a:off x="7543800" y="6290493"/>
            <a:ext cx="609600" cy="609600"/>
          </a:xfrm>
          <a:prstGeom prst="rect">
            <a:avLst/>
          </a:prstGeom>
        </p:spPr>
      </p:pic>
    </p:spTree>
    <p:extLst>
      <p:ext uri="{BB962C8B-B14F-4D97-AF65-F5344CB8AC3E}">
        <p14:creationId xmlns="" xmlns:p14="http://schemas.microsoft.com/office/powerpoint/2010/main" val="279120517"/>
      </p:ext>
    </p:extLst>
  </p:cSld>
  <p:clrMapOvr>
    <a:masterClrMapping/>
  </p:clrMapOvr>
  <mc:AlternateContent xmlns:mc="http://schemas.openxmlformats.org/markup-compatibility/2006">
    <mc:Choice xmlns="" xmlns:p14="http://schemas.microsoft.com/office/powerpoint/2010/main" Requires="p14">
      <p:transition spd="slow" p14:dur="2000" advTm="56435"/>
    </mc:Choice>
    <mc:Fallback>
      <p:transition spd="slow" advTm="56435"/>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28"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endCondLst>
                    <p:cond evt="onStopAudio" delay="0">
                      <p:tgtEl>
                        <p:sldTgt/>
                      </p:tgtEl>
                    </p:cond>
                  </p:endCondLst>
                </p:cTn>
                <p:tgtEl>
                  <p:spTgt spid="3"/>
                </p:tgtEl>
              </p:cMediaNode>
            </p:video>
          </p:childTnLst>
        </p:cTn>
      </p:par>
    </p:tnLst>
  </p:timing>
  <p:extLst mod="1">
    <p:ext uri="{3A86A75C-4F4B-4683-9AE1-C65F6400EC91}">
      <p14:laserTraceLst xmlns="" xmlns:p14="http://schemas.microsoft.com/office/powerpoint/2010/main">
        <p14:tracePtLst>
          <p14:tracePt t="3026" x="8820150" y="1212850"/>
          <p14:tracePt t="3648" x="8820150" y="1206500"/>
          <p14:tracePt t="3656" x="8813800" y="1181100"/>
          <p14:tracePt t="3665" x="8813800" y="1149350"/>
          <p14:tracePt t="3682" x="8820150" y="1098550"/>
          <p14:tracePt t="3698" x="8820150" y="1060450"/>
          <p14:tracePt t="3715" x="8820150" y="1035050"/>
          <p14:tracePt t="3731" x="8820150" y="1009650"/>
          <p14:tracePt t="3801" x="8813800" y="1003300"/>
          <p14:tracePt t="3818" x="8807450" y="990600"/>
          <p14:tracePt t="3825" x="8807450" y="984250"/>
          <p14:tracePt t="3841" x="8801100" y="971550"/>
          <p14:tracePt t="3848" x="8794750" y="965200"/>
          <p14:tracePt t="3863" x="8788400" y="958850"/>
          <p14:tracePt t="3881" x="8775700" y="933450"/>
          <p14:tracePt t="3896" x="8763000" y="927100"/>
          <p14:tracePt t="3913" x="8756650" y="908050"/>
          <p14:tracePt t="3929" x="8743950" y="901700"/>
          <p14:tracePt t="3946" x="8737600" y="889000"/>
          <p14:tracePt t="3964" x="8731250" y="889000"/>
          <p14:tracePt t="3980" x="8724900" y="882650"/>
          <p14:tracePt t="3996" x="8718550" y="882650"/>
          <p14:tracePt t="4013" x="8705850" y="876300"/>
          <p14:tracePt t="4029" x="8699500" y="869950"/>
          <p14:tracePt t="4046" x="8680450" y="863600"/>
          <p14:tracePt t="4063" x="8674100" y="863600"/>
          <p14:tracePt t="4079" x="8648700" y="857250"/>
          <p14:tracePt t="4080" x="8636000" y="857250"/>
          <p14:tracePt t="4096" x="8616950" y="850900"/>
          <p14:tracePt t="4113" x="8597900" y="844550"/>
          <p14:tracePt t="4129" x="8572500" y="844550"/>
          <p14:tracePt t="4146" x="8547100" y="838200"/>
          <p14:tracePt t="4163" x="8515350" y="838200"/>
          <p14:tracePt t="4179" x="8489950" y="825500"/>
          <p14:tracePt t="4181" x="8470900" y="825500"/>
          <p14:tracePt t="4196" x="8445500" y="819150"/>
          <p14:tracePt t="4212" x="8426450" y="812800"/>
          <p14:tracePt t="4229" x="8394700" y="800100"/>
          <p14:tracePt t="4245" x="8369300" y="800100"/>
          <p14:tracePt t="4262" x="8312150" y="781050"/>
          <p14:tracePt t="4279" x="8210550" y="762000"/>
          <p14:tracePt t="4295" x="8147050" y="749300"/>
          <p14:tracePt t="4312" x="8108950" y="749300"/>
          <p14:tracePt t="4329" x="8032750" y="742950"/>
          <p14:tracePt t="4345" x="7924800" y="717550"/>
          <p14:tracePt t="4362" x="7823200" y="692150"/>
          <p14:tracePt t="4379" x="7696200" y="666750"/>
          <p14:tracePt t="4395" x="7620000" y="660400"/>
          <p14:tracePt t="4411" x="7537450" y="654050"/>
          <p14:tracePt t="4428" x="7461250" y="654050"/>
          <p14:tracePt t="4444" x="7372350" y="654050"/>
          <p14:tracePt t="4461" x="7277100" y="654050"/>
          <p14:tracePt t="4478" x="7194550" y="641350"/>
          <p14:tracePt t="4494" x="7124700" y="622300"/>
          <p14:tracePt t="4511" x="7086600" y="615950"/>
          <p14:tracePt t="4527" x="7061200" y="615950"/>
          <p14:tracePt t="4544" x="7029450" y="609600"/>
          <p14:tracePt t="4561" x="6991350" y="609600"/>
          <p14:tracePt t="4577" x="6940550" y="609600"/>
          <p14:tracePt t="4578" x="6902450" y="609600"/>
          <p14:tracePt t="4594" x="6832600" y="609600"/>
          <p14:tracePt t="4611" x="6750050" y="622300"/>
          <p14:tracePt t="4627" x="6699250" y="635000"/>
          <p14:tracePt t="4645" x="6661150" y="647700"/>
          <p14:tracePt t="4660" x="6604000" y="673100"/>
          <p14:tracePt t="4676" x="6553200" y="685800"/>
          <p14:tracePt t="4693" x="6502400" y="692150"/>
          <p14:tracePt t="4710" x="6445250" y="692150"/>
          <p14:tracePt t="4711" x="6413500" y="704850"/>
          <p14:tracePt t="4726" x="6318250" y="736600"/>
          <p14:tracePt t="4743" x="6235700" y="762000"/>
          <p14:tracePt t="4759" x="6165850" y="793750"/>
          <p14:tracePt t="4776" x="6115050" y="838200"/>
          <p14:tracePt t="4792" x="6076950" y="869950"/>
          <p14:tracePt t="4809" x="6032500" y="920750"/>
          <p14:tracePt t="4825" x="5994400" y="977900"/>
          <p14:tracePt t="4842" x="5975350" y="996950"/>
          <p14:tracePt t="4859" x="5943600" y="1035050"/>
          <p14:tracePt t="4875" x="5905500" y="1079500"/>
          <p14:tracePt t="4892" x="5880100" y="1130300"/>
          <p14:tracePt t="4909" x="5854700" y="1200150"/>
          <p14:tracePt t="4925" x="5816600" y="1333500"/>
          <p14:tracePt t="4942" x="5791200" y="1460500"/>
          <p14:tracePt t="4959" x="5765800" y="1562100"/>
          <p14:tracePt t="4975" x="5765800" y="1663700"/>
          <p14:tracePt t="4992" x="5765800" y="1727200"/>
          <p14:tracePt t="5009" x="5772150" y="1790700"/>
          <p14:tracePt t="5025" x="5797550" y="1860550"/>
          <p14:tracePt t="5042" x="5797550" y="1911350"/>
          <p14:tracePt t="5058" x="5816600" y="1981200"/>
          <p14:tracePt t="5075" x="5829300" y="2038350"/>
          <p14:tracePt t="5091" x="5842000" y="2082800"/>
          <p14:tracePt t="5108" x="5848350" y="2101850"/>
          <p14:tracePt t="5124" x="5854700" y="2114550"/>
          <p14:tracePt t="5141" x="5880100" y="2146300"/>
          <p14:tracePt t="5157" x="5899150" y="2184400"/>
          <p14:tracePt t="5174" x="5937250" y="2216150"/>
          <p14:tracePt t="5192" x="5988050" y="2273300"/>
          <p14:tracePt t="5207" x="6038850" y="2324100"/>
          <p14:tracePt t="5224" x="6115050" y="2432050"/>
          <p14:tracePt t="5241" x="6140450" y="2457450"/>
          <p14:tracePt t="5257" x="6172200" y="2470150"/>
          <p14:tracePt t="5274" x="6184900" y="2495550"/>
          <p14:tracePt t="5290" x="6216650" y="2520950"/>
          <p14:tracePt t="5307" x="6267450" y="2552700"/>
          <p14:tracePt t="5324" x="6350000" y="2590800"/>
          <p14:tracePt t="5340" x="6432550" y="2628900"/>
          <p14:tracePt t="5341" x="6470650" y="2641600"/>
          <p14:tracePt t="5356" x="6521450" y="2654300"/>
          <p14:tracePt t="5373" x="6540500" y="2667000"/>
          <p14:tracePt t="5389" x="6559550" y="2673350"/>
          <p14:tracePt t="5406" x="6591300" y="2686050"/>
          <p14:tracePt t="5423" x="6667500" y="2711450"/>
          <p14:tracePt t="5439" x="6756400" y="2724150"/>
          <p14:tracePt t="5440" x="6781800" y="2736850"/>
          <p14:tracePt t="5456" x="6819900" y="2743200"/>
          <p14:tracePt t="5473" x="6877050" y="2743200"/>
          <p14:tracePt t="5490" x="6915150" y="2743200"/>
          <p14:tracePt t="5507" x="6946900" y="2749550"/>
          <p14:tracePt t="5523" x="7004050" y="2749550"/>
          <p14:tracePt t="5525" x="7029450" y="2755900"/>
          <p14:tracePt t="5540" x="7080250" y="2768600"/>
          <p14:tracePt t="5556" x="7245350" y="2787650"/>
          <p14:tracePt t="5573" x="7340600" y="2794000"/>
          <p14:tracePt t="5589" x="7435850" y="2794000"/>
          <p14:tracePt t="5606" x="7531100" y="2787650"/>
          <p14:tracePt t="5623" x="7600950" y="2787650"/>
          <p14:tracePt t="5640" x="7670800" y="2800350"/>
          <p14:tracePt t="5641" x="7721600" y="2800350"/>
          <p14:tracePt t="5656" x="7842250" y="2800350"/>
          <p14:tracePt t="5673" x="7943850" y="2800350"/>
          <p14:tracePt t="5690" x="8007350" y="2800350"/>
          <p14:tracePt t="5706" x="8051800" y="2800350"/>
          <p14:tracePt t="5722" x="8070850" y="2787650"/>
          <p14:tracePt t="5739" x="8083550" y="2787650"/>
          <p14:tracePt t="5755" x="8102600" y="2781300"/>
          <p14:tracePt t="5773" x="8134350" y="2768600"/>
          <p14:tracePt t="5789" x="8191500" y="2755900"/>
          <p14:tracePt t="5805" x="8255000" y="2730500"/>
          <p14:tracePt t="5822" x="8286750" y="2686050"/>
          <p14:tracePt t="5838" x="8318500" y="2641600"/>
          <p14:tracePt t="5855" x="8356600" y="2590800"/>
          <p14:tracePt t="5873" x="8388350" y="2552700"/>
          <p14:tracePt t="5888" x="8413750" y="2514600"/>
          <p14:tracePt t="5905" x="8445500" y="2482850"/>
          <p14:tracePt t="5922" x="8489950" y="2438400"/>
          <p14:tracePt t="5938" x="8540750" y="2374900"/>
          <p14:tracePt t="5939" x="8566150" y="2336800"/>
          <p14:tracePt t="5955" x="8578850" y="2292350"/>
          <p14:tracePt t="5972" x="8616950" y="2184400"/>
          <p14:tracePt t="5988" x="8636000" y="2114550"/>
          <p14:tracePt t="6004" x="8655050" y="2051050"/>
          <p14:tracePt t="6021" x="8667750" y="1955800"/>
          <p14:tracePt t="6038" x="8693150" y="1860550"/>
          <p14:tracePt t="6039" x="8699500" y="1822450"/>
          <p14:tracePt t="6054" x="8705850" y="1752600"/>
          <p14:tracePt t="6055" x="8718550" y="1708150"/>
          <p14:tracePt t="6071" x="8724900" y="1606550"/>
          <p14:tracePt t="6087" x="8737600" y="1511300"/>
          <p14:tracePt t="6104" x="8750300" y="1447800"/>
          <p14:tracePt t="6121" x="8756650" y="1384300"/>
          <p14:tracePt t="6137" x="8769350" y="1314450"/>
          <p14:tracePt t="6140" x="8769350" y="1276350"/>
          <p14:tracePt t="6154" x="8769350" y="1244600"/>
          <p14:tracePt t="6171" x="8769350" y="1149350"/>
          <p14:tracePt t="6187" x="8769350" y="1079500"/>
          <p14:tracePt t="6203" x="8763000" y="1041400"/>
          <p14:tracePt t="6220" x="8756650" y="977900"/>
          <p14:tracePt t="6237" x="8756650" y="920750"/>
          <p14:tracePt t="6253" x="8743950" y="850900"/>
          <p14:tracePt t="6270" x="8737600" y="812800"/>
          <p14:tracePt t="6272" x="8737600" y="800100"/>
          <p14:tracePt t="6286" x="8731250" y="787400"/>
          <p14:tracePt t="6303" x="8718550" y="781050"/>
          <p14:tracePt t="6320" x="8699500" y="762000"/>
          <p14:tracePt t="6336" x="8674100" y="749300"/>
          <p14:tracePt t="6353" x="8623300" y="730250"/>
          <p14:tracePt t="6369" x="8578850" y="704850"/>
          <p14:tracePt t="6371" x="8540750" y="692150"/>
          <p14:tracePt t="6386" x="8470900" y="666750"/>
          <p14:tracePt t="6403" x="8388350" y="641350"/>
          <p14:tracePt t="6419" x="8299450" y="635000"/>
          <p14:tracePt t="6436" x="8210550" y="635000"/>
          <p14:tracePt t="6453" x="8134350" y="635000"/>
          <p14:tracePt t="6469" x="8051800" y="635000"/>
          <p14:tracePt t="6486" x="7893050" y="647700"/>
          <p14:tracePt t="6503" x="7804150" y="647700"/>
          <p14:tracePt t="6519" x="7696200" y="666750"/>
          <p14:tracePt t="6535" x="7594600" y="673100"/>
          <p14:tracePt t="6552" x="7499350" y="679450"/>
          <p14:tracePt t="6568" x="7391400" y="698500"/>
          <p14:tracePt t="6585" x="7251700" y="711200"/>
          <p14:tracePt t="6602" x="7105650" y="717550"/>
          <p14:tracePt t="6618" x="6997700" y="723900"/>
          <p14:tracePt t="6634" x="6870700" y="755650"/>
          <p14:tracePt t="6651" x="6762750" y="787400"/>
          <p14:tracePt t="6667" x="6711950" y="800100"/>
          <p14:tracePt t="6684" x="6667500" y="819150"/>
          <p14:tracePt t="6685" x="6642100" y="838200"/>
          <p14:tracePt t="6701" x="6584950" y="901700"/>
          <p14:tracePt t="6717" x="6540500" y="952500"/>
          <p14:tracePt t="6734" x="6489700" y="984250"/>
          <p14:tracePt t="6750" x="6445250" y="1016000"/>
          <p14:tracePt t="6767" x="6413500" y="1028700"/>
          <p14:tracePt t="6784" x="6388100" y="1047750"/>
          <p14:tracePt t="6800" x="6356350" y="1073150"/>
          <p14:tracePt t="6801" x="6350000" y="1085850"/>
          <p14:tracePt t="6817" x="6318250" y="1143000"/>
          <p14:tracePt t="6833" x="6273800" y="1181100"/>
          <p14:tracePt t="6850" x="6229350" y="1231900"/>
          <p14:tracePt t="6867" x="6184900" y="1289050"/>
          <p14:tracePt t="6883" x="6153150" y="1352550"/>
          <p14:tracePt t="6900" x="6140450" y="1435100"/>
          <p14:tracePt t="6917" x="6096000" y="1517650"/>
          <p14:tracePt t="6933" x="6076950" y="1536700"/>
          <p14:tracePt t="6950" x="6057900" y="1562100"/>
          <p14:tracePt t="6966" x="6032500" y="1612900"/>
          <p14:tracePt t="6983" x="6013450" y="1663700"/>
          <p14:tracePt t="6999" x="5981700" y="1720850"/>
          <p14:tracePt t="7016" x="5943600" y="1816100"/>
          <p14:tracePt t="7033" x="5930900" y="1854200"/>
          <p14:tracePt t="7049" x="5930900" y="1885950"/>
          <p14:tracePt t="7066" x="5924550" y="1911350"/>
          <p14:tracePt t="7083" x="5924550" y="1924050"/>
          <p14:tracePt t="7099" x="5924550" y="1936750"/>
          <p14:tracePt t="7116" x="5918200" y="1981200"/>
          <p14:tracePt t="7133" x="5905500" y="2000250"/>
          <p14:tracePt t="7149" x="5892800" y="2044700"/>
          <p14:tracePt t="7166" x="5886450" y="2057400"/>
          <p14:tracePt t="7182" x="5886450" y="2076450"/>
          <p14:tracePt t="7199" x="5886450" y="2082800"/>
          <p14:tracePt t="7215" x="5886450" y="2095500"/>
          <p14:tracePt t="7239" x="5892800" y="2114550"/>
          <p14:tracePt t="7248" x="5899150" y="2127250"/>
          <p14:tracePt t="7265" x="5911850" y="2190750"/>
          <p14:tracePt t="7282" x="5911850" y="2228850"/>
          <p14:tracePt t="7298" x="5918200" y="2235200"/>
          <p14:tracePt t="7399" x="5924550" y="2235200"/>
          <p14:tracePt t="8924" x="5918200" y="2235200"/>
          <p14:tracePt t="8930" x="5905500" y="2235200"/>
          <p14:tracePt t="8943" x="5905500" y="2222500"/>
          <p14:tracePt t="8959" x="5886450" y="2146300"/>
          <p14:tracePt t="8975" x="5854700" y="1924050"/>
          <p14:tracePt t="8994" x="5740400" y="1581150"/>
          <p14:tracePt t="9008" x="5702300" y="1511300"/>
          <p14:tracePt t="9025" x="5651500" y="1447800"/>
          <p14:tracePt t="9041" x="5581650" y="1428750"/>
          <p14:tracePt t="9058" x="5473700" y="1403350"/>
          <p14:tracePt t="9075" x="5378450" y="1397000"/>
          <p14:tracePt t="9091" x="5283200" y="1397000"/>
          <p14:tracePt t="9092" x="5264150" y="1403350"/>
          <p14:tracePt t="9108" x="5219700" y="1466850"/>
          <p14:tracePt t="9125" x="5149850" y="1593850"/>
          <p14:tracePt t="9141" x="5060950" y="1771650"/>
          <p14:tracePt t="9158" x="5010150" y="1943100"/>
          <p14:tracePt t="9174" x="4978400" y="2139950"/>
          <p14:tracePt t="9191" x="4984750" y="2209800"/>
          <p14:tracePt t="9193" x="4997450" y="2222500"/>
          <p14:tracePt t="9208" x="5029200" y="2235200"/>
          <p14:tracePt t="9224" x="5048250" y="2235200"/>
          <p14:tracePt t="9240" x="5060950" y="2235200"/>
          <p14:tracePt t="9257" x="5086350" y="2216150"/>
          <p14:tracePt t="9274" x="5118100" y="2190750"/>
          <p14:tracePt t="9276" x="5149850" y="2165350"/>
          <p14:tracePt t="9290" x="5175250" y="2152650"/>
          <p14:tracePt t="9307" x="5200650" y="2139950"/>
          <p14:tracePt t="9308" x="5219700" y="2127250"/>
          <p14:tracePt t="9323" x="5251450" y="2095500"/>
          <p14:tracePt t="9340" x="5270500" y="2044700"/>
          <p14:tracePt t="9357" x="5340350" y="1930400"/>
          <p14:tracePt t="9374" x="5422900" y="1797050"/>
          <p14:tracePt t="9390" x="5492750" y="1676400"/>
          <p14:tracePt t="9406" x="5518150" y="1549400"/>
          <p14:tracePt t="9423" x="5524500" y="1454150"/>
          <p14:tracePt t="9439" x="5505450" y="1441450"/>
          <p14:tracePt t="9456" x="5467350" y="1435100"/>
          <p14:tracePt t="9473" x="5353050" y="1454150"/>
          <p14:tracePt t="9489" x="5283200" y="1498600"/>
          <p14:tracePt t="9506" x="5232400" y="1568450"/>
          <p14:tracePt t="9523" x="5207000" y="1701800"/>
          <p14:tracePt t="9539" x="5200650" y="1758950"/>
          <p14:tracePt t="9556" x="5238750" y="1797050"/>
          <p14:tracePt t="9573" x="5308600" y="1854200"/>
          <p14:tracePt t="9589" x="5372100" y="1879600"/>
          <p14:tracePt t="9606" x="5454650" y="1905000"/>
          <p14:tracePt t="9623" x="5486400" y="1898650"/>
          <p14:tracePt t="9639" x="5486400" y="1873250"/>
          <p14:tracePt t="9655" x="5486400" y="1854200"/>
          <p14:tracePt t="9672" x="5486400" y="1841500"/>
          <p14:tracePt t="11291" x="5486400" y="1847850"/>
          <p14:tracePt t="11307" x="5486400" y="1854200"/>
          <p14:tracePt t="11323" x="5486400" y="1860550"/>
          <p14:tracePt t="13598" x="5486400" y="1835150"/>
          <p14:tracePt t="13607" x="5486400" y="1816100"/>
          <p14:tracePt t="13614" x="5492750" y="1797050"/>
          <p14:tracePt t="13622" x="5499100" y="1778000"/>
          <p14:tracePt t="13639" x="5499100" y="1752600"/>
          <p14:tracePt t="13655" x="5505450" y="1739900"/>
          <p14:tracePt t="13672" x="5505450" y="1714500"/>
          <p14:tracePt t="13689" x="5511800" y="1695450"/>
          <p14:tracePt t="13705" x="5524500" y="1657350"/>
          <p14:tracePt t="13706" x="5537200" y="1631950"/>
          <p14:tracePt t="13723" x="5556250" y="1581150"/>
          <p14:tracePt t="13740" x="5600700" y="1524000"/>
          <p14:tracePt t="13755" x="5645150" y="1473200"/>
          <p14:tracePt t="13772" x="5689600" y="1435100"/>
          <p14:tracePt t="13788" x="5721350" y="1409700"/>
          <p14:tracePt t="13805" x="5772150" y="1365250"/>
          <p14:tracePt t="13806" x="5791200" y="1346200"/>
          <p14:tracePt t="13821" x="5816600" y="1320800"/>
          <p14:tracePt t="13822" x="5842000" y="1276350"/>
          <p14:tracePt t="13838" x="5892800" y="1225550"/>
          <p14:tracePt t="13854" x="5956300" y="1162050"/>
          <p14:tracePt t="13871" x="6000750" y="1111250"/>
          <p14:tracePt t="13888" x="6057900" y="1060450"/>
          <p14:tracePt t="13904" x="6102350" y="1035050"/>
          <p14:tracePt t="13924" x="6159500" y="1016000"/>
          <p14:tracePt t="13938" x="6223000" y="971550"/>
          <p14:tracePt t="13954" x="6299200" y="927100"/>
          <p14:tracePt t="13971" x="6388100" y="869950"/>
          <p14:tracePt t="13987" x="6508750" y="781050"/>
          <p14:tracePt t="14004" x="6578600" y="723900"/>
          <p14:tracePt t="14021" x="6648450" y="679450"/>
          <p14:tracePt t="14037" x="6699250" y="654050"/>
          <p14:tracePt t="14038" x="6711950" y="647700"/>
          <p14:tracePt t="14054" x="6750050" y="628650"/>
          <p14:tracePt t="14070" x="6800850" y="615950"/>
          <p14:tracePt t="14087" x="6838950" y="596900"/>
          <p14:tracePt t="14103" x="6908800" y="577850"/>
          <p14:tracePt t="14121" x="6972300" y="565150"/>
          <p14:tracePt t="14137" x="7105650" y="552450"/>
          <p14:tracePt t="14153" x="7200900" y="552450"/>
          <p14:tracePt t="14170" x="7308850" y="558800"/>
          <p14:tracePt t="14186" x="7397750" y="565150"/>
          <p14:tracePt t="14204" x="7486650" y="565150"/>
          <p14:tracePt t="14220" x="7581900" y="571500"/>
          <p14:tracePt t="14237" x="7639050" y="590550"/>
          <p14:tracePt t="14253" x="7670800" y="603250"/>
          <p14:tracePt t="14269" x="7708900" y="635000"/>
          <p14:tracePt t="14286" x="7772400" y="692150"/>
          <p14:tracePt t="14303" x="7842250" y="755650"/>
          <p14:tracePt t="14320" x="7918450" y="844550"/>
          <p14:tracePt t="14335" x="8045450" y="939800"/>
          <p14:tracePt t="14336" x="8083550" y="952500"/>
          <p14:tracePt t="14351" x="8115300" y="971550"/>
          <p14:tracePt t="14352" x="8147050" y="977900"/>
          <p14:tracePt t="14368" x="8172450" y="990600"/>
          <p14:tracePt t="14385" x="8172450" y="996950"/>
          <p14:tracePt t="14401" x="8178800" y="996950"/>
          <p14:tracePt t="14418" x="8185150" y="1028700"/>
          <p14:tracePt t="14434" x="8204200" y="1092200"/>
          <p14:tracePt t="14452" x="8274050" y="1212850"/>
          <p14:tracePt t="14469" x="8324850" y="1295400"/>
          <p14:tracePt t="14485" x="8401050" y="1358900"/>
          <p14:tracePt t="14502" x="8451850" y="1397000"/>
          <p14:tracePt t="14518" x="8477250" y="1416050"/>
          <p14:tracePt t="14535" x="8496300" y="1428750"/>
          <p14:tracePt t="14553" x="8509000" y="1498600"/>
          <p14:tracePt t="14568" x="8528050" y="1625600"/>
          <p14:tracePt t="14585" x="8559800" y="1758950"/>
          <p14:tracePt t="14602" x="8610600" y="1955800"/>
          <p14:tracePt t="14618" x="8642350" y="2070100"/>
          <p14:tracePt t="14634" x="8655050" y="2171700"/>
          <p14:tracePt t="14651" x="8674100" y="2247900"/>
          <p14:tracePt t="14652" x="8686800" y="2279650"/>
          <p14:tracePt t="14667" x="8693150" y="2311400"/>
          <p14:tracePt t="14684" x="8699500" y="2362200"/>
          <p14:tracePt t="14700" x="8699500" y="2374900"/>
          <p14:tracePt t="14717" x="8693150" y="2400300"/>
          <p14:tracePt t="14733" x="8667750" y="2425700"/>
          <p14:tracePt t="14750" x="8629650" y="2476500"/>
          <p14:tracePt t="14767" x="8566150" y="2533650"/>
          <p14:tracePt t="14783" x="8483600" y="2609850"/>
          <p14:tracePt t="14800" x="8407400" y="2635250"/>
          <p14:tracePt t="14817" x="8299450" y="2635250"/>
          <p14:tracePt t="14833" x="8197850" y="2635250"/>
          <p14:tracePt t="14849" x="8121650" y="2628900"/>
          <p14:tracePt t="14867" x="7931150" y="2622550"/>
          <p14:tracePt t="14883" x="7810500" y="2622550"/>
          <p14:tracePt t="14899" x="7715250" y="2603500"/>
          <p14:tracePt t="14916" x="7620000" y="2597150"/>
          <p14:tracePt t="14933" x="7461250" y="2565400"/>
          <p14:tracePt t="14950" x="7289800" y="2533650"/>
          <p14:tracePt t="14967" x="7086600" y="2520950"/>
          <p14:tracePt t="14983" x="6959600" y="2514600"/>
          <p14:tracePt t="15000" x="6870700" y="2508250"/>
          <p14:tracePt t="15016" x="6794500" y="2508250"/>
          <p14:tracePt t="15032" x="6724650" y="2501900"/>
          <p14:tracePt t="15049" x="6591300" y="2482850"/>
          <p14:tracePt t="15066" x="6477000" y="2463800"/>
          <p14:tracePt t="15067" x="6413500" y="2451100"/>
          <p14:tracePt t="15083" x="6311900" y="2438400"/>
          <p14:tracePt t="15099" x="6254750" y="2432050"/>
          <p14:tracePt t="15115" x="6235700" y="2432050"/>
          <p14:tracePt t="15132" x="6216650" y="2432050"/>
          <p14:tracePt t="15149" x="6197600" y="2432050"/>
          <p14:tracePt t="15165" x="6172200" y="2425700"/>
          <p14:tracePt t="15183" x="6115050" y="2387600"/>
          <p14:tracePt t="15199" x="6051550" y="2349500"/>
          <p14:tracePt t="15215" x="5994400" y="2317750"/>
          <p14:tracePt t="15232" x="5937250" y="2286000"/>
          <p14:tracePt t="15248" x="5905500" y="2260600"/>
          <p14:tracePt t="15264" x="5892800" y="2241550"/>
          <p14:tracePt t="15290" x="5892800" y="2235200"/>
          <p14:tracePt t="15299" x="5892800" y="2228850"/>
          <p14:tracePt t="15315" x="5892800" y="2190750"/>
          <p14:tracePt t="15331" x="5892800" y="2127250"/>
          <p14:tracePt t="15348" x="5886450" y="2012950"/>
          <p14:tracePt t="15364" x="5880100" y="1752600"/>
          <p14:tracePt t="15381" x="5880100" y="1543050"/>
          <p14:tracePt t="15383" x="5880100" y="1473200"/>
          <p14:tracePt t="15398" x="5880100" y="1428750"/>
          <p14:tracePt t="15414" x="5905500" y="1339850"/>
          <p14:tracePt t="15431" x="5905500" y="1314450"/>
          <p14:tracePt t="15447" x="5905500" y="1301750"/>
          <p14:tracePt t="15464" x="5905500" y="1295400"/>
          <p14:tracePt t="15481" x="5905500" y="1276350"/>
          <p14:tracePt t="15497" x="5905500" y="1238250"/>
          <p14:tracePt t="15514" x="5905500" y="1193800"/>
          <p14:tracePt t="15531" x="5905500" y="1174750"/>
          <p14:tracePt t="15548" x="5918200" y="1162050"/>
          <p14:tracePt t="15563" x="5918200" y="1155700"/>
          <p14:tracePt t="15580" x="5924550" y="1143000"/>
          <p14:tracePt t="15597" x="5930900" y="1130300"/>
          <p14:tracePt t="15613" x="5930900" y="1123950"/>
          <p14:tracePt t="15630" x="5930900" y="1085850"/>
          <p14:tracePt t="15647" x="5937250" y="1022350"/>
          <p14:tracePt t="15663" x="5943600" y="984250"/>
          <p14:tracePt t="15680" x="5949950" y="946150"/>
          <p14:tracePt t="15683" x="5949950" y="939800"/>
          <p14:tracePt t="15697" x="5949950" y="933450"/>
          <p14:tracePt t="15829" x="5949950" y="939800"/>
          <p14:tracePt t="15836" x="5949950" y="952500"/>
          <p14:tracePt t="15997" x="5956300" y="952500"/>
          <p14:tracePt t="16013" x="5962650" y="952500"/>
          <p14:tracePt t="16135" x="5962650" y="958850"/>
          <p14:tracePt t="16143" x="5962650" y="965200"/>
          <p14:tracePt t="16151" x="5956300" y="990600"/>
          <p14:tracePt t="16161" x="5956300" y="1035050"/>
          <p14:tracePt t="16177" x="5911850" y="1117600"/>
          <p14:tracePt t="16194" x="5861050" y="1250950"/>
          <p14:tracePt t="16211" x="5810250" y="1435100"/>
          <p14:tracePt t="16227" x="5797550" y="1555750"/>
          <p14:tracePt t="16244" x="5797550" y="1606550"/>
          <p14:tracePt t="16260" x="5810250" y="1612900"/>
          <p14:tracePt t="16277" x="5816600" y="1619250"/>
          <p14:tracePt t="20750" x="5816600" y="1625600"/>
          <p14:tracePt t="20759" x="5816600" y="1631950"/>
          <p14:tracePt t="20766" x="5816600" y="1651000"/>
          <p14:tracePt t="20775" x="5816600" y="1670050"/>
          <p14:tracePt t="20792" x="5822950" y="1701800"/>
          <p14:tracePt t="20808" x="5822950" y="1708150"/>
          <p14:tracePt t="20873" x="5822950" y="1714500"/>
          <p14:tracePt t="20897" x="5822950" y="1720850"/>
          <p14:tracePt t="20911" x="5822950" y="1727200"/>
          <p14:tracePt t="20919" x="5829300" y="1727200"/>
          <p14:tracePt t="20927" x="5829300" y="1733550"/>
          <p14:tracePt t="20941" x="5829300" y="1739900"/>
          <p14:tracePt t="20957" x="5835650" y="1778000"/>
          <p14:tracePt t="20975" x="5835650" y="1822450"/>
          <p14:tracePt t="20990" x="5835650" y="1860550"/>
          <p14:tracePt t="21008" x="5835650" y="1879600"/>
          <p14:tracePt t="21024" x="5842000" y="1885950"/>
          <p14:tracePt t="21040" x="5842000" y="1898650"/>
          <p14:tracePt t="21065" x="5848350" y="1905000"/>
          <p14:tracePt t="21081" x="5848350" y="1911350"/>
          <p14:tracePt t="21090" x="5848350" y="1917700"/>
          <p14:tracePt t="21107" x="5848350" y="1930400"/>
          <p14:tracePt t="21123" x="5854700" y="1936750"/>
          <p14:tracePt t="21140" x="5854700" y="1943100"/>
          <p14:tracePt t="21219" x="5854700" y="1949450"/>
          <p14:tracePt t="21227" x="5854700" y="1955800"/>
          <p14:tracePt t="21251" x="5854700" y="1962150"/>
          <p14:tracePt t="21257" x="5854700" y="1968500"/>
          <p14:tracePt t="21273" x="5842000" y="1981200"/>
          <p14:tracePt t="21290" x="5822950" y="2006600"/>
          <p14:tracePt t="21306" x="5803900" y="2025650"/>
          <p14:tracePt t="21323" x="5784850" y="2044700"/>
          <p14:tracePt t="21339" x="5765800" y="2070100"/>
          <p14:tracePt t="21356" x="5746750" y="2101850"/>
          <p14:tracePt t="21357" x="5734050" y="2120900"/>
          <p14:tracePt t="21372" x="5715000" y="2139950"/>
          <p14:tracePt t="21373" x="5708650" y="2165350"/>
          <p14:tracePt t="21389" x="5683250" y="2228850"/>
          <p14:tracePt t="21406" x="5645150" y="2305050"/>
          <p14:tracePt t="21422" x="5619750" y="2387600"/>
          <p14:tracePt t="21439" x="5594350" y="2470150"/>
          <p14:tracePt t="21456" x="5575300" y="2552700"/>
          <p14:tracePt t="21472" x="5556250" y="2628900"/>
          <p14:tracePt t="21489" x="5543550" y="2717800"/>
          <p14:tracePt t="21505" x="5543550" y="2774950"/>
          <p14:tracePt t="21522" x="5543550" y="2825750"/>
          <p14:tracePt t="21538" x="5543550" y="2857500"/>
          <p14:tracePt t="21555" x="5543550" y="2882900"/>
          <p14:tracePt t="21571" x="5543550" y="2914650"/>
          <p14:tracePt t="21588" x="5549900" y="2965450"/>
          <p14:tracePt t="21589" x="5549900" y="3003550"/>
          <p14:tracePt t="21605" x="5549900" y="3035300"/>
          <p14:tracePt t="21621" x="5556250" y="3060700"/>
          <p14:tracePt t="21638" x="5556250" y="3111500"/>
          <p14:tracePt t="21654" x="5562600" y="3143250"/>
          <p14:tracePt t="21671" x="5575300" y="3187700"/>
          <p14:tracePt t="21688" x="5588000" y="3238500"/>
          <p14:tracePt t="21704" x="5600700" y="3333750"/>
          <p14:tracePt t="21720" x="5607050" y="3384550"/>
          <p14:tracePt t="21736" x="5619750" y="3435350"/>
          <p14:tracePt t="21753" x="5657850" y="3505200"/>
          <p14:tracePt t="21770" x="5727700" y="3562350"/>
          <p14:tracePt t="21787" x="5810250" y="3619500"/>
          <p14:tracePt t="21803" x="5905500" y="3689350"/>
          <p14:tracePt t="21819" x="5956300" y="3708400"/>
          <p14:tracePt t="21836" x="5981700" y="3733800"/>
          <p14:tracePt t="21853" x="6032500" y="3752850"/>
          <p14:tracePt t="21869" x="6134100" y="3790950"/>
          <p14:tracePt t="21887" x="6362700" y="3867150"/>
          <p14:tracePt t="21904" x="6591300" y="3930650"/>
          <p14:tracePt t="21921" x="6648450" y="3949700"/>
          <p14:tracePt t="21937" x="6673850" y="3962400"/>
          <p14:tracePt t="21952" x="6692900" y="3968750"/>
          <p14:tracePt t="21969" x="6737350" y="3975100"/>
          <p14:tracePt t="21986" x="6807200" y="3994150"/>
          <p14:tracePt t="22002" x="6908800" y="4013200"/>
          <p14:tracePt t="22019" x="7010400" y="4019550"/>
          <p14:tracePt t="22036" x="7029450" y="4013200"/>
          <p14:tracePt t="22052" x="7035800" y="3981450"/>
          <p14:tracePt t="22068" x="7054850" y="3911600"/>
          <p14:tracePt t="22085" x="7073900" y="3822700"/>
          <p14:tracePt t="22102" x="7112000" y="3778250"/>
          <p14:tracePt t="22118" x="7143750" y="3740150"/>
          <p14:tracePt t="22119" x="7150100" y="3727450"/>
          <p14:tracePt t="22135" x="7169150" y="3683000"/>
          <p14:tracePt t="22151" x="7169150" y="3619500"/>
          <p14:tracePt t="22168" x="7137400" y="3486150"/>
          <p14:tracePt t="22185" x="7092950" y="3346450"/>
          <p14:tracePt t="22201" x="7035800" y="3143250"/>
          <p14:tracePt t="22218" x="7029450" y="3067050"/>
          <p14:tracePt t="22235" x="7016750" y="3016250"/>
          <p14:tracePt t="22251" x="7004050" y="2984500"/>
          <p14:tracePt t="22268" x="6965950" y="2940050"/>
          <p14:tracePt t="22284" x="6927850" y="2876550"/>
          <p14:tracePt t="22301" x="6832600" y="2787650"/>
          <p14:tracePt t="22317" x="6718300" y="2724150"/>
          <p14:tracePt t="22334" x="6623050" y="2692400"/>
          <p14:tracePt t="22351" x="6597650" y="2679700"/>
          <p14:tracePt t="22369" x="6565900" y="2667000"/>
          <p14:tracePt t="22385" x="6534150" y="2660650"/>
          <p14:tracePt t="22401" x="6483350" y="2654300"/>
          <p14:tracePt t="22418" x="6394450" y="2654300"/>
          <p14:tracePt t="22434" x="6229350" y="2660650"/>
          <p14:tracePt t="22451" x="6146800" y="2686050"/>
          <p14:tracePt t="22468" x="6070600" y="2730500"/>
          <p14:tracePt t="22484" x="6032500" y="2800350"/>
          <p14:tracePt t="22500" x="5981700" y="2914650"/>
          <p14:tracePt t="22517" x="5937250" y="3143250"/>
          <p14:tracePt t="22534" x="5848350" y="3429000"/>
          <p14:tracePt t="22553" x="5810250" y="3594100"/>
          <p14:tracePt t="22571" x="5803900" y="3771900"/>
          <p14:tracePt t="22583" x="5803900" y="3784600"/>
          <p14:tracePt t="22599" x="5822950" y="3790950"/>
          <p14:tracePt t="22616" x="5861050" y="3810000"/>
          <p14:tracePt t="22633" x="5905500" y="3822700"/>
          <p14:tracePt t="22633" x="5930900" y="3835400"/>
          <p14:tracePt t="22650" x="5975350" y="3854450"/>
          <p14:tracePt t="22666" x="6032500" y="3860800"/>
          <p14:tracePt t="22682" x="6064250" y="3879850"/>
          <p14:tracePt t="22700" x="6089650" y="3879850"/>
          <p14:tracePt t="22717" x="6096000" y="3879850"/>
          <p14:tracePt t="22757" x="6089650" y="3879850"/>
          <p14:tracePt t="22763" x="6083300" y="3879850"/>
          <p14:tracePt t="22771" x="6070600" y="3873500"/>
          <p14:tracePt t="22783" x="6064250" y="3873500"/>
          <p14:tracePt t="22799" x="6045200" y="3873500"/>
          <p14:tracePt t="22816" x="6032500" y="3873500"/>
          <p14:tracePt t="22833" x="6019800" y="3867150"/>
          <p14:tracePt t="22834" x="6013450" y="3860800"/>
          <p14:tracePt t="22857" x="6013450" y="3854450"/>
          <p14:tracePt t="22867" x="6019800" y="3841750"/>
          <p14:tracePt t="22882" x="6045200" y="3822700"/>
          <p14:tracePt t="22899" x="6051550" y="3835400"/>
          <p14:tracePt t="22916" x="6057900" y="3886200"/>
          <p14:tracePt t="22932" x="6057900" y="3911600"/>
          <p14:tracePt t="22934" x="6064250" y="3911600"/>
          <p14:tracePt t="23041" x="6064250" y="3917950"/>
          <p14:tracePt t="23050" x="6064250" y="3924300"/>
          <p14:tracePt t="23057" x="6057900" y="3937000"/>
          <p14:tracePt t="23065" x="6057900" y="3962400"/>
          <p14:tracePt t="23082" x="6051550" y="4000500"/>
          <p14:tracePt t="23098" x="6051550" y="4025900"/>
          <p14:tracePt t="23115" x="6057900" y="4032250"/>
          <p14:tracePt t="23131" x="6057900" y="4038600"/>
          <p14:tracePt t="23148" x="6057900" y="4044950"/>
          <p14:tracePt t="23165" x="6057900" y="4051300"/>
          <p14:tracePt t="23203" x="6057900" y="4057650"/>
          <p14:tracePt t="23226" x="6057900" y="4064000"/>
          <p14:tracePt t="23350" x="6057900" y="4070350"/>
          <p14:tracePt t="23372" x="6064250" y="4070350"/>
          <p14:tracePt t="23496" x="6070600" y="4070350"/>
          <p14:tracePt t="23510" x="6076950" y="4070350"/>
          <p14:tracePt t="23526" x="6083300" y="4070350"/>
          <p14:tracePt t="23550" x="6089650" y="4070350"/>
          <p14:tracePt t="23564" x="6096000" y="4070350"/>
          <p14:tracePt t="23572" x="6102350" y="4070350"/>
          <p14:tracePt t="23580" x="6108700" y="4070350"/>
          <p14:tracePt t="23596" x="6115050" y="4070350"/>
          <p14:tracePt t="23612" x="6134100" y="4070350"/>
          <p14:tracePt t="23629" x="6140450" y="4070350"/>
          <p14:tracePt t="23646" x="6153150" y="4070350"/>
          <p14:tracePt t="23662" x="6178550" y="4070350"/>
          <p14:tracePt t="23679" x="6197600" y="4076700"/>
          <p14:tracePt t="23680" x="6210300" y="4076700"/>
          <p14:tracePt t="23696" x="6216650" y="4076700"/>
          <p14:tracePt t="23712" x="6235700" y="4083050"/>
          <p14:tracePt t="23729" x="6254750" y="4083050"/>
          <p14:tracePt t="23745" x="6286500" y="4083050"/>
          <p14:tracePt t="23762" x="6311900" y="4083050"/>
          <p14:tracePt t="23778" x="6350000" y="4083050"/>
          <p14:tracePt t="23795" x="6375400" y="4076700"/>
          <p14:tracePt t="23796" x="6388100" y="4076700"/>
          <p14:tracePt t="23811" x="6394450" y="4076700"/>
          <p14:tracePt t="23828" x="6413500" y="4076700"/>
          <p14:tracePt t="23845" x="6464300" y="4083050"/>
          <p14:tracePt t="23862" x="6534150" y="4095750"/>
          <p14:tracePt t="23878" x="6616700" y="4095750"/>
          <p14:tracePt t="23895" x="6731000" y="4095750"/>
          <p14:tracePt t="23912" x="6775450" y="4095750"/>
          <p14:tracePt t="23928" x="6819900" y="4095750"/>
          <p14:tracePt t="23944" x="6870700" y="4083050"/>
          <p14:tracePt t="23961" x="6902450" y="4083050"/>
          <p14:tracePt t="23978" x="6940550" y="4083050"/>
          <p14:tracePt t="23995" x="7023100" y="4076700"/>
          <p14:tracePt t="24011" x="7067550" y="4070350"/>
          <p14:tracePt t="24027" x="7118350" y="4064000"/>
          <p14:tracePt t="24044" x="7175500" y="4064000"/>
          <p14:tracePt t="24061" x="7270750" y="4064000"/>
          <p14:tracePt t="24077" x="7359650" y="4070350"/>
          <p14:tracePt t="24094" x="7537450" y="4089400"/>
          <p14:tracePt t="24110" x="7607300" y="4102100"/>
          <p14:tracePt t="24127" x="7664450" y="4102100"/>
          <p14:tracePt t="24143" x="7696200" y="4102100"/>
          <p14:tracePt t="24160" x="7740650" y="4108450"/>
          <p14:tracePt t="24177" x="7785100" y="4108450"/>
          <p14:tracePt t="24193" x="7842250" y="4102100"/>
          <p14:tracePt t="24194" x="7867650" y="4102100"/>
          <p14:tracePt t="24211" x="7899400" y="4102100"/>
          <p14:tracePt t="24227" x="7950200" y="4102100"/>
          <p14:tracePt t="24243" x="7994650" y="4102100"/>
          <p14:tracePt t="24260" x="8039100" y="4114800"/>
          <p14:tracePt t="24279" x="8058150" y="4121150"/>
          <p14:tracePt t="24293" x="8089900" y="4121150"/>
          <p14:tracePt t="24310" x="8159750" y="4121150"/>
          <p14:tracePt t="24326" x="8223250" y="4121150"/>
          <p14:tracePt t="24343" x="8299450" y="4121150"/>
          <p14:tracePt t="24359" x="8337550" y="4121150"/>
          <p14:tracePt t="24376" x="8401050" y="4127500"/>
          <p14:tracePt t="24392" x="8439150" y="4133850"/>
          <p14:tracePt t="24409" x="8458200" y="4133850"/>
          <p14:tracePt t="24410" x="8470900" y="4133850"/>
          <p14:tracePt t="24426" x="8477250" y="4133850"/>
          <p14:tracePt t="24427" x="8489950" y="4133850"/>
          <p14:tracePt t="24442" x="8534400" y="4133850"/>
          <p14:tracePt t="24459" x="8591550" y="4146550"/>
          <p14:tracePt t="24475" x="8655050" y="4159250"/>
          <p14:tracePt t="24492" x="8718550" y="4178300"/>
          <p14:tracePt t="24509" x="8801100" y="4203700"/>
          <p14:tracePt t="24525" x="8845550" y="4229100"/>
          <p14:tracePt t="24526" x="8858250" y="4241800"/>
          <p14:tracePt t="24541" x="8883650" y="4273550"/>
          <p14:tracePt t="24558" x="8896350" y="4305300"/>
          <p14:tracePt t="24575" x="8921750" y="4343400"/>
          <p14:tracePt t="24592" x="8934450" y="4387850"/>
          <p14:tracePt t="24608" x="8953500" y="4419600"/>
          <p14:tracePt t="24625" x="8978900" y="4470400"/>
          <p14:tracePt t="24641" x="8991600" y="4527550"/>
          <p14:tracePt t="24658" x="8991600" y="4603750"/>
          <p14:tracePt t="24675" x="8985250" y="4654550"/>
          <p14:tracePt t="24690" x="8966200" y="4749800"/>
          <p14:tracePt t="24707" x="8934450" y="4876800"/>
          <p14:tracePt t="24724" x="8909050" y="5035550"/>
          <p14:tracePt t="24740" x="8909050" y="5124450"/>
          <p14:tracePt t="24757" x="8909050" y="5200650"/>
          <p14:tracePt t="24773" x="8902700" y="5270500"/>
          <p14:tracePt t="24790" x="8896350" y="5327650"/>
          <p14:tracePt t="24807" x="8877300" y="5384800"/>
          <p14:tracePt t="24823" x="8858250" y="5473700"/>
          <p14:tracePt t="24824" x="8851900" y="5505450"/>
          <p14:tracePt t="24840" x="8845550" y="5594350"/>
          <p14:tracePt t="24857" x="8801100" y="5676900"/>
          <p14:tracePt t="24873" x="8775700" y="5746750"/>
          <p14:tracePt t="24890" x="8763000" y="5772150"/>
          <p14:tracePt t="24906" x="8750300" y="5803900"/>
          <p14:tracePt t="24923" x="8724900" y="5822950"/>
          <p14:tracePt t="24939" x="8693150" y="5842000"/>
          <p14:tracePt t="24940" x="8680450" y="5848350"/>
          <p14:tracePt t="24956" x="8648700" y="5867400"/>
          <p14:tracePt t="24973" x="8566150" y="5880100"/>
          <p14:tracePt t="24989" x="8509000" y="5880100"/>
          <p14:tracePt t="25006" x="8451850" y="5880100"/>
          <p14:tracePt t="25023" x="8375650" y="5880100"/>
          <p14:tracePt t="25040" x="8280400" y="5880100"/>
          <p14:tracePt t="25041" x="8223250" y="5880100"/>
          <p14:tracePt t="25057" x="8064500" y="5892800"/>
          <p14:tracePt t="25073" x="7937500" y="5905500"/>
          <p14:tracePt t="25090" x="7785100" y="5949950"/>
          <p14:tracePt t="25106" x="7600950" y="5981700"/>
          <p14:tracePt t="25133" x="7061200" y="6019800"/>
          <p14:tracePt t="25141" x="7016750" y="6019800"/>
          <p14:tracePt t="25156" x="6927850" y="6019800"/>
          <p14:tracePt t="25172" x="6838950" y="6032500"/>
          <p14:tracePt t="25189" x="6756400" y="6051550"/>
          <p14:tracePt t="25205" x="6692900" y="6070600"/>
          <p14:tracePt t="25222" x="6610350" y="6070600"/>
          <p14:tracePt t="25239" x="6508750" y="6096000"/>
          <p14:tracePt t="25255" x="6305550" y="6140450"/>
          <p14:tracePt t="25272" x="6229350" y="6159500"/>
          <p14:tracePt t="25289" x="6146800" y="6165850"/>
          <p14:tracePt t="25305" x="6083300" y="6165850"/>
          <p14:tracePt t="25322" x="6045200" y="6165850"/>
          <p14:tracePt t="25338" x="5981700" y="6165850"/>
          <p14:tracePt t="25355" x="5861050" y="6159500"/>
          <p14:tracePt t="25371" x="5784850" y="6146800"/>
          <p14:tracePt t="25388" x="5746750" y="6146800"/>
          <p14:tracePt t="25405" x="5734050" y="6146800"/>
          <p14:tracePt t="25532" x="5734050" y="6102350"/>
          <p14:tracePt t="25540" x="5746750" y="6000750"/>
          <p14:tracePt t="25548" x="5759450" y="5911850"/>
          <p14:tracePt t="25555" x="5765800" y="5778500"/>
          <p14:tracePt t="25572" x="5784850" y="5530850"/>
          <p14:tracePt t="25588" x="5797550" y="5295900"/>
          <p14:tracePt t="25604" x="5797550" y="5175250"/>
          <p14:tracePt t="25620" x="5803900" y="5092700"/>
          <p14:tracePt t="25638" x="5816600" y="5035550"/>
          <p14:tracePt t="25654" x="5835650" y="4959350"/>
          <p14:tracePt t="25655" x="5835650" y="4914900"/>
          <p14:tracePt t="25671" x="5848350" y="4813300"/>
          <p14:tracePt t="25688" x="5861050" y="4673600"/>
          <p14:tracePt t="25704" x="5873750" y="4572000"/>
          <p14:tracePt t="25721" x="5873750" y="4495800"/>
          <p14:tracePt t="25737" x="5873750" y="4451350"/>
          <p14:tracePt t="25753" x="5880100" y="4406900"/>
          <p14:tracePt t="25773" x="5905500" y="4349750"/>
          <p14:tracePt t="25787" x="5911850" y="4286250"/>
          <p14:tracePt t="25804" x="5918200" y="4178300"/>
          <p14:tracePt t="25820" x="5918200" y="4070350"/>
          <p14:tracePt t="25837" x="5930900" y="3962400"/>
          <p14:tracePt t="25853" x="5943600" y="3892550"/>
          <p14:tracePt t="25870" x="5943600" y="3854450"/>
          <p14:tracePt t="25871" x="5943600" y="3816350"/>
          <p14:tracePt t="25887" x="5943600" y="3765550"/>
          <p14:tracePt t="25903" x="5943600" y="3733800"/>
          <p14:tracePt t="25919" x="5943600" y="3721100"/>
          <p14:tracePt t="25936" x="5943600" y="3714750"/>
          <p14:tracePt t="26055" x="5943600" y="3733800"/>
          <p14:tracePt t="26063" x="5930900" y="3771900"/>
          <p14:tracePt t="26071" x="5924550" y="3810000"/>
          <p14:tracePt t="26085" x="5918200" y="3848100"/>
          <p14:tracePt t="26102" x="5911850" y="3981450"/>
          <p14:tracePt t="26119" x="5911850" y="4064000"/>
          <p14:tracePt t="26135" x="5911850" y="4133850"/>
          <p14:tracePt t="26152" x="5911850" y="4191000"/>
          <p14:tracePt t="26169" x="5911850" y="4273550"/>
          <p14:tracePt t="26185" x="5899150" y="4419600"/>
          <p14:tracePt t="26202" x="5873750" y="4508500"/>
          <p14:tracePt t="26219" x="5848350" y="4603750"/>
          <p14:tracePt t="26235" x="5829300" y="4648200"/>
          <p14:tracePt t="26251" x="5816600" y="4699000"/>
          <p14:tracePt t="26268" x="5816600" y="4756150"/>
          <p14:tracePt t="26285" x="5810250" y="4832350"/>
          <p14:tracePt t="26302" x="5810250" y="4895850"/>
          <p14:tracePt t="26318" x="5810250" y="4972050"/>
          <p14:tracePt t="26334" x="5797550" y="5035550"/>
          <p14:tracePt t="26352" x="5778500" y="5086350"/>
          <p14:tracePt t="26368" x="5759450" y="5137150"/>
          <p14:tracePt t="26384" x="5746750" y="5162550"/>
          <p14:tracePt t="26385" x="5746750" y="5175250"/>
          <p14:tracePt t="26402" x="5740400" y="5194300"/>
          <p14:tracePt t="26418" x="5740400" y="5219700"/>
          <p14:tracePt t="26434" x="5740400" y="5251450"/>
          <p14:tracePt t="26451" x="5740400" y="5302250"/>
          <p14:tracePt t="26467" x="5740400" y="5378450"/>
          <p14:tracePt t="26485" x="5746750" y="5429250"/>
          <p14:tracePt t="26485" x="5746750" y="5448300"/>
          <p14:tracePt t="26501" x="5746750" y="5486400"/>
          <p14:tracePt t="26517" x="5746750" y="5511800"/>
          <p14:tracePt t="26534" x="5746750" y="5524500"/>
          <p14:tracePt t="26550" x="5746750" y="5537200"/>
          <p14:tracePt t="26567" x="5746750" y="5549900"/>
          <p14:tracePt t="26584" x="5746750" y="5568950"/>
          <p14:tracePt t="26585" x="5746750" y="5575300"/>
          <p14:tracePt t="26600" x="5746750" y="5581650"/>
          <p14:tracePt t="26693" x="5753100" y="5581650"/>
          <p14:tracePt t="26723" x="5759450" y="5575300"/>
          <p14:tracePt t="26732" x="5765800" y="5568950"/>
          <p14:tracePt t="26739" x="5772150" y="5562600"/>
          <p14:tracePt t="26749" x="5778500" y="5549900"/>
          <p14:tracePt t="26766" x="5784850" y="5530850"/>
          <p14:tracePt t="26782" x="5797550" y="5492750"/>
          <p14:tracePt t="26800" x="5797550" y="5403850"/>
          <p14:tracePt t="26815" x="5797550" y="5308600"/>
          <p14:tracePt t="26832" x="5803900" y="5238750"/>
          <p14:tracePt t="26851" x="5810250" y="5187950"/>
          <p14:tracePt t="26865" x="5822950" y="5143500"/>
          <p14:tracePt t="26882" x="5822950" y="5073650"/>
          <p14:tracePt t="26898" x="5835650" y="4997450"/>
          <p14:tracePt t="26915" x="5848350" y="4832350"/>
          <p14:tracePt t="26932" x="5848350" y="4711700"/>
          <p14:tracePt t="26948" x="5854700" y="4629150"/>
          <p14:tracePt t="26965" x="5854700" y="4591050"/>
          <p14:tracePt t="26981" x="5854700" y="4540250"/>
          <p14:tracePt t="26998" x="5854700" y="4489450"/>
          <p14:tracePt t="27014" x="5848350" y="4432300"/>
          <p14:tracePt t="27016" x="5848350" y="4400550"/>
          <p14:tracePt t="27031" x="5842000" y="4343400"/>
          <p14:tracePt t="27048" x="5822950" y="4292600"/>
          <p14:tracePt t="27065" x="5791200" y="4229100"/>
          <p14:tracePt t="27081" x="5772150" y="4184650"/>
          <p14:tracePt t="27098" x="5759450" y="4152900"/>
          <p14:tracePt t="27114" x="5753100" y="4114800"/>
          <p14:tracePt t="27115" x="5746750" y="4095750"/>
          <p14:tracePt t="27131" x="5746750" y="4070350"/>
          <p14:tracePt t="27132" x="5746750" y="4057650"/>
          <p14:tracePt t="27147" x="5746750" y="4032250"/>
          <p14:tracePt t="27164" x="5708650" y="3981450"/>
          <p14:tracePt t="27180" x="5651500" y="3905250"/>
          <p14:tracePt t="27197" x="5613400" y="3867150"/>
          <p14:tracePt t="27214" x="5575300" y="3822700"/>
          <p14:tracePt t="27230" x="5524500" y="3803650"/>
          <p14:tracePt t="27231" x="5505450" y="3797300"/>
          <p14:tracePt t="27248" x="5480050" y="3790950"/>
          <p14:tracePt t="27263" x="5441950" y="3784600"/>
          <p14:tracePt t="27280" x="5359400" y="3759200"/>
          <p14:tracePt t="27297" x="5276850" y="3727450"/>
          <p14:tracePt t="27313" x="5137150" y="3683000"/>
          <p14:tracePt t="27330" x="5054600" y="3651250"/>
          <p14:tracePt t="27346" x="4978400" y="3638550"/>
          <p14:tracePt t="27348" x="4953000" y="3632200"/>
          <p14:tracePt t="27363" x="4902200" y="3625850"/>
          <p14:tracePt t="27380" x="4832350" y="3625850"/>
          <p14:tracePt t="27396" x="4775200" y="3625850"/>
          <p14:tracePt t="27413" x="4724400" y="3638550"/>
          <p14:tracePt t="27429" x="4654550" y="3644900"/>
          <p14:tracePt t="27446" x="4546600" y="3651250"/>
          <p14:tracePt t="27463" x="4381500" y="3702050"/>
          <p14:tracePt t="27480" x="4318000" y="3733800"/>
          <p14:tracePt t="27496" x="4267200" y="3810000"/>
          <p14:tracePt t="27512" x="4222750" y="3873500"/>
          <p14:tracePt t="27531" x="4108450" y="4013200"/>
          <p14:tracePt t="27546" x="4057650" y="4076700"/>
          <p14:tracePt t="27562" x="3956050" y="4254500"/>
          <p14:tracePt t="27579" x="3930650" y="4292600"/>
          <p14:tracePt t="27595" x="3924300" y="4311650"/>
          <p14:tracePt t="27612" x="3898900" y="4330700"/>
          <p14:tracePt t="27629" x="3873500" y="4343400"/>
          <p14:tracePt t="27645" x="3835400" y="4368800"/>
          <p14:tracePt t="27662" x="3778250" y="4432300"/>
          <p14:tracePt t="27679" x="3746500" y="4483100"/>
          <p14:tracePt t="27695" x="3740150" y="4527550"/>
          <p14:tracePt t="27712" x="3733800" y="4597400"/>
          <p14:tracePt t="27729" x="3733800" y="4679950"/>
          <p14:tracePt t="27745" x="3727450" y="4756150"/>
          <p14:tracePt t="27762" x="3721100" y="4857750"/>
          <p14:tracePt t="27778" x="3721100" y="4946650"/>
          <p14:tracePt t="27795" x="3733800" y="5041900"/>
          <p14:tracePt t="27811" x="3752850" y="5137150"/>
          <p14:tracePt t="27828" x="3759200" y="5245100"/>
          <p14:tracePt t="27844" x="3771900" y="5340350"/>
          <p14:tracePt t="27861" x="3778250" y="5422900"/>
          <p14:tracePt t="27862" x="3778250" y="5454650"/>
          <p14:tracePt t="27878" x="3797300" y="5537200"/>
          <p14:tracePt t="27894" x="3860800" y="5619750"/>
          <p14:tracePt t="27911" x="3917950" y="5676900"/>
          <p14:tracePt t="27927" x="3975100" y="5727700"/>
          <p14:tracePt t="27944" x="4044950" y="5778500"/>
          <p14:tracePt t="27960" x="4083050" y="5810250"/>
          <p14:tracePt t="27962" x="4102100" y="5816600"/>
          <p14:tracePt t="27978" x="4140200" y="5842000"/>
          <p14:tracePt t="27994" x="4191000" y="5873750"/>
          <p14:tracePt t="28011" x="4279900" y="5918200"/>
          <p14:tracePt t="28027" x="4362450" y="5943600"/>
          <p14:tracePt t="28043" x="4425950" y="5962650"/>
          <p14:tracePt t="28060" x="4495800" y="5975350"/>
          <p14:tracePt t="28077" x="4552950" y="5994400"/>
          <p14:tracePt t="28079" x="4597400" y="5994400"/>
          <p14:tracePt t="28093" x="4686300" y="6007100"/>
          <p14:tracePt t="28110" x="4781550" y="6019800"/>
          <p14:tracePt t="28126" x="4857750" y="6032500"/>
          <p14:tracePt t="28143" x="4921250" y="6032500"/>
          <p14:tracePt t="28160" x="4965700" y="6038850"/>
          <p14:tracePt t="28176" x="5010150" y="6038850"/>
          <p14:tracePt t="28193" x="5118100" y="6032500"/>
          <p14:tracePt t="28210" x="5264150" y="6032500"/>
          <p14:tracePt t="28226" x="5403850" y="6032500"/>
          <p14:tracePt t="28243" x="5486400" y="6032500"/>
          <p14:tracePt t="28259" x="5530850" y="6032500"/>
          <p14:tracePt t="28324" x="5537200" y="6026150"/>
          <p14:tracePt t="28332" x="5549900" y="6013450"/>
          <p14:tracePt t="28343" x="5562600" y="5988050"/>
          <p14:tracePt t="28359" x="5581650" y="5969000"/>
          <p14:tracePt t="28376" x="5581650" y="5943600"/>
          <p14:tracePt t="28393" x="5581650" y="5810250"/>
          <p14:tracePt t="28409" x="5581650" y="5683250"/>
          <p14:tracePt t="28426" x="5581650" y="5543550"/>
          <p14:tracePt t="28442" x="5588000" y="5378450"/>
          <p14:tracePt t="28459" x="5607050" y="5232400"/>
          <p14:tracePt t="28476" x="5613400" y="5118100"/>
          <p14:tracePt t="28492" x="5626100" y="4927600"/>
          <p14:tracePt t="28509" x="5626100" y="4781550"/>
          <p14:tracePt t="28526" x="5626100" y="4635500"/>
          <p14:tracePt t="28542" x="5613400" y="4489450"/>
          <p14:tracePt t="28558" x="5607050" y="4387850"/>
          <p14:tracePt t="28575" x="5613400" y="4298950"/>
          <p14:tracePt t="28576" x="5619750" y="4260850"/>
          <p14:tracePt t="28592" x="5619750" y="4203700"/>
          <p14:tracePt t="28609" x="5619750" y="4140200"/>
          <p14:tracePt t="28625" x="5600700" y="4070350"/>
          <p14:tracePt t="28641" x="5575300" y="3994150"/>
          <p14:tracePt t="28659" x="5562600" y="3905250"/>
          <p14:tracePt t="28674" x="5549900" y="3860800"/>
          <p14:tracePt t="28690" x="5549900" y="3835400"/>
          <p14:tracePt t="28707" x="5549900" y="3822700"/>
          <p14:tracePt t="28709" x="5543550" y="3822700"/>
          <p14:tracePt t="29530" x="5537200" y="3816350"/>
          <p14:tracePt t="29539" x="5530850" y="3816350"/>
          <p14:tracePt t="29546" x="5524500" y="3816350"/>
          <p14:tracePt t="29555" x="5511800" y="3816350"/>
          <p14:tracePt t="29571" x="5480050" y="3810000"/>
          <p14:tracePt t="29587" x="5448300" y="3803650"/>
          <p14:tracePt t="29605" x="5384800" y="3790950"/>
          <p14:tracePt t="29620" x="5340350" y="3771900"/>
          <p14:tracePt t="29637" x="5314950" y="3765550"/>
          <p14:tracePt t="29639" x="5308600" y="3765550"/>
          <p14:tracePt t="29655" x="5289550" y="3765550"/>
          <p14:tracePt t="29670" x="5276850" y="3765550"/>
          <p14:tracePt t="29687" x="5264150" y="3752850"/>
          <p14:tracePt t="29703" x="5238750" y="3746500"/>
          <p14:tracePt t="29720" x="5194300" y="3727450"/>
          <p14:tracePt t="29737" x="5156200" y="3727450"/>
          <p14:tracePt t="29753" x="5130800" y="3727450"/>
          <p14:tracePt t="29771" x="5124450" y="3727450"/>
          <p14:tracePt t="29838" x="5118100" y="3727450"/>
          <p14:tracePt t="29844" x="5111750" y="3727450"/>
          <p14:tracePt t="29855" x="5099050" y="3733800"/>
          <p14:tracePt t="29870" x="5092700" y="3746500"/>
          <p14:tracePt t="29886" x="5080000" y="3752850"/>
          <p14:tracePt t="29903" x="5073650" y="3765550"/>
          <p14:tracePt t="29919" x="5067300" y="3771900"/>
          <p14:tracePt t="29940" x="5067300" y="3778250"/>
          <p14:tracePt t="34868" x="5073650" y="3778250"/>
          <p14:tracePt t="36159" x="5080000" y="3778250"/>
          <p14:tracePt t="36175" x="5086350" y="3778250"/>
          <p14:tracePt t="38966" x="5086350" y="3784600"/>
          <p14:tracePt t="38990" x="5080000" y="3784600"/>
          <p14:tracePt t="38998" x="5067300" y="3784600"/>
          <p14:tracePt t="39006" x="5054600" y="3784600"/>
          <p14:tracePt t="39016" x="5041900" y="3784600"/>
          <p14:tracePt t="39030" x="4984750" y="3765550"/>
          <p14:tracePt t="39047" x="4953000" y="3752850"/>
          <p14:tracePt t="39063" x="4927600" y="3752850"/>
          <p14:tracePt t="39079" x="4889500" y="3752850"/>
          <p14:tracePt t="39096" x="4800600" y="3784600"/>
          <p14:tracePt t="39112" x="4711700" y="3822700"/>
          <p14:tracePt t="39129" x="4629150" y="3873500"/>
          <p14:tracePt t="39146" x="4476750" y="3949700"/>
          <p14:tracePt t="39162" x="4368800" y="4006850"/>
          <p14:tracePt t="39179" x="4279900" y="4076700"/>
          <p14:tracePt t="39196" x="4229100" y="4114800"/>
          <p14:tracePt t="39197" x="4210050" y="4127500"/>
          <p14:tracePt t="39213" x="4184650" y="4140200"/>
          <p14:tracePt t="39229" x="4140200" y="4146550"/>
          <p14:tracePt t="39245" x="4083050" y="4165600"/>
          <p14:tracePt t="39262" x="3981450" y="4171950"/>
          <p14:tracePt t="39278" x="3803650" y="4210050"/>
          <p14:tracePt t="39295" x="3625850" y="4248150"/>
          <p14:tracePt t="39311" x="3479800" y="4286250"/>
          <p14:tracePt t="39329" x="3397250" y="4311650"/>
          <p14:tracePt t="39344" x="3384550" y="4330700"/>
          <p14:tracePt t="39362" x="3371850" y="4343400"/>
          <p14:tracePt t="39378" x="3333750" y="4356100"/>
          <p14:tracePt t="39395" x="3295650" y="4368800"/>
          <p14:tracePt t="39413" x="3244850" y="4368800"/>
          <p14:tracePt t="39428" x="3238500" y="4375150"/>
          <p14:tracePt t="39512" x="3232150" y="4349750"/>
          <p14:tracePt t="39520" x="3225800" y="4324350"/>
          <p14:tracePt t="39529" x="3213100" y="4298950"/>
          <p14:tracePt t="39545" x="3194050" y="4241800"/>
          <p14:tracePt t="39561" x="3181350" y="4152900"/>
          <p14:tracePt t="39578" x="3175000" y="4044950"/>
          <p14:tracePt t="39594" x="3162300" y="3886200"/>
          <p14:tracePt t="39611" x="3124200" y="3784600"/>
          <p14:tracePt t="39613" x="3105150" y="3752850"/>
          <p14:tracePt t="39628" x="3092450" y="3727450"/>
          <p14:tracePt t="39645" x="3009900" y="3689350"/>
          <p14:tracePt t="39661" x="2940050" y="3663950"/>
          <p14:tracePt t="39677" x="2889250" y="3657600"/>
          <p14:tracePt t="39696" x="2730500" y="3644900"/>
          <p14:tracePt t="39711" x="2686050" y="3644900"/>
          <p14:tracePt t="39726" x="2565400" y="3638550"/>
          <p14:tracePt t="39744" x="2406650" y="3644900"/>
          <p14:tracePt t="39760" x="2317750" y="3663950"/>
          <p14:tracePt t="39777" x="2235200" y="3689350"/>
          <p14:tracePt t="39793" x="2165350" y="3733800"/>
          <p14:tracePt t="39810" x="2133600" y="3797300"/>
          <p14:tracePt t="39827" x="2101850" y="3867150"/>
          <p14:tracePt t="39843" x="2089150" y="4019550"/>
          <p14:tracePt t="39860" x="2089150" y="4089400"/>
          <p14:tracePt t="39876" x="2089150" y="4184650"/>
          <p14:tracePt t="39893" x="2108200" y="4260850"/>
          <p14:tracePt t="39909" x="2120900" y="4324350"/>
          <p14:tracePt t="39926" x="2139950" y="4375150"/>
          <p14:tracePt t="39943" x="2171700" y="4470400"/>
          <p14:tracePt t="39960" x="2197100" y="4527550"/>
          <p14:tracePt t="39975" x="2209800" y="4572000"/>
          <p14:tracePt t="39992" x="2228850" y="4629150"/>
          <p14:tracePt t="40009" x="2273300" y="4705350"/>
          <p14:tracePt t="40025" x="2355850" y="4813300"/>
          <p14:tracePt t="40042" x="2463800" y="4953000"/>
          <p14:tracePt t="40059" x="2527300" y="5041900"/>
          <p14:tracePt t="40075" x="2565400" y="5086350"/>
          <p14:tracePt t="40092" x="2603500" y="5118100"/>
          <p14:tracePt t="40108" x="2647950" y="5149850"/>
          <p14:tracePt t="40125" x="2717800" y="5187950"/>
          <p14:tracePt t="40142" x="2838450" y="5226050"/>
          <p14:tracePt t="40159" x="2990850" y="5251450"/>
          <p14:tracePt t="40175" x="3035300" y="5257800"/>
          <p14:tracePt t="40192" x="3041650" y="5257800"/>
          <p14:tracePt t="40215" x="3048000" y="5238750"/>
          <p14:tracePt t="40225" x="3060700" y="5219700"/>
          <p14:tracePt t="40241" x="3117850" y="5162550"/>
          <p14:tracePt t="40258" x="3206750" y="5092700"/>
          <p14:tracePt t="40274" x="3333750" y="4978400"/>
          <p14:tracePt t="40293" x="3346450" y="4908550"/>
          <p14:tracePt t="40308" x="3352800" y="4832350"/>
          <p14:tracePt t="40324" x="3340100" y="4711700"/>
          <p14:tracePt t="40340" x="3289300" y="4533900"/>
          <p14:tracePt t="40357" x="3270250" y="4387850"/>
          <p14:tracePt t="40373" x="3225800" y="4222750"/>
          <p14:tracePt t="40390" x="3206750" y="4165600"/>
          <p14:tracePt t="40406" x="3194050" y="4121150"/>
          <p14:tracePt t="40424" x="3168650" y="4064000"/>
          <p14:tracePt t="40441" x="3124200" y="3987800"/>
          <p14:tracePt t="40457" x="3048000" y="3917950"/>
          <p14:tracePt t="40474" x="2927350" y="3835400"/>
          <p14:tracePt t="40492" x="2863850" y="3810000"/>
          <p14:tracePt t="40507" x="2749550" y="3784600"/>
          <p14:tracePt t="40523" x="2647950" y="3765550"/>
          <p14:tracePt t="40540" x="2540000" y="3765550"/>
          <p14:tracePt t="40556" x="2362200" y="3765550"/>
          <p14:tracePt t="40573" x="2209800" y="3803650"/>
          <p14:tracePt t="40590" x="2070100" y="3905250"/>
          <p14:tracePt t="40606" x="1949450" y="3987800"/>
          <p14:tracePt t="40623" x="1866900" y="4114800"/>
          <p14:tracePt t="40639" x="1841500" y="4178300"/>
          <p14:tracePt t="40657" x="1816100" y="4254500"/>
          <p14:tracePt t="40673" x="1797050" y="4279900"/>
          <p14:tracePt t="40689" x="1797050" y="4298950"/>
          <p14:tracePt t="40706" x="1784350" y="4311650"/>
          <p14:tracePt t="40722" x="1771650" y="4324350"/>
          <p14:tracePt t="40739" x="1758950" y="4330700"/>
          <p14:tracePt t="40755" x="1746250" y="4337050"/>
          <p14:tracePt t="40773" x="1739900" y="4337050"/>
          <p14:tracePt t="40865" x="1739900" y="4311650"/>
          <p14:tracePt t="40874" x="1727200" y="4248150"/>
          <p14:tracePt t="40881" x="1720850" y="4191000"/>
          <p14:tracePt t="40889" x="1720850" y="4146550"/>
          <p14:tracePt t="40905" x="1720850" y="4070350"/>
          <p14:tracePt t="40922" x="1701800" y="4025900"/>
          <p14:tracePt t="40938" x="1657350" y="3962400"/>
          <p14:tracePt t="40954" x="1568450" y="3905250"/>
          <p14:tracePt t="40972" x="1447800" y="3867150"/>
          <p14:tracePt t="40987" x="1314450" y="3835400"/>
          <p14:tracePt t="41004" x="1130300" y="3810000"/>
          <p14:tracePt t="41021" x="1060450" y="3784600"/>
          <p14:tracePt t="41037" x="1003300" y="3778250"/>
          <p14:tracePt t="41054" x="971550" y="3778250"/>
          <p14:tracePt t="41071" x="920750" y="3790950"/>
          <p14:tracePt t="41088" x="844550" y="3822700"/>
          <p14:tracePt t="41104" x="723900" y="3892550"/>
          <p14:tracePt t="41120" x="660400" y="3949700"/>
          <p14:tracePt t="41137" x="609600" y="4000500"/>
          <p14:tracePt t="41154" x="571500" y="4032250"/>
          <p14:tracePt t="41170" x="527050" y="4070350"/>
          <p14:tracePt t="41174" x="501650" y="4083050"/>
          <p14:tracePt t="41187" x="488950" y="4089400"/>
          <p14:tracePt t="41203" x="425450" y="4133850"/>
          <p14:tracePt t="41220" x="400050" y="4210050"/>
          <p14:tracePt t="41236" x="381000" y="4311650"/>
          <p14:tracePt t="41253" x="368300" y="4419600"/>
          <p14:tracePt t="41270" x="355600" y="4521200"/>
          <p14:tracePt t="41286" x="355600" y="4610100"/>
          <p14:tracePt t="41303" x="387350" y="4699000"/>
          <p14:tracePt t="41319" x="444500" y="4749800"/>
          <p14:tracePt t="41335" x="641350" y="4838700"/>
          <p14:tracePt t="41353" x="958850" y="4921250"/>
          <p14:tracePt t="41370" x="1206500" y="4965700"/>
          <p14:tracePt t="41386" x="1289050" y="4972050"/>
          <p14:tracePt t="41388" x="1308100" y="4978400"/>
          <p14:tracePt t="41403" x="1314450" y="4978400"/>
          <p14:tracePt t="41457" x="1339850" y="4978400"/>
          <p14:tracePt t="41465" x="1460500" y="4921250"/>
          <p14:tracePt t="41474" x="1587500" y="4876800"/>
          <p14:tracePt t="41486" x="1714500" y="4800600"/>
          <p14:tracePt t="41504" x="1987550" y="4654550"/>
          <p14:tracePt t="41519" x="2019300" y="4578350"/>
          <p14:tracePt t="41535" x="2025650" y="4502150"/>
          <p14:tracePt t="41552" x="2025650" y="4457700"/>
          <p14:tracePt t="41568" x="2025650" y="4368800"/>
          <p14:tracePt t="41584" x="2032000" y="4222750"/>
          <p14:tracePt t="41601" x="2070100" y="4000500"/>
          <p14:tracePt t="41619" x="2076450" y="3498850"/>
          <p14:tracePt t="41635" x="2076450" y="3263900"/>
          <p14:tracePt t="41652" x="2044700" y="3086100"/>
          <p14:tracePt t="41668" x="1987550" y="2946400"/>
          <p14:tracePt t="41684" x="1905000" y="2819400"/>
          <p14:tracePt t="41701" x="1822450" y="2749550"/>
          <p14:tracePt t="41717" x="1695450" y="2660650"/>
          <p14:tracePt t="41734" x="1485900" y="2565400"/>
          <p14:tracePt t="41751" x="1333500" y="2514600"/>
          <p14:tracePt t="41768" x="1225550" y="2495550"/>
          <p14:tracePt t="41784" x="1130300" y="2495550"/>
          <p14:tracePt t="41801" x="1022350" y="2489200"/>
          <p14:tracePt t="41817" x="927100" y="2514600"/>
          <p14:tracePt t="41834" x="838200" y="2571750"/>
          <p14:tracePt t="41850" x="793750" y="2635250"/>
          <p14:tracePt t="41867" x="774700" y="2724150"/>
          <p14:tracePt t="41884" x="736600" y="2800350"/>
          <p14:tracePt t="41900" x="717550" y="2863850"/>
          <p14:tracePt t="41917" x="673100" y="3003550"/>
          <p14:tracePt t="41934" x="622300" y="3194050"/>
          <p14:tracePt t="41950" x="615950" y="3308350"/>
          <p14:tracePt t="41967" x="615950" y="3384550"/>
          <p14:tracePt t="41983" x="628650" y="3448050"/>
          <p14:tracePt t="42000" x="654050" y="3517900"/>
          <p14:tracePt t="42016" x="698500" y="3606800"/>
          <p14:tracePt t="42033" x="762000" y="3727450"/>
          <p14:tracePt t="42033" x="800100" y="3790950"/>
          <p14:tracePt t="42049" x="838200" y="3879850"/>
          <p14:tracePt t="42066" x="850900" y="3949700"/>
          <p14:tracePt t="42083" x="857250" y="4025900"/>
          <p14:tracePt t="42099" x="863600" y="4064000"/>
          <p14:tracePt t="42116" x="869950" y="4095750"/>
          <p14:tracePt t="42135" x="914400" y="4171950"/>
          <p14:tracePt t="42150" x="946150" y="4229100"/>
          <p14:tracePt t="42165" x="984250" y="4305300"/>
          <p14:tracePt t="42183" x="1035050" y="4432300"/>
          <p14:tracePt t="42200" x="1098550" y="4552950"/>
          <p14:tracePt t="42216" x="1162050" y="4667250"/>
          <p14:tracePt t="42233" x="1422400" y="4883150"/>
          <p14:tracePt t="42249" x="1746250" y="5099050"/>
          <p14:tracePt t="42266" x="1968500" y="5226050"/>
          <p14:tracePt t="42284" x="2133600" y="5302250"/>
          <p14:tracePt t="42300" x="2209800" y="5334000"/>
          <p14:tracePt t="42315" x="2241550" y="5340350"/>
          <p14:tracePt t="42331" x="2273300" y="5346700"/>
          <p14:tracePt t="42348" x="2305050" y="5346700"/>
          <p14:tracePt t="42350" x="2349500" y="5334000"/>
          <p14:tracePt t="42365" x="2489200" y="5314950"/>
          <p14:tracePt t="42382" x="2762250" y="5289550"/>
          <p14:tracePt t="42399" x="2997200" y="5251450"/>
          <p14:tracePt t="42415" x="3130550" y="5213350"/>
          <p14:tracePt t="42432" x="3175000" y="5181600"/>
          <p14:tracePt t="42448" x="3175000" y="5168900"/>
          <p14:tracePt t="42465" x="3175000" y="5162550"/>
          <p14:tracePt t="42481" x="3175000" y="5149850"/>
          <p14:tracePt t="42498" x="3175000" y="5092700"/>
          <p14:tracePt t="42515" x="3175000" y="4978400"/>
          <p14:tracePt t="42531" x="3136900" y="4838700"/>
          <p14:tracePt t="42548" x="3111500" y="4711700"/>
          <p14:tracePt t="42564" x="3041650" y="4622800"/>
          <p14:tracePt t="42581" x="3009900" y="4591050"/>
          <p14:tracePt t="42598" x="2978150" y="4552950"/>
          <p14:tracePt t="42614" x="2914650" y="4495800"/>
          <p14:tracePt t="42631" x="2851150" y="4413250"/>
          <p14:tracePt t="42647" x="2768600" y="4337050"/>
          <p14:tracePt t="42664" x="2635250" y="4241800"/>
          <p14:tracePt t="42680" x="2578100" y="4197350"/>
          <p14:tracePt t="42696" x="2514600" y="4159250"/>
          <p14:tracePt t="42713" x="2444750" y="4133850"/>
          <p14:tracePt t="42730" x="2343150" y="4083050"/>
          <p14:tracePt t="42746" x="2209800" y="4051300"/>
          <p14:tracePt t="42763" x="2032000" y="3994150"/>
          <p14:tracePt t="42779" x="1911350" y="3968750"/>
          <p14:tracePt t="42796" x="1765300" y="3930650"/>
          <p14:tracePt t="42813" x="1663700" y="3917950"/>
          <p14:tracePt t="42829" x="1587500" y="3911600"/>
          <p14:tracePt t="42846" x="1524000" y="3911600"/>
          <p14:tracePt t="42863" x="1517650" y="3911600"/>
          <p14:tracePt t="42947" x="1511300" y="3911600"/>
          <p14:tracePt t="42955" x="1498600" y="3911600"/>
          <p14:tracePt t="42964" x="1485900" y="3911600"/>
          <p14:tracePt t="42980" x="1460500" y="3911600"/>
          <p14:tracePt t="42997" x="1435100" y="3917950"/>
          <p14:tracePt t="43013" x="1416050" y="3917950"/>
          <p14:tracePt t="43125" x="1416050" y="3924300"/>
          <p14:tracePt t="43502" x="1428750" y="3949700"/>
          <p14:tracePt t="43509" x="1466850" y="3994150"/>
          <p14:tracePt t="43518" x="1536700" y="4057650"/>
          <p14:tracePt t="43528" x="1574800" y="4095750"/>
          <p14:tracePt t="43544" x="1676400" y="4191000"/>
          <p14:tracePt t="43561" x="1797050" y="4286250"/>
          <p14:tracePt t="43577" x="1879600" y="4362450"/>
          <p14:tracePt t="43594" x="1974850" y="4438650"/>
          <p14:tracePt t="43611" x="2000250" y="4451350"/>
          <p14:tracePt t="43627" x="2006600" y="4457700"/>
          <p14:tracePt t="43644" x="2012950" y="4457700"/>
          <p14:tracePt t="43694" x="2025650" y="4457700"/>
          <p14:tracePt t="43702" x="2057400" y="4457700"/>
          <p14:tracePt t="43712" x="2101850" y="4457700"/>
          <p14:tracePt t="43727" x="2184400" y="4457700"/>
          <p14:tracePt t="43743" x="2222500" y="4457700"/>
          <p14:tracePt t="43760" x="2235200" y="4457700"/>
          <p14:tracePt t="44240" x="2235200" y="4451350"/>
          <p14:tracePt t="44256" x="2235200" y="4406900"/>
          <p14:tracePt t="44264" x="2235200" y="4368800"/>
          <p14:tracePt t="44274" x="2241550" y="4311650"/>
          <p14:tracePt t="44291" x="2247900" y="4216400"/>
          <p14:tracePt t="44308" x="2254250" y="4108450"/>
          <p14:tracePt t="44324" x="2254250" y="3975100"/>
          <p14:tracePt t="44341" x="2254250" y="3943350"/>
          <p14:tracePt t="44357" x="2260600" y="3905250"/>
          <p14:tracePt t="44374" x="2266950" y="3835400"/>
          <p14:tracePt t="44391" x="2266950" y="3797300"/>
          <p14:tracePt t="44406" x="2273300" y="3727450"/>
          <p14:tracePt t="44423" x="2279650" y="3657600"/>
          <p14:tracePt t="44441" x="2286000" y="3556000"/>
          <p14:tracePt t="44456" x="2292350" y="3498850"/>
          <p14:tracePt t="44472" x="2298700" y="3422650"/>
          <p14:tracePt t="44489" x="2311400" y="3327400"/>
          <p14:tracePt t="44507" x="2317750" y="3232150"/>
          <p14:tracePt t="44523" x="2317750" y="3130550"/>
          <p14:tracePt t="44540" x="2317750" y="3060700"/>
          <p14:tracePt t="44540" x="2317750" y="3028950"/>
          <p14:tracePt t="44556" x="2317750" y="2965450"/>
          <p14:tracePt t="44573" x="2317750" y="2908300"/>
          <p14:tracePt t="44589" x="2324100" y="2863850"/>
          <p14:tracePt t="44606" x="2324100" y="2806700"/>
          <p14:tracePt t="44622" x="2324100" y="2730500"/>
          <p14:tracePt t="44639" x="2330450" y="2641600"/>
          <p14:tracePt t="44656" x="2349500" y="2514600"/>
          <p14:tracePt t="44671" x="2349500" y="2438400"/>
          <p14:tracePt t="44688" x="2362200" y="2349500"/>
          <p14:tracePt t="44705" x="2400300" y="2247900"/>
          <p14:tracePt t="44721" x="2413000" y="2114550"/>
          <p14:tracePt t="44738" x="2438400" y="2006600"/>
          <p14:tracePt t="44754" x="2438400" y="1930400"/>
          <p14:tracePt t="44771" x="2438400" y="1828800"/>
          <p14:tracePt t="44788" x="2451100" y="1778000"/>
          <p14:tracePt t="44804" x="2463800" y="1733550"/>
          <p14:tracePt t="44821" x="2482850" y="1689100"/>
          <p14:tracePt t="44837" x="2489200" y="1670050"/>
          <p14:tracePt t="45086" x="2489200" y="1663700"/>
          <p14:tracePt t="45162" x="2495550" y="1663700"/>
          <p14:tracePt t="47109" x="2495550" y="1670050"/>
          <p14:tracePt t="47117" x="2495550" y="1676400"/>
          <p14:tracePt t="47129" x="2495550" y="1682750"/>
          <p14:tracePt t="47145" x="2501900" y="1682750"/>
          <p14:tracePt t="47162" x="2514600" y="1701800"/>
          <p14:tracePt t="47179" x="2520950" y="1708150"/>
          <p14:tracePt t="47196" x="2527300" y="1708150"/>
          <p14:tracePt t="47212" x="2546350" y="1708150"/>
          <p14:tracePt t="47228" x="2590800" y="1701800"/>
          <p14:tracePt t="47245" x="2641600" y="1689100"/>
          <p14:tracePt t="47262" x="2692400" y="1651000"/>
          <p14:tracePt t="47278" x="2762250" y="1606550"/>
          <p14:tracePt t="47295" x="2787650" y="1581150"/>
          <p14:tracePt t="47312" x="2819400" y="1568450"/>
          <p14:tracePt t="47328" x="2857500" y="1530350"/>
          <p14:tracePt t="47345" x="2901950" y="1492250"/>
          <p14:tracePt t="47362" x="2984500" y="1403350"/>
          <p14:tracePt t="47379" x="3048000" y="1333500"/>
          <p14:tracePt t="47395" x="3117850" y="1276350"/>
          <p14:tracePt t="47411" x="3168650" y="1225550"/>
          <p14:tracePt t="47427" x="3200400" y="1193800"/>
          <p14:tracePt t="47443" x="3225800" y="1162050"/>
          <p14:tracePt t="47459" x="3257550" y="1143000"/>
          <p14:tracePt t="47477" x="3308350" y="1085850"/>
          <p14:tracePt t="47494" x="3346450" y="1041400"/>
          <p14:tracePt t="47510" x="3397250" y="1009650"/>
          <p14:tracePt t="47527" x="3460750" y="971550"/>
          <p14:tracePt t="47543" x="3524250" y="939800"/>
          <p14:tracePt t="47560" x="3587750" y="908050"/>
          <p14:tracePt t="47562" x="3613150" y="901700"/>
          <p14:tracePt t="47577" x="3638550" y="889000"/>
          <p14:tracePt t="47594" x="3790950" y="863600"/>
          <p14:tracePt t="47610" x="3987800" y="850900"/>
          <p14:tracePt t="47626" x="4222750" y="863600"/>
          <p14:tracePt t="47643" x="4552950" y="895350"/>
          <p14:tracePt t="47660" x="4699000" y="895350"/>
          <p14:tracePt t="47676" x="4787900" y="895350"/>
          <p14:tracePt t="47694" x="4800600" y="895350"/>
          <p14:tracePt t="47709" x="4806950" y="889000"/>
          <p14:tracePt t="47726" x="4819650" y="882650"/>
          <p14:tracePt t="47743" x="4832350" y="882650"/>
          <p14:tracePt t="47759" x="4876800" y="882650"/>
          <p14:tracePt t="47775" x="4946650" y="882650"/>
          <p14:tracePt t="47796" x="5149850" y="882650"/>
          <p14:tracePt t="47809" x="5232400" y="889000"/>
          <p14:tracePt t="47826" x="5251450" y="895350"/>
          <p14:tracePt t="47953" x="5226050" y="895350"/>
          <p14:tracePt t="47961" x="5162550" y="857250"/>
          <p14:tracePt t="47969" x="5067300" y="838200"/>
          <p14:tracePt t="47978" x="4984750" y="812800"/>
          <p14:tracePt t="47993" x="4768850" y="774700"/>
          <p14:tracePt t="48009" x="4578350" y="755650"/>
          <p14:tracePt t="48025" x="4464050" y="736600"/>
          <p14:tracePt t="48042" x="4279900" y="717550"/>
          <p14:tracePt t="48058" x="4133850" y="698500"/>
          <p14:tracePt t="48074" x="3962400" y="673100"/>
          <p14:tracePt t="48091" x="3829050" y="654050"/>
          <p14:tracePt t="48092" x="3746500" y="641350"/>
          <p14:tracePt t="48108" x="3638550" y="635000"/>
          <p14:tracePt t="48124" x="3543300" y="635000"/>
          <p14:tracePt t="48141" x="3473450" y="635000"/>
          <p14:tracePt t="48157" x="3397250" y="628650"/>
          <p14:tracePt t="48174" x="3308350" y="628650"/>
          <p14:tracePt t="48191" x="3200400" y="615950"/>
          <p14:tracePt t="48207" x="3111500" y="596900"/>
          <p14:tracePt t="48208" x="3054350" y="590550"/>
          <p14:tracePt t="48224" x="2952750" y="577850"/>
          <p14:tracePt t="48240" x="2851150" y="565150"/>
          <p14:tracePt t="48257" x="2743200" y="552450"/>
          <p14:tracePt t="48273" x="2647950" y="552450"/>
          <p14:tracePt t="48290" x="2470150" y="552450"/>
          <p14:tracePt t="48307" x="2286000" y="552450"/>
          <p14:tracePt t="48324" x="1936750" y="501650"/>
          <p14:tracePt t="48340" x="1746250" y="501650"/>
          <p14:tracePt t="48356" x="1581150" y="501650"/>
          <p14:tracePt t="48373" x="1473200" y="501650"/>
          <p14:tracePt t="48390" x="1339850" y="501650"/>
          <p14:tracePt t="48406" x="1212850" y="495300"/>
          <p14:tracePt t="48423" x="1041400" y="488950"/>
          <p14:tracePt t="48426" x="977900" y="476250"/>
          <p14:tracePt t="48439" x="857250" y="457200"/>
          <p14:tracePt t="48456" x="749300" y="457200"/>
          <p14:tracePt t="48473" x="622300" y="457200"/>
          <p14:tracePt t="48489" x="495300" y="469900"/>
          <p14:tracePt t="48506" x="425450" y="482600"/>
          <p14:tracePt t="48523" x="374650" y="488950"/>
          <p14:tracePt t="48539" x="361950" y="495300"/>
          <p14:tracePt t="48700" x="374650" y="501650"/>
          <p14:tracePt t="48708" x="406400" y="514350"/>
          <p14:tracePt t="48716" x="444500" y="546100"/>
          <p14:tracePt t="48724" x="495300" y="565150"/>
          <p14:tracePt t="48738" x="558800" y="603250"/>
          <p14:tracePt t="48755" x="628650" y="622300"/>
          <p14:tracePt t="48771" x="660400" y="635000"/>
          <p14:tracePt t="48788" x="673100" y="635000"/>
          <p14:tracePt t="48804" x="692150" y="635000"/>
          <p14:tracePt t="48822" x="774700" y="666750"/>
          <p14:tracePt t="48838" x="876300" y="698500"/>
          <p14:tracePt t="48854" x="1054100" y="749300"/>
          <p14:tracePt t="48871" x="1225550" y="749300"/>
          <p14:tracePt t="48887" x="1308100" y="762000"/>
          <p14:tracePt t="48904" x="1333500" y="762000"/>
          <p14:tracePt t="48921" x="1346200" y="768350"/>
          <p14:tracePt t="48924" x="1358900" y="768350"/>
          <p14:tracePt t="48937" x="1377950" y="768350"/>
          <p14:tracePt t="48954" x="1492250" y="793750"/>
          <p14:tracePt t="48970" x="1657350" y="806450"/>
          <p14:tracePt t="48987" x="1816100" y="806450"/>
          <p14:tracePt t="49004" x="2051050" y="812800"/>
          <p14:tracePt t="49020" x="2254250" y="819150"/>
          <p14:tracePt t="49037" x="2432050" y="838200"/>
          <p14:tracePt t="49053" x="2552700" y="850900"/>
          <p14:tracePt t="49054" x="2616200" y="857250"/>
          <p14:tracePt t="49070" x="2762250" y="876300"/>
          <p14:tracePt t="49086" x="2933700" y="876300"/>
          <p14:tracePt t="49103" x="3175000" y="920750"/>
          <p14:tracePt t="49120" x="3371850" y="939800"/>
          <p14:tracePt t="49136" x="3549650" y="965200"/>
          <p14:tracePt t="49153" x="3657600" y="984250"/>
          <p14:tracePt t="49169" x="3784600" y="990600"/>
          <p14:tracePt t="49186" x="3911600" y="1003300"/>
          <p14:tracePt t="49203" x="4032250" y="1028700"/>
          <p14:tracePt t="49219" x="4210050" y="1066800"/>
          <p14:tracePt t="49236" x="4387850" y="1098550"/>
          <p14:tracePt t="49252" x="4514850" y="1130300"/>
          <p14:tracePt t="49269" x="4610100" y="1174750"/>
          <p14:tracePt t="49286" x="4635500" y="1200150"/>
          <p14:tracePt t="49302" x="4692650" y="1225550"/>
          <p14:tracePt t="49319" x="4832350" y="1308100"/>
          <p14:tracePt t="49335" x="5041900" y="1390650"/>
          <p14:tracePt t="49352" x="5245100" y="1454150"/>
          <p14:tracePt t="49369" x="5422900" y="1517650"/>
          <p14:tracePt t="49385" x="5435600" y="1524000"/>
          <p14:tracePt t="49446" x="5441950" y="1530350"/>
          <p14:tracePt t="49455" x="5448300" y="1543050"/>
          <p14:tracePt t="49460" x="5454650" y="1549400"/>
          <p14:tracePt t="49469" x="5467350" y="1549400"/>
          <p14:tracePt t="49486" x="5473700" y="1549400"/>
          <p14:tracePt t="49502" x="5480050" y="1555750"/>
          <p14:tracePt t="51379" x="0" y="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0"/>
          <p:cNvGrpSpPr>
            <a:grpSpLocks/>
          </p:cNvGrpSpPr>
          <p:nvPr/>
        </p:nvGrpSpPr>
        <p:grpSpPr bwMode="auto">
          <a:xfrm>
            <a:off x="380999" y="457200"/>
            <a:ext cx="8213725" cy="5562600"/>
            <a:chOff x="152400" y="457200"/>
            <a:chExt cx="8442829" cy="5943600"/>
          </a:xfrm>
        </p:grpSpPr>
        <p:sp>
          <p:nvSpPr>
            <p:cNvPr id="7" name="Rectangle 6"/>
            <p:cNvSpPr/>
            <p:nvPr/>
          </p:nvSpPr>
          <p:spPr>
            <a:xfrm>
              <a:off x="2819559" y="2209800"/>
              <a:ext cx="2971977"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8" name="Rectangle 7"/>
            <p:cNvSpPr/>
            <p:nvPr/>
          </p:nvSpPr>
          <p:spPr>
            <a:xfrm>
              <a:off x="3505400" y="3886200"/>
              <a:ext cx="1905114"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grpSp>
          <p:nvGrpSpPr>
            <p:cNvPr id="3" name="Group 16"/>
            <p:cNvGrpSpPr>
              <a:grpSpLocks/>
            </p:cNvGrpSpPr>
            <p:nvPr/>
          </p:nvGrpSpPr>
          <p:grpSpPr bwMode="auto">
            <a:xfrm>
              <a:off x="3429000" y="457200"/>
              <a:ext cx="4608338" cy="762000"/>
              <a:chOff x="3429000" y="457200"/>
              <a:chExt cx="4608338" cy="762000"/>
            </a:xfrm>
          </p:grpSpPr>
          <p:sp>
            <p:nvSpPr>
              <p:cNvPr id="5" name="Rectangle 4"/>
              <p:cNvSpPr/>
              <p:nvPr/>
            </p:nvSpPr>
            <p:spPr>
              <a:xfrm>
                <a:off x="3429196" y="457200"/>
                <a:ext cx="1905114"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100" name="Rectangle 8"/>
              <p:cNvSpPr>
                <a:spLocks noChangeArrowheads="1"/>
              </p:cNvSpPr>
              <p:nvPr/>
            </p:nvSpPr>
            <p:spPr bwMode="auto">
              <a:xfrm>
                <a:off x="3581400" y="533400"/>
                <a:ext cx="1600200" cy="523220"/>
              </a:xfrm>
              <a:prstGeom prst="rect">
                <a:avLst/>
              </a:prstGeom>
              <a:noFill/>
              <a:ln w="9525">
                <a:noFill/>
                <a:miter lim="800000"/>
                <a:headEnd/>
                <a:tailEnd/>
              </a:ln>
            </p:spPr>
            <p:txBody>
              <a:bodyPr>
                <a:spAutoFit/>
              </a:bodyPr>
              <a:lstStyle/>
              <a:p>
                <a:pPr algn="ctr"/>
                <a:r>
                  <a:rPr lang="en-US" sz="1400">
                    <a:latin typeface="Calibri" pitchFamily="34" charset="0"/>
                  </a:rPr>
                  <a:t>Sample Harvest</a:t>
                </a:r>
                <a:br>
                  <a:rPr lang="en-US" sz="1400">
                    <a:latin typeface="Calibri" pitchFamily="34" charset="0"/>
                  </a:rPr>
                </a:br>
                <a:r>
                  <a:rPr lang="en-US" sz="1400">
                    <a:latin typeface="Calibri" pitchFamily="34" charset="0"/>
                  </a:rPr>
                  <a:t>and Storage</a:t>
                </a:r>
              </a:p>
            </p:txBody>
          </p:sp>
          <p:sp>
            <p:nvSpPr>
              <p:cNvPr id="2101" name="Rectangle 10"/>
              <p:cNvSpPr>
                <a:spLocks noChangeArrowheads="1"/>
              </p:cNvSpPr>
              <p:nvPr/>
            </p:nvSpPr>
            <p:spPr bwMode="auto">
              <a:xfrm>
                <a:off x="6400800" y="609600"/>
                <a:ext cx="1636538" cy="307777"/>
              </a:xfrm>
              <a:prstGeom prst="rect">
                <a:avLst/>
              </a:prstGeom>
              <a:noFill/>
              <a:ln w="9525">
                <a:noFill/>
                <a:miter lim="800000"/>
                <a:headEnd/>
                <a:tailEnd/>
              </a:ln>
            </p:spPr>
            <p:txBody>
              <a:bodyPr wrap="none">
                <a:spAutoFit/>
              </a:bodyPr>
              <a:lstStyle/>
              <a:p>
                <a:r>
                  <a:rPr lang="en-US" sz="1400">
                    <a:latin typeface="Calibri" pitchFamily="34" charset="0"/>
                  </a:rPr>
                  <a:t>Biological Metadata</a:t>
                </a:r>
              </a:p>
            </p:txBody>
          </p:sp>
          <p:cxnSp>
            <p:nvCxnSpPr>
              <p:cNvPr id="14" name="Straight Arrow Connector 13"/>
              <p:cNvCxnSpPr>
                <a:stCxn id="5" idx="3"/>
              </p:cNvCxnSpPr>
              <p:nvPr/>
            </p:nvCxnSpPr>
            <p:spPr>
              <a:xfrm>
                <a:off x="5334310" y="838200"/>
                <a:ext cx="914455" cy="1588"/>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15"/>
            <p:cNvGrpSpPr>
              <a:grpSpLocks/>
            </p:cNvGrpSpPr>
            <p:nvPr/>
          </p:nvGrpSpPr>
          <p:grpSpPr bwMode="auto">
            <a:xfrm>
              <a:off x="3429000" y="1447800"/>
              <a:ext cx="4649952" cy="533400"/>
              <a:chOff x="3429000" y="1676400"/>
              <a:chExt cx="4649952" cy="533400"/>
            </a:xfrm>
          </p:grpSpPr>
          <p:sp>
            <p:nvSpPr>
              <p:cNvPr id="6" name="Rectangle 5"/>
              <p:cNvSpPr/>
              <p:nvPr/>
            </p:nvSpPr>
            <p:spPr>
              <a:xfrm>
                <a:off x="3429196" y="1676400"/>
                <a:ext cx="1905114"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096" name="Rectangle 9"/>
              <p:cNvSpPr>
                <a:spLocks noChangeArrowheads="1"/>
              </p:cNvSpPr>
              <p:nvPr/>
            </p:nvSpPr>
            <p:spPr bwMode="auto">
              <a:xfrm>
                <a:off x="3505200" y="1752600"/>
                <a:ext cx="1502399" cy="307777"/>
              </a:xfrm>
              <a:prstGeom prst="rect">
                <a:avLst/>
              </a:prstGeom>
              <a:noFill/>
              <a:ln w="9525">
                <a:noFill/>
                <a:miter lim="800000"/>
                <a:headEnd/>
                <a:tailEnd/>
              </a:ln>
            </p:spPr>
            <p:txBody>
              <a:bodyPr wrap="none">
                <a:spAutoFit/>
              </a:bodyPr>
              <a:lstStyle/>
              <a:p>
                <a:r>
                  <a:rPr lang="en-US" sz="1400">
                    <a:latin typeface="Calibri" pitchFamily="34" charset="0"/>
                  </a:rPr>
                  <a:t>Sample Extraction</a:t>
                </a:r>
              </a:p>
            </p:txBody>
          </p:sp>
          <p:sp>
            <p:nvSpPr>
              <p:cNvPr id="2097" name="Rectangle 11"/>
              <p:cNvSpPr>
                <a:spLocks noChangeArrowheads="1"/>
              </p:cNvSpPr>
              <p:nvPr/>
            </p:nvSpPr>
            <p:spPr bwMode="auto">
              <a:xfrm>
                <a:off x="6400800" y="1676400"/>
                <a:ext cx="1678152" cy="307777"/>
              </a:xfrm>
              <a:prstGeom prst="rect">
                <a:avLst/>
              </a:prstGeom>
              <a:noFill/>
              <a:ln w="9525">
                <a:noFill/>
                <a:miter lim="800000"/>
                <a:headEnd/>
                <a:tailEnd/>
              </a:ln>
            </p:spPr>
            <p:txBody>
              <a:bodyPr wrap="none">
                <a:spAutoFit/>
              </a:bodyPr>
              <a:lstStyle/>
              <a:p>
                <a:r>
                  <a:rPr lang="en-US" sz="1400">
                    <a:latin typeface="Calibri" pitchFamily="34" charset="0"/>
                  </a:rPr>
                  <a:t>Extraction Metadata</a:t>
                </a:r>
              </a:p>
            </p:txBody>
          </p:sp>
          <p:cxnSp>
            <p:nvCxnSpPr>
              <p:cNvPr id="15" name="Straight Arrow Connector 14"/>
              <p:cNvCxnSpPr/>
              <p:nvPr/>
            </p:nvCxnSpPr>
            <p:spPr>
              <a:xfrm>
                <a:off x="5334310" y="1905000"/>
                <a:ext cx="914455" cy="1588"/>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9" name="Straight Arrow Connector 18"/>
            <p:cNvCxnSpPr>
              <a:stCxn id="5" idx="2"/>
              <a:endCxn id="6" idx="0"/>
            </p:cNvCxnSpPr>
            <p:nvPr/>
          </p:nvCxnSpPr>
          <p:spPr>
            <a:xfrm rot="5400000">
              <a:off x="4266659" y="1334294"/>
              <a:ext cx="228600" cy="1587"/>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306349" y="2094706"/>
              <a:ext cx="228600" cy="1588"/>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58" name="Rectangle 20"/>
            <p:cNvSpPr>
              <a:spLocks noChangeArrowheads="1"/>
            </p:cNvSpPr>
            <p:nvPr/>
          </p:nvSpPr>
          <p:spPr bwMode="auto">
            <a:xfrm>
              <a:off x="2819400" y="2209800"/>
              <a:ext cx="2971800" cy="559057"/>
            </a:xfrm>
            <a:prstGeom prst="rect">
              <a:avLst/>
            </a:prstGeom>
            <a:noFill/>
            <a:ln w="9525">
              <a:noFill/>
              <a:miter lim="800000"/>
              <a:headEnd/>
              <a:tailEnd/>
            </a:ln>
          </p:spPr>
          <p:txBody>
            <a:bodyPr>
              <a:spAutoFit/>
            </a:bodyPr>
            <a:lstStyle/>
            <a:p>
              <a:pPr algn="ctr"/>
              <a:r>
                <a:rPr lang="en-US" sz="1400" dirty="0">
                  <a:latin typeface="Calibri" pitchFamily="34" charset="0"/>
                </a:rPr>
                <a:t>Sample Preparation</a:t>
              </a:r>
            </a:p>
            <a:p>
              <a:pPr algn="ctr"/>
              <a:r>
                <a:rPr lang="en-US" sz="1400" dirty="0" smtClean="0">
                  <a:latin typeface="Calibri" pitchFamily="34" charset="0"/>
                </a:rPr>
                <a:t>Internal </a:t>
              </a:r>
              <a:r>
                <a:rPr lang="en-US" sz="1400" dirty="0">
                  <a:latin typeface="Calibri" pitchFamily="34" charset="0"/>
                </a:rPr>
                <a:t>standards, </a:t>
              </a:r>
              <a:r>
                <a:rPr lang="en-US" sz="1400" dirty="0" err="1">
                  <a:latin typeface="Calibri" pitchFamily="34" charset="0"/>
                </a:rPr>
                <a:t>Derivatization</a:t>
              </a:r>
              <a:endParaRPr lang="en-US" sz="1400" dirty="0">
                <a:latin typeface="Calibri" pitchFamily="34" charset="0"/>
              </a:endParaRPr>
            </a:p>
          </p:txBody>
        </p:sp>
        <p:sp>
          <p:nvSpPr>
            <p:cNvPr id="22" name="Rectangle 21"/>
            <p:cNvSpPr/>
            <p:nvPr/>
          </p:nvSpPr>
          <p:spPr>
            <a:xfrm>
              <a:off x="2819559" y="3048000"/>
              <a:ext cx="2971977"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060" name="Rectangle 22"/>
            <p:cNvSpPr>
              <a:spLocks noChangeArrowheads="1"/>
            </p:cNvSpPr>
            <p:nvPr/>
          </p:nvSpPr>
          <p:spPr bwMode="auto">
            <a:xfrm>
              <a:off x="2895600" y="3048000"/>
              <a:ext cx="2819400" cy="526172"/>
            </a:xfrm>
            <a:prstGeom prst="rect">
              <a:avLst/>
            </a:prstGeom>
            <a:noFill/>
            <a:ln w="9525">
              <a:noFill/>
              <a:miter lim="800000"/>
              <a:headEnd/>
              <a:tailEnd/>
            </a:ln>
          </p:spPr>
          <p:txBody>
            <a:bodyPr>
              <a:spAutoFit/>
            </a:bodyPr>
            <a:lstStyle/>
            <a:p>
              <a:pPr algn="ctr"/>
              <a:r>
                <a:rPr lang="en-US" sz="1400" dirty="0">
                  <a:latin typeface="Calibri" pitchFamily="34" charset="0"/>
                </a:rPr>
                <a:t>Sample Analysis</a:t>
              </a:r>
            </a:p>
            <a:p>
              <a:pPr algn="ctr"/>
              <a:r>
                <a:rPr lang="en-US" sz="1200" dirty="0" smtClean="0">
                  <a:latin typeface="Calibri" pitchFamily="34" charset="0"/>
                </a:rPr>
                <a:t>Standards QC, pooled QC, </a:t>
              </a:r>
              <a:r>
                <a:rPr lang="en-US" sz="1200" dirty="0">
                  <a:latin typeface="Calibri" pitchFamily="34" charset="0"/>
                </a:rPr>
                <a:t>randomization</a:t>
              </a:r>
            </a:p>
          </p:txBody>
        </p:sp>
        <p:cxnSp>
          <p:nvCxnSpPr>
            <p:cNvPr id="24" name="Straight Arrow Connector 23"/>
            <p:cNvCxnSpPr/>
            <p:nvPr/>
          </p:nvCxnSpPr>
          <p:spPr>
            <a:xfrm>
              <a:off x="2209923" y="2209800"/>
              <a:ext cx="609636" cy="306388"/>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62" name="Rectangle 24"/>
            <p:cNvSpPr>
              <a:spLocks noChangeArrowheads="1"/>
            </p:cNvSpPr>
            <p:nvPr/>
          </p:nvSpPr>
          <p:spPr bwMode="auto">
            <a:xfrm>
              <a:off x="413115" y="1676400"/>
              <a:ext cx="1875496" cy="559057"/>
            </a:xfrm>
            <a:prstGeom prst="rect">
              <a:avLst/>
            </a:prstGeom>
            <a:noFill/>
            <a:ln w="9525">
              <a:noFill/>
              <a:miter lim="800000"/>
              <a:headEnd/>
              <a:tailEnd/>
            </a:ln>
          </p:spPr>
          <p:txBody>
            <a:bodyPr wrap="none">
              <a:spAutoFit/>
            </a:bodyPr>
            <a:lstStyle/>
            <a:p>
              <a:pPr algn="ctr"/>
              <a:r>
                <a:rPr lang="en-US" sz="1400" b="1" dirty="0">
                  <a:latin typeface="Calibri" pitchFamily="34" charset="0"/>
                </a:rPr>
                <a:t>Standard Operational </a:t>
              </a:r>
            </a:p>
            <a:p>
              <a:pPr algn="ctr"/>
              <a:r>
                <a:rPr lang="en-US" sz="1400" b="1" dirty="0">
                  <a:latin typeface="Calibri" pitchFamily="34" charset="0"/>
                </a:rPr>
                <a:t>Procedure</a:t>
              </a:r>
            </a:p>
          </p:txBody>
        </p:sp>
        <p:cxnSp>
          <p:nvCxnSpPr>
            <p:cNvPr id="27" name="Straight Arrow Connector 26"/>
            <p:cNvCxnSpPr/>
            <p:nvPr/>
          </p:nvCxnSpPr>
          <p:spPr>
            <a:xfrm rot="5400000">
              <a:off x="4306349" y="2932906"/>
              <a:ext cx="228600" cy="1588"/>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a:off x="4306349" y="3771106"/>
              <a:ext cx="228600" cy="1588"/>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65" name="Rectangle 28"/>
            <p:cNvSpPr>
              <a:spLocks noChangeArrowheads="1"/>
            </p:cNvSpPr>
            <p:nvPr/>
          </p:nvSpPr>
          <p:spPr bwMode="auto">
            <a:xfrm>
              <a:off x="4060247" y="3886200"/>
              <a:ext cx="876907" cy="307777"/>
            </a:xfrm>
            <a:prstGeom prst="rect">
              <a:avLst/>
            </a:prstGeom>
            <a:noFill/>
            <a:ln w="9525">
              <a:noFill/>
              <a:miter lim="800000"/>
              <a:headEnd/>
              <a:tailEnd/>
            </a:ln>
          </p:spPr>
          <p:txBody>
            <a:bodyPr wrap="none">
              <a:spAutoFit/>
            </a:bodyPr>
            <a:lstStyle/>
            <a:p>
              <a:pPr algn="ctr"/>
              <a:r>
                <a:rPr lang="en-US" sz="1400">
                  <a:latin typeface="Calibri" pitchFamily="34" charset="0"/>
                </a:rPr>
                <a:t>Raw Data</a:t>
              </a:r>
            </a:p>
          </p:txBody>
        </p:sp>
        <p:sp>
          <p:nvSpPr>
            <p:cNvPr id="31" name="Oval 30"/>
            <p:cNvSpPr/>
            <p:nvPr/>
          </p:nvSpPr>
          <p:spPr>
            <a:xfrm>
              <a:off x="152400" y="1524000"/>
              <a:ext cx="2286136"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cxnSp>
          <p:nvCxnSpPr>
            <p:cNvPr id="33" name="Straight Arrow Connector 32"/>
            <p:cNvCxnSpPr>
              <a:stCxn id="31" idx="6"/>
            </p:cNvCxnSpPr>
            <p:nvPr/>
          </p:nvCxnSpPr>
          <p:spPr>
            <a:xfrm flipV="1">
              <a:off x="2438536" y="1754188"/>
              <a:ext cx="990659" cy="188912"/>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22" idx="1"/>
            </p:cNvCxnSpPr>
            <p:nvPr/>
          </p:nvCxnSpPr>
          <p:spPr>
            <a:xfrm>
              <a:off x="1676491" y="2362200"/>
              <a:ext cx="1143068" cy="990600"/>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791537" y="3352800"/>
              <a:ext cx="381023" cy="1588"/>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70" name="Rectangle 41"/>
            <p:cNvSpPr>
              <a:spLocks noChangeArrowheads="1"/>
            </p:cNvSpPr>
            <p:nvPr/>
          </p:nvSpPr>
          <p:spPr bwMode="auto">
            <a:xfrm>
              <a:off x="6178060" y="3048000"/>
              <a:ext cx="2353208" cy="523220"/>
            </a:xfrm>
            <a:prstGeom prst="rect">
              <a:avLst/>
            </a:prstGeom>
            <a:noFill/>
            <a:ln w="9525">
              <a:noFill/>
              <a:miter lim="800000"/>
              <a:headEnd/>
              <a:tailEnd/>
            </a:ln>
          </p:spPr>
          <p:txBody>
            <a:bodyPr wrap="none">
              <a:spAutoFit/>
            </a:bodyPr>
            <a:lstStyle/>
            <a:p>
              <a:r>
                <a:rPr lang="en-US" sz="1400">
                  <a:latin typeface="Calibri" pitchFamily="34" charset="0"/>
                </a:rPr>
                <a:t>Chromatography Metadata</a:t>
              </a:r>
            </a:p>
            <a:p>
              <a:r>
                <a:rPr lang="en-US" sz="1400">
                  <a:latin typeface="Calibri" pitchFamily="34" charset="0"/>
                </a:rPr>
                <a:t>Mass Spectrometry Metadata</a:t>
              </a:r>
            </a:p>
          </p:txBody>
        </p:sp>
        <p:sp>
          <p:nvSpPr>
            <p:cNvPr id="43" name="Rectangle 42"/>
            <p:cNvSpPr/>
            <p:nvPr/>
          </p:nvSpPr>
          <p:spPr>
            <a:xfrm>
              <a:off x="914445" y="4495800"/>
              <a:ext cx="2057523"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072" name="Rectangle 43"/>
            <p:cNvSpPr>
              <a:spLocks noChangeArrowheads="1"/>
            </p:cNvSpPr>
            <p:nvPr/>
          </p:nvSpPr>
          <p:spPr bwMode="auto">
            <a:xfrm>
              <a:off x="533400" y="4495800"/>
              <a:ext cx="2819400" cy="523220"/>
            </a:xfrm>
            <a:prstGeom prst="rect">
              <a:avLst/>
            </a:prstGeom>
            <a:noFill/>
            <a:ln w="9525">
              <a:noFill/>
              <a:miter lim="800000"/>
              <a:headEnd/>
              <a:tailEnd/>
            </a:ln>
          </p:spPr>
          <p:txBody>
            <a:bodyPr>
              <a:spAutoFit/>
            </a:bodyPr>
            <a:lstStyle/>
            <a:p>
              <a:pPr algn="ctr"/>
              <a:r>
                <a:rPr lang="en-US" sz="1400" dirty="0">
                  <a:latin typeface="Calibri" pitchFamily="34" charset="0"/>
                </a:rPr>
                <a:t>Metabolite Peak</a:t>
              </a:r>
            </a:p>
            <a:p>
              <a:pPr algn="ctr"/>
              <a:r>
                <a:rPr lang="en-US" sz="1400" dirty="0" smtClean="0">
                  <a:latin typeface="Calibri" pitchFamily="34" charset="0"/>
                </a:rPr>
                <a:t>Annotation</a:t>
              </a:r>
              <a:endParaRPr lang="en-US" sz="1400" dirty="0">
                <a:latin typeface="Calibri" pitchFamily="34" charset="0"/>
              </a:endParaRPr>
            </a:p>
          </p:txBody>
        </p:sp>
        <p:sp>
          <p:nvSpPr>
            <p:cNvPr id="45" name="Rectangle 44"/>
            <p:cNvSpPr/>
            <p:nvPr/>
          </p:nvSpPr>
          <p:spPr>
            <a:xfrm>
              <a:off x="4343650" y="4495800"/>
              <a:ext cx="2971977"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074" name="Rectangle 45"/>
            <p:cNvSpPr>
              <a:spLocks noChangeArrowheads="1"/>
            </p:cNvSpPr>
            <p:nvPr/>
          </p:nvSpPr>
          <p:spPr bwMode="auto">
            <a:xfrm>
              <a:off x="4419600" y="4495800"/>
              <a:ext cx="2819400" cy="559057"/>
            </a:xfrm>
            <a:prstGeom prst="rect">
              <a:avLst/>
            </a:prstGeom>
            <a:noFill/>
            <a:ln w="9525">
              <a:noFill/>
              <a:miter lim="800000"/>
              <a:headEnd/>
              <a:tailEnd/>
            </a:ln>
          </p:spPr>
          <p:txBody>
            <a:bodyPr>
              <a:spAutoFit/>
            </a:bodyPr>
            <a:lstStyle/>
            <a:p>
              <a:pPr algn="ctr"/>
              <a:r>
                <a:rPr lang="en-US" sz="1400" dirty="0">
                  <a:latin typeface="Calibri" pitchFamily="34" charset="0"/>
                </a:rPr>
                <a:t>Data normalization, background subtraction, </a:t>
              </a:r>
              <a:r>
                <a:rPr lang="en-US" sz="1400" dirty="0" smtClean="0">
                  <a:latin typeface="Calibri" pitchFamily="34" charset="0"/>
                </a:rPr>
                <a:t>missing values</a:t>
              </a:r>
              <a:endParaRPr lang="en-US" sz="1400" dirty="0">
                <a:latin typeface="Calibri" pitchFamily="34" charset="0"/>
              </a:endParaRPr>
            </a:p>
          </p:txBody>
        </p:sp>
        <p:cxnSp>
          <p:nvCxnSpPr>
            <p:cNvPr id="47" name="Straight Arrow Connector 46"/>
            <p:cNvCxnSpPr>
              <a:stCxn id="8" idx="1"/>
              <a:endCxn id="2072" idx="0"/>
            </p:cNvCxnSpPr>
            <p:nvPr/>
          </p:nvCxnSpPr>
          <p:spPr>
            <a:xfrm rot="10800000" flipV="1">
              <a:off x="1943207" y="4076700"/>
              <a:ext cx="1562193" cy="419100"/>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410514" y="4114800"/>
              <a:ext cx="609636" cy="381000"/>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77" name="Rectangle 51"/>
            <p:cNvSpPr>
              <a:spLocks noChangeArrowheads="1"/>
            </p:cNvSpPr>
            <p:nvPr/>
          </p:nvSpPr>
          <p:spPr bwMode="auto">
            <a:xfrm>
              <a:off x="7696200" y="4495800"/>
              <a:ext cx="899029" cy="523220"/>
            </a:xfrm>
            <a:prstGeom prst="rect">
              <a:avLst/>
            </a:prstGeom>
            <a:noFill/>
            <a:ln w="9525">
              <a:noFill/>
              <a:miter lim="800000"/>
              <a:headEnd/>
              <a:tailEnd/>
            </a:ln>
          </p:spPr>
          <p:txBody>
            <a:bodyPr wrap="none">
              <a:spAutoFit/>
            </a:bodyPr>
            <a:lstStyle/>
            <a:p>
              <a:r>
                <a:rPr lang="en-US" sz="1400">
                  <a:latin typeface="Calibri" pitchFamily="34" charset="0"/>
                </a:rPr>
                <a:t>Analytical</a:t>
              </a:r>
            </a:p>
            <a:p>
              <a:r>
                <a:rPr lang="en-US" sz="1400">
                  <a:latin typeface="Calibri" pitchFamily="34" charset="0"/>
                </a:rPr>
                <a:t>Protocols</a:t>
              </a:r>
            </a:p>
          </p:txBody>
        </p:sp>
        <p:cxnSp>
          <p:nvCxnSpPr>
            <p:cNvPr id="53" name="Straight Arrow Connector 52"/>
            <p:cNvCxnSpPr/>
            <p:nvPr/>
          </p:nvCxnSpPr>
          <p:spPr>
            <a:xfrm>
              <a:off x="7315628" y="4800600"/>
              <a:ext cx="381023" cy="1588"/>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Elbow Connector 57"/>
            <p:cNvCxnSpPr>
              <a:stCxn id="43" idx="2"/>
            </p:cNvCxnSpPr>
            <p:nvPr/>
          </p:nvCxnSpPr>
          <p:spPr>
            <a:xfrm rot="16200000" flipH="1">
              <a:off x="3905479" y="3143128"/>
              <a:ext cx="152400" cy="4076943"/>
            </a:xfrm>
            <a:prstGeom prst="bentConnector2">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flipH="1" flipV="1">
              <a:off x="5943950" y="5181600"/>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a:off x="3620508" y="5371306"/>
              <a:ext cx="228600" cy="1588"/>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1981309" y="838200"/>
              <a:ext cx="1447886" cy="762000"/>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83" name="Rectangle 66"/>
            <p:cNvSpPr>
              <a:spLocks noChangeArrowheads="1"/>
            </p:cNvSpPr>
            <p:nvPr/>
          </p:nvSpPr>
          <p:spPr bwMode="auto">
            <a:xfrm>
              <a:off x="2514600" y="5486400"/>
              <a:ext cx="2590800" cy="523220"/>
            </a:xfrm>
            <a:prstGeom prst="rect">
              <a:avLst/>
            </a:prstGeom>
            <a:noFill/>
            <a:ln w="9525">
              <a:noFill/>
              <a:miter lim="800000"/>
              <a:headEnd/>
              <a:tailEnd/>
            </a:ln>
          </p:spPr>
          <p:txBody>
            <a:bodyPr>
              <a:spAutoFit/>
            </a:bodyPr>
            <a:lstStyle/>
            <a:p>
              <a:pPr algn="ctr"/>
              <a:r>
                <a:rPr lang="en-US" sz="1400">
                  <a:latin typeface="Calibri" pitchFamily="34" charset="0"/>
                </a:rPr>
                <a:t>Processed Data Collection </a:t>
              </a:r>
            </a:p>
            <a:p>
              <a:pPr algn="ctr"/>
              <a:r>
                <a:rPr lang="en-US" sz="1400">
                  <a:latin typeface="Calibri" pitchFamily="34" charset="0"/>
                </a:rPr>
                <a:t>and Organization</a:t>
              </a:r>
            </a:p>
          </p:txBody>
        </p:sp>
        <p:sp>
          <p:nvSpPr>
            <p:cNvPr id="68" name="Rectangle 67"/>
            <p:cNvSpPr/>
            <p:nvPr/>
          </p:nvSpPr>
          <p:spPr>
            <a:xfrm>
              <a:off x="2667150" y="5486400"/>
              <a:ext cx="2286136"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69" name="Rectangle 68"/>
            <p:cNvSpPr/>
            <p:nvPr/>
          </p:nvSpPr>
          <p:spPr>
            <a:xfrm>
              <a:off x="533423" y="5638800"/>
              <a:ext cx="1905114"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086" name="Rectangle 69"/>
            <p:cNvSpPr>
              <a:spLocks noChangeArrowheads="1"/>
            </p:cNvSpPr>
            <p:nvPr/>
          </p:nvSpPr>
          <p:spPr bwMode="auto">
            <a:xfrm>
              <a:off x="769004" y="5638800"/>
              <a:ext cx="1515800" cy="307777"/>
            </a:xfrm>
            <a:prstGeom prst="rect">
              <a:avLst/>
            </a:prstGeom>
            <a:noFill/>
            <a:ln w="9525">
              <a:noFill/>
              <a:miter lim="800000"/>
              <a:headEnd/>
              <a:tailEnd/>
            </a:ln>
          </p:spPr>
          <p:txBody>
            <a:bodyPr wrap="none">
              <a:spAutoFit/>
            </a:bodyPr>
            <a:lstStyle/>
            <a:p>
              <a:pPr algn="ctr"/>
              <a:r>
                <a:rPr lang="en-US" sz="1400">
                  <a:latin typeface="Calibri" pitchFamily="34" charset="0"/>
                </a:rPr>
                <a:t>Statistical Analysis</a:t>
              </a:r>
            </a:p>
          </p:txBody>
        </p:sp>
        <p:sp>
          <p:nvSpPr>
            <p:cNvPr id="71" name="Rectangle 70"/>
            <p:cNvSpPr/>
            <p:nvPr/>
          </p:nvSpPr>
          <p:spPr>
            <a:xfrm>
              <a:off x="5334309" y="5638800"/>
              <a:ext cx="1905114"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sp>
          <p:nvSpPr>
            <p:cNvPr id="2088" name="Rectangle 71"/>
            <p:cNvSpPr>
              <a:spLocks noChangeArrowheads="1"/>
            </p:cNvSpPr>
            <p:nvPr/>
          </p:nvSpPr>
          <p:spPr bwMode="auto">
            <a:xfrm>
              <a:off x="5610446" y="5638800"/>
              <a:ext cx="1434111" cy="307777"/>
            </a:xfrm>
            <a:prstGeom prst="rect">
              <a:avLst/>
            </a:prstGeom>
            <a:noFill/>
            <a:ln w="9525">
              <a:noFill/>
              <a:miter lim="800000"/>
              <a:headEnd/>
              <a:tailEnd/>
            </a:ln>
          </p:spPr>
          <p:txBody>
            <a:bodyPr wrap="none">
              <a:spAutoFit/>
            </a:bodyPr>
            <a:lstStyle/>
            <a:p>
              <a:pPr algn="ctr"/>
              <a:r>
                <a:rPr lang="en-US" sz="1400">
                  <a:latin typeface="Calibri" pitchFamily="34" charset="0"/>
                </a:rPr>
                <a:t>Pathway Analysis</a:t>
              </a:r>
            </a:p>
          </p:txBody>
        </p:sp>
        <p:cxnSp>
          <p:nvCxnSpPr>
            <p:cNvPr id="85" name="Straight Arrow Connector 84"/>
            <p:cNvCxnSpPr>
              <a:stCxn id="68" idx="1"/>
              <a:endCxn id="69" idx="3"/>
            </p:cNvCxnSpPr>
            <p:nvPr/>
          </p:nvCxnSpPr>
          <p:spPr>
            <a:xfrm rot="10800000" flipV="1">
              <a:off x="2438536" y="5791200"/>
              <a:ext cx="228614" cy="38100"/>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Elbow Connector 57"/>
            <p:cNvCxnSpPr>
              <a:stCxn id="69" idx="2"/>
            </p:cNvCxnSpPr>
            <p:nvPr/>
          </p:nvCxnSpPr>
          <p:spPr>
            <a:xfrm rot="16200000" flipH="1">
              <a:off x="3676872" y="3828908"/>
              <a:ext cx="381000" cy="4762784"/>
            </a:xfrm>
            <a:prstGeom prst="bentConnector2">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a:endCxn id="71" idx="2"/>
            </p:cNvCxnSpPr>
            <p:nvPr/>
          </p:nvCxnSpPr>
          <p:spPr>
            <a:xfrm rot="5400000" flipH="1" flipV="1">
              <a:off x="6078109" y="6192043"/>
              <a:ext cx="381000" cy="36514"/>
            </a:xfrm>
            <a:prstGeom prst="straightConnector1">
              <a:avLst/>
            </a:prstGeom>
            <a:ln w="2222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92" name="Rectangle 96"/>
            <p:cNvSpPr>
              <a:spLocks noChangeArrowheads="1"/>
            </p:cNvSpPr>
            <p:nvPr/>
          </p:nvSpPr>
          <p:spPr bwMode="auto">
            <a:xfrm>
              <a:off x="6921468" y="2209800"/>
              <a:ext cx="1026239" cy="523220"/>
            </a:xfrm>
            <a:prstGeom prst="rect">
              <a:avLst/>
            </a:prstGeom>
            <a:noFill/>
            <a:ln w="9525">
              <a:noFill/>
              <a:miter lim="800000"/>
              <a:headEnd/>
              <a:tailEnd/>
            </a:ln>
          </p:spPr>
          <p:txBody>
            <a:bodyPr wrap="none">
              <a:spAutoFit/>
            </a:bodyPr>
            <a:lstStyle/>
            <a:p>
              <a:pPr algn="ctr"/>
              <a:r>
                <a:rPr lang="en-US" sz="1400" dirty="0">
                  <a:latin typeface="Calibri" pitchFamily="34" charset="0"/>
                </a:rPr>
                <a:t>Experiment</a:t>
              </a:r>
            </a:p>
            <a:p>
              <a:pPr algn="ctr"/>
              <a:r>
                <a:rPr lang="en-US" sz="1400" dirty="0" smtClean="0">
                  <a:latin typeface="Calibri" pitchFamily="34" charset="0"/>
                </a:rPr>
                <a:t>Submission</a:t>
              </a:r>
              <a:endParaRPr lang="en-US" sz="1400" dirty="0">
                <a:latin typeface="Calibri" pitchFamily="34" charset="0"/>
              </a:endParaRPr>
            </a:p>
          </p:txBody>
        </p:sp>
        <p:sp>
          <p:nvSpPr>
            <p:cNvPr id="98" name="Oval 97"/>
            <p:cNvSpPr/>
            <p:nvPr/>
          </p:nvSpPr>
          <p:spPr>
            <a:xfrm>
              <a:off x="6248764" y="2057400"/>
              <a:ext cx="2286136" cy="8382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a:p>
          </p:txBody>
        </p:sp>
        <p:cxnSp>
          <p:nvCxnSpPr>
            <p:cNvPr id="99" name="Straight Arrow Connector 98"/>
            <p:cNvCxnSpPr/>
            <p:nvPr/>
          </p:nvCxnSpPr>
          <p:spPr>
            <a:xfrm flipH="1">
              <a:off x="5791537" y="2667002"/>
              <a:ext cx="609262" cy="534987"/>
            </a:xfrm>
            <a:prstGeom prst="straightConnector1">
              <a:avLst/>
            </a:prstGeom>
            <a:ln w="15875"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051" name="Textfeld 53"/>
          <p:cNvSpPr txBox="1">
            <a:spLocks noChangeArrowheads="1"/>
          </p:cNvSpPr>
          <p:nvPr/>
        </p:nvSpPr>
        <p:spPr bwMode="auto">
          <a:xfrm>
            <a:off x="152400" y="152400"/>
            <a:ext cx="322263" cy="366713"/>
          </a:xfrm>
          <a:prstGeom prst="rect">
            <a:avLst/>
          </a:prstGeom>
          <a:noFill/>
          <a:ln w="9525">
            <a:noFill/>
            <a:miter lim="800000"/>
            <a:headEnd/>
            <a:tailEnd/>
          </a:ln>
        </p:spPr>
        <p:txBody>
          <a:bodyPr wrap="none">
            <a:spAutoFit/>
          </a:bodyPr>
          <a:lstStyle/>
          <a:p>
            <a:r>
              <a:rPr lang="de-DE" b="1">
                <a:latin typeface="Calibri" pitchFamily="34" charset="0"/>
              </a:rPr>
              <a:t>A</a:t>
            </a:r>
            <a:endParaRPr lang="en-US" b="1">
              <a:latin typeface="Calibri" pitchFamily="34" charset="0"/>
            </a:endParaRPr>
          </a:p>
        </p:txBody>
      </p:sp>
      <p:sp>
        <p:nvSpPr>
          <p:cNvPr id="55" name="Rectangle 54"/>
          <p:cNvSpPr/>
          <p:nvPr/>
        </p:nvSpPr>
        <p:spPr>
          <a:xfrm>
            <a:off x="152400" y="152400"/>
            <a:ext cx="45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536994" y="381000"/>
            <a:ext cx="2022285" cy="584775"/>
          </a:xfrm>
          <a:prstGeom prst="rect">
            <a:avLst/>
          </a:prstGeom>
        </p:spPr>
        <p:txBody>
          <a:bodyPr wrap="none">
            <a:spAutoFit/>
          </a:bodyPr>
          <a:lstStyle/>
          <a:p>
            <a:pPr algn="ctr"/>
            <a:r>
              <a:rPr lang="en-US" sz="3200" b="1" dirty="0" smtClean="0">
                <a:solidFill>
                  <a:srgbClr val="7030A0"/>
                </a:solidFill>
                <a:latin typeface="Berlin Sans FB Demi" pitchFamily="34" charset="0"/>
              </a:rPr>
              <a:t>Workflow</a:t>
            </a:r>
            <a:endParaRPr lang="en-US" sz="3200" b="1" dirty="0">
              <a:solidFill>
                <a:srgbClr val="7030A0"/>
              </a:solidFill>
              <a:latin typeface="Berlin Sans FB Demi" pitchFamily="34" charset="0"/>
            </a:endParaRPr>
          </a:p>
        </p:txBody>
      </p:sp>
      <p:pic>
        <p:nvPicPr>
          <p:cNvPr id="57"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Wave 9"/>
          <p:cNvSpPr/>
          <p:nvPr/>
        </p:nvSpPr>
        <p:spPr>
          <a:xfrm>
            <a:off x="6459842" y="528515"/>
            <a:ext cx="1697565" cy="437260"/>
          </a:xfrm>
          <a:prstGeom prst="wave">
            <a:avLst/>
          </a:prstGeom>
          <a:solidFill>
            <a:schemeClr val="accent1">
              <a:alpha val="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Wave 60"/>
          <p:cNvSpPr/>
          <p:nvPr/>
        </p:nvSpPr>
        <p:spPr>
          <a:xfrm>
            <a:off x="6505973" y="1294581"/>
            <a:ext cx="1697565" cy="437260"/>
          </a:xfrm>
          <a:prstGeom prst="wave">
            <a:avLst/>
          </a:prstGeom>
          <a:solidFill>
            <a:schemeClr val="accent1">
              <a:alpha val="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Wave 61"/>
          <p:cNvSpPr/>
          <p:nvPr/>
        </p:nvSpPr>
        <p:spPr>
          <a:xfrm>
            <a:off x="6292240" y="2739292"/>
            <a:ext cx="2263485" cy="795900"/>
          </a:xfrm>
          <a:prstGeom prst="wave">
            <a:avLst/>
          </a:prstGeom>
          <a:solidFill>
            <a:schemeClr val="accent1">
              <a:alpha val="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Wave 65"/>
          <p:cNvSpPr/>
          <p:nvPr/>
        </p:nvSpPr>
        <p:spPr>
          <a:xfrm>
            <a:off x="7720530" y="4058626"/>
            <a:ext cx="966709" cy="826957"/>
          </a:xfrm>
          <a:prstGeom prst="wave">
            <a:avLst/>
          </a:prstGeom>
          <a:solidFill>
            <a:schemeClr val="accent1">
              <a:alpha val="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media5.mp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7387823" y="6236563"/>
            <a:ext cx="609600" cy="6096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advTm="75496"/>
    </mc:Choice>
    <mc:Fallback>
      <p:transition spd="slow" advTm="75496"/>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7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endCondLst>
                    <p:cond evt="onStopAudio" delay="0">
                      <p:tgtEl>
                        <p:sldTgt/>
                      </p:tgtEl>
                    </p:cond>
                  </p:endCondLst>
                </p:cTn>
                <p:tgtEl>
                  <p:spTgt spid="9"/>
                </p:tgtEl>
              </p:cMediaNode>
            </p:video>
          </p:childTnLst>
        </p:cTn>
      </p:par>
    </p:tnLst>
  </p:timing>
  <p:extLst mod="1">
    <p:ext uri="{3A86A75C-4F4B-4683-9AE1-C65F6400EC91}">
      <p14:laserTraceLst xmlns="" xmlns:p14="http://schemas.microsoft.com/office/powerpoint/2010/main">
        <p14:tracePtLst>
          <p14:tracePt t="7931" x="8362950" y="139700"/>
          <p14:tracePt t="8777" x="8356600" y="139700"/>
          <p14:tracePt t="8784" x="8331200" y="146050"/>
          <p14:tracePt t="8792" x="8312150" y="146050"/>
          <p14:tracePt t="8805" x="8280400" y="146050"/>
          <p14:tracePt t="8821" x="8229600" y="152400"/>
          <p14:tracePt t="8838" x="8077200" y="203200"/>
          <p14:tracePt t="8854" x="7956550" y="234950"/>
          <p14:tracePt t="8871" x="7766050" y="247650"/>
          <p14:tracePt t="8888" x="7588250" y="247650"/>
          <p14:tracePt t="8904" x="7353300" y="273050"/>
          <p14:tracePt t="8921" x="7188200" y="273050"/>
          <p14:tracePt t="8937" x="6978650" y="285750"/>
          <p14:tracePt t="8954" x="6838950" y="304800"/>
          <p14:tracePt t="8971" x="6743700" y="304800"/>
          <p14:tracePt t="8987" x="6661150" y="304800"/>
          <p14:tracePt t="9004" x="6578600" y="304800"/>
          <p14:tracePt t="9021" x="6483350" y="304800"/>
          <p14:tracePt t="9038" x="6394450" y="298450"/>
          <p14:tracePt t="9055" x="6343650" y="298450"/>
          <p14:tracePt t="9071" x="6311900" y="292100"/>
          <p14:tracePt t="9087" x="6267450" y="292100"/>
          <p14:tracePt t="9104" x="6229350" y="298450"/>
          <p14:tracePt t="9121" x="6178550" y="311150"/>
          <p14:tracePt t="9137" x="6108700" y="311150"/>
          <p14:tracePt t="9153" x="6057900" y="311150"/>
          <p14:tracePt t="9154" x="6038850" y="311150"/>
          <p14:tracePt t="9170" x="6007100" y="311150"/>
          <p14:tracePt t="9186" x="5988050" y="304800"/>
          <p14:tracePt t="9203" x="5981700" y="298450"/>
          <p14:tracePt t="9220" x="5975350" y="298450"/>
          <p14:tracePt t="9316" x="5969000" y="298450"/>
          <p14:tracePt t="9322" x="5956300" y="298450"/>
          <p14:tracePt t="9337" x="5956300" y="292100"/>
          <p14:tracePt t="9354" x="5930900" y="292100"/>
          <p14:tracePt t="9354" x="5924550" y="292100"/>
          <p14:tracePt t="9370" x="5911850" y="292100"/>
          <p14:tracePt t="9387" x="5911850" y="285750"/>
          <p14:tracePt t="9446" x="5905500" y="285750"/>
          <p14:tracePt t="9455" x="5899150" y="285750"/>
          <p14:tracePt t="9462" x="5892800" y="285750"/>
          <p14:tracePt t="9470" x="5886450" y="285750"/>
          <p14:tracePt t="9486" x="5873750" y="285750"/>
          <p14:tracePt t="9614" x="5854700" y="285750"/>
          <p14:tracePt t="9622" x="5842000" y="285750"/>
          <p14:tracePt t="9636" x="5822950" y="279400"/>
          <p14:tracePt t="9653" x="5797550" y="273050"/>
          <p14:tracePt t="9670" x="5759450" y="266700"/>
          <p14:tracePt t="9685" x="5715000" y="254000"/>
          <p14:tracePt t="9702" x="5683250" y="241300"/>
          <p14:tracePt t="9719" x="5645150" y="234950"/>
          <p14:tracePt t="9735" x="5600700" y="234950"/>
          <p14:tracePt t="9752" x="5543550" y="228600"/>
          <p14:tracePt t="9769" x="5454650" y="222250"/>
          <p14:tracePt t="9785" x="5378450" y="203200"/>
          <p14:tracePt t="9802" x="5321300" y="196850"/>
          <p14:tracePt t="9818" x="5264150" y="190500"/>
          <p14:tracePt t="9835" x="5175250" y="184150"/>
          <p14:tracePt t="9851" x="5092700" y="171450"/>
          <p14:tracePt t="9853" x="5060950" y="158750"/>
          <p14:tracePt t="9868" x="4972050" y="158750"/>
          <p14:tracePt t="9885" x="4883150" y="146050"/>
          <p14:tracePt t="9902" x="4787900" y="133350"/>
          <p14:tracePt t="9918" x="4673600" y="133350"/>
          <p14:tracePt t="9934" x="4578350" y="120650"/>
          <p14:tracePt t="9952" x="4483100" y="120650"/>
          <p14:tracePt t="9968" x="4387850" y="120650"/>
          <p14:tracePt t="9968" x="4343400" y="120650"/>
          <p14:tracePt t="9984" x="4235450" y="107950"/>
          <p14:tracePt t="10001" x="4146550" y="107950"/>
          <p14:tracePt t="10017" x="4051300" y="107950"/>
          <p14:tracePt t="10034" x="3987800" y="95250"/>
          <p14:tracePt t="10051" x="3924300" y="95250"/>
          <p14:tracePt t="10052" x="3905250" y="95250"/>
          <p14:tracePt t="10067" x="3886200" y="101600"/>
          <p14:tracePt t="10084" x="3848100" y="101600"/>
          <p14:tracePt t="10085" x="3822700" y="107950"/>
          <p14:tracePt t="10100" x="3797300" y="114300"/>
          <p14:tracePt t="10117" x="3771900" y="114300"/>
          <p14:tracePt t="10134" x="3765550" y="114300"/>
          <p14:tracePt t="10150" x="3746500" y="114300"/>
          <p14:tracePt t="10167" x="3733800" y="114300"/>
          <p14:tracePt t="10183" x="3714750" y="120650"/>
          <p14:tracePt t="10200" x="3676650" y="120650"/>
          <p14:tracePt t="10216" x="3663950" y="127000"/>
          <p14:tracePt t="10233" x="3651250" y="133350"/>
          <p14:tracePt t="10250" x="3638550" y="133350"/>
          <p14:tracePt t="10267" x="3625850" y="139700"/>
          <p14:tracePt t="10283" x="3613150" y="146050"/>
          <p14:tracePt t="10300" x="3600450" y="165100"/>
          <p14:tracePt t="10316" x="3587750" y="184150"/>
          <p14:tracePt t="10333" x="3581400" y="190500"/>
          <p14:tracePt t="10368" x="3581400" y="196850"/>
          <p14:tracePt t="10398" x="3575050" y="203200"/>
          <p14:tracePt t="10422" x="3568700" y="209550"/>
          <p14:tracePt t="10584" x="3562350" y="215900"/>
          <p14:tracePt t="10599" x="3556000" y="215900"/>
          <p14:tracePt t="10615" x="3556000" y="222250"/>
          <p14:tracePt t="10684" x="3549650" y="222250"/>
          <p14:tracePt t="11261" x="3549650" y="228600"/>
          <p14:tracePt t="12221" x="3530600" y="241300"/>
          <p14:tracePt t="12229" x="3517900" y="247650"/>
          <p14:tracePt t="12241" x="3498850" y="260350"/>
          <p14:tracePt t="12257" x="3479800" y="292100"/>
          <p14:tracePt t="12274" x="3473450" y="323850"/>
          <p14:tracePt t="12275" x="3473450" y="336550"/>
          <p14:tracePt t="12291" x="3473450" y="355600"/>
          <p14:tracePt t="12292" x="3473450" y="361950"/>
          <p14:tracePt t="12307" x="3473450" y="368300"/>
          <p14:tracePt t="12413" x="3473450" y="381000"/>
          <p14:tracePt t="12421" x="3467100" y="393700"/>
          <p14:tracePt t="12429" x="3460750" y="419100"/>
          <p14:tracePt t="12440" x="3460750" y="444500"/>
          <p14:tracePt t="12456" x="3448050" y="501650"/>
          <p14:tracePt t="12473" x="3435350" y="552450"/>
          <p14:tracePt t="12489" x="3435350" y="635000"/>
          <p14:tracePt t="12506" x="3435350" y="755650"/>
          <p14:tracePt t="12523" x="3441700" y="787400"/>
          <p14:tracePt t="12539" x="3448050" y="800100"/>
          <p14:tracePt t="13043" x="3448050" y="812800"/>
          <p14:tracePt t="13052" x="3435350" y="825500"/>
          <p14:tracePt t="13059" x="3422650" y="850900"/>
          <p14:tracePt t="13071" x="3409950" y="869950"/>
          <p14:tracePt t="13088" x="3397250" y="895350"/>
          <p14:tracePt t="13104" x="3390900" y="908050"/>
          <p14:tracePt t="13121" x="3390900" y="920750"/>
          <p14:tracePt t="13123" x="3384550" y="933450"/>
          <p14:tracePt t="13138" x="3378200" y="952500"/>
          <p14:tracePt t="13155" x="3378200" y="971550"/>
          <p14:tracePt t="13170" x="3365500" y="1003300"/>
          <p14:tracePt t="13187" x="3359150" y="1022350"/>
          <p14:tracePt t="13203" x="3359150" y="1035050"/>
          <p14:tracePt t="13220" x="3352800" y="1047750"/>
          <p14:tracePt t="13236" x="3352800" y="1054100"/>
          <p14:tracePt t="13259" x="3352800" y="1060450"/>
          <p14:tracePt t="13269" x="3346450" y="1060450"/>
          <p14:tracePt t="13286" x="3346450" y="1066800"/>
          <p14:tracePt t="13303" x="3340100" y="1085850"/>
          <p14:tracePt t="13319" x="3333750" y="1111250"/>
          <p14:tracePt t="13336" x="3327400" y="1162050"/>
          <p14:tracePt t="13353" x="3321050" y="1193800"/>
          <p14:tracePt t="13369" x="3321050" y="1225550"/>
          <p14:tracePt t="13386" x="3314700" y="1257300"/>
          <p14:tracePt t="13402" x="3314700" y="1270000"/>
          <p14:tracePt t="13419" x="3314700" y="1295400"/>
          <p14:tracePt t="13436" x="3308350" y="1320800"/>
          <p14:tracePt t="13453" x="3308350" y="1352550"/>
          <p14:tracePt t="13468" x="3302000" y="1377950"/>
          <p14:tracePt t="13485" x="3295650" y="1409700"/>
          <p14:tracePt t="13502" x="3295650" y="1428750"/>
          <p14:tracePt t="13518" x="3289300" y="1447800"/>
          <p14:tracePt t="13535" x="3289300" y="1460500"/>
          <p14:tracePt t="13536" x="3289300" y="1466850"/>
          <p14:tracePt t="13552" x="3289300" y="1485900"/>
          <p14:tracePt t="13568" x="3289300" y="1492250"/>
          <p14:tracePt t="13585" x="3289300" y="1498600"/>
          <p14:tracePt t="13601" x="3289300" y="1504950"/>
          <p14:tracePt t="14052" x="3289300" y="1511300"/>
          <p14:tracePt t="14058" x="3289300" y="1517650"/>
          <p14:tracePt t="14067" x="3289300" y="1530350"/>
          <p14:tracePt t="14084" x="3302000" y="1574800"/>
          <p14:tracePt t="14100" x="3308350" y="1606550"/>
          <p14:tracePt t="14117" x="3314700" y="1619250"/>
          <p14:tracePt t="14133" x="3314700" y="1625600"/>
          <p14:tracePt t="14182" x="3314700" y="1638300"/>
          <p14:tracePt t="14190" x="3314700" y="1651000"/>
          <p14:tracePt t="14200" x="3314700" y="1663700"/>
          <p14:tracePt t="14217" x="3314700" y="1676400"/>
          <p14:tracePt t="14398" x="3314700" y="1682750"/>
          <p14:tracePt t="14404" x="3308350" y="1695450"/>
          <p14:tracePt t="14416" x="3302000" y="1695450"/>
          <p14:tracePt t="14432" x="3295650" y="1701800"/>
          <p14:tracePt t="14453" x="3289300" y="1701800"/>
          <p14:tracePt t="14466" x="3289300" y="1714500"/>
          <p14:tracePt t="14482" x="3276600" y="1720850"/>
          <p14:tracePt t="14499" x="3270250" y="1733550"/>
          <p14:tracePt t="14515" x="3251200" y="1752600"/>
          <p14:tracePt t="14531" x="3206750" y="1790700"/>
          <p14:tracePt t="14548" x="3149600" y="1835150"/>
          <p14:tracePt t="14565" x="3092450" y="1866900"/>
          <p14:tracePt t="14581" x="3041650" y="1905000"/>
          <p14:tracePt t="14583" x="3022600" y="1924050"/>
          <p14:tracePt t="14598" x="2997200" y="1955800"/>
          <p14:tracePt t="14615" x="2984500" y="1962150"/>
          <p14:tracePt t="14631" x="2984500" y="1968500"/>
          <p14:tracePt t="14648" x="2971800" y="1981200"/>
          <p14:tracePt t="14664" x="2965450" y="1993900"/>
          <p14:tracePt t="14681" x="2946400" y="2006600"/>
          <p14:tracePt t="14698" x="2901950" y="2025650"/>
          <p14:tracePt t="14714" x="2851150" y="2051050"/>
          <p14:tracePt t="14730" x="2832100" y="2070100"/>
          <p14:tracePt t="14747" x="2787650" y="2082800"/>
          <p14:tracePt t="14765" x="2755900" y="2108200"/>
          <p14:tracePt t="14780" x="2717800" y="2133600"/>
          <p14:tracePt t="14797" x="2660650" y="2190750"/>
          <p14:tracePt t="14814" x="2597150" y="2241550"/>
          <p14:tracePt t="14831" x="2565400" y="2305050"/>
          <p14:tracePt t="14847" x="2533650" y="2343150"/>
          <p14:tracePt t="14863" x="2514600" y="2406650"/>
          <p14:tracePt t="14880" x="2514600" y="2438400"/>
          <p14:tracePt t="14897" x="2514600" y="2444750"/>
          <p14:tracePt t="15020" x="2514600" y="2451100"/>
          <p14:tracePt t="15028" x="2514600" y="2470150"/>
          <p14:tracePt t="15036" x="2514600" y="2482850"/>
          <p14:tracePt t="15046" x="2520950" y="2495550"/>
          <p14:tracePt t="15063" x="2533650" y="2540000"/>
          <p14:tracePt t="15079" x="2540000" y="2565400"/>
          <p14:tracePt t="15097" x="2540000" y="2590800"/>
          <p14:tracePt t="15626" x="2546350" y="2597150"/>
          <p14:tracePt t="15634" x="2546350" y="2628900"/>
          <p14:tracePt t="15644" x="2546350" y="2660650"/>
          <p14:tracePt t="15660" x="2559050" y="2692400"/>
          <p14:tracePt t="15676" x="2584450" y="2736850"/>
          <p14:tracePt t="15694" x="2609850" y="2787650"/>
          <p14:tracePt t="15709" x="2622550" y="2819400"/>
          <p14:tracePt t="15726" x="2635250" y="2863850"/>
          <p14:tracePt t="15727" x="2641600" y="2876550"/>
          <p14:tracePt t="15743" x="2647950" y="2914650"/>
          <p14:tracePt t="15759" x="2654300" y="2940050"/>
          <p14:tracePt t="15776" x="2660650" y="2959100"/>
          <p14:tracePt t="15792" x="2660650" y="2984500"/>
          <p14:tracePt t="15809" x="2667000" y="3022600"/>
          <p14:tracePt t="15826" x="2667000" y="3079750"/>
          <p14:tracePt t="15827" x="2667000" y="3105150"/>
          <p14:tracePt t="15842" x="2667000" y="3136900"/>
          <p14:tracePt t="15843" x="2667000" y="3168650"/>
          <p14:tracePt t="15859" x="2667000" y="3206750"/>
          <p14:tracePt t="15875" x="2667000" y="3238500"/>
          <p14:tracePt t="15892" x="2660650" y="3276600"/>
          <p14:tracePt t="15908" x="2641600" y="3302000"/>
          <p14:tracePt t="15925" x="2628900" y="3365500"/>
          <p14:tracePt t="15942" x="2609850" y="3416300"/>
          <p14:tracePt t="15943" x="2603500" y="3435350"/>
          <p14:tracePt t="15959" x="2597150" y="3460750"/>
          <p14:tracePt t="15975" x="2578100" y="3505200"/>
          <p14:tracePt t="15991" x="2571750" y="3517900"/>
          <p14:tracePt t="16011" x="2571750" y="3524250"/>
          <p14:tracePt t="16025" x="2565400" y="3524250"/>
          <p14:tracePt t="16050" x="2565400" y="3530600"/>
          <p14:tracePt t="16059" x="2559050" y="3530600"/>
          <p14:tracePt t="16457" x="2552700" y="3524250"/>
          <p14:tracePt t="16465" x="2552700" y="3505200"/>
          <p14:tracePt t="16474" x="2552700" y="3479800"/>
          <p14:tracePt t="16490" x="2552700" y="3441700"/>
          <p14:tracePt t="16507" x="2546350" y="3359150"/>
          <p14:tracePt t="16523" x="2540000" y="3302000"/>
          <p14:tracePt t="16540" x="2540000" y="3282950"/>
          <p14:tracePt t="16556" x="2540000" y="3251200"/>
          <p14:tracePt t="16558" x="2540000" y="3232150"/>
          <p14:tracePt t="16573" x="2540000" y="3206750"/>
          <p14:tracePt t="16590" x="2527300" y="3187700"/>
          <p14:tracePt t="16606" x="2495550" y="3143250"/>
          <p14:tracePt t="16622" x="2444750" y="3079750"/>
          <p14:tracePt t="16640" x="2400300" y="3035300"/>
          <p14:tracePt t="16655" x="2368550" y="2984500"/>
          <p14:tracePt t="16671" x="2349500" y="2965450"/>
          <p14:tracePt t="16688" x="2343150" y="2952750"/>
          <p14:tracePt t="16803" x="2336800" y="2952750"/>
          <p14:tracePt t="16811" x="2324100" y="2946400"/>
          <p14:tracePt t="16822" x="2305050" y="2933700"/>
          <p14:tracePt t="16838" x="2254250" y="2933700"/>
          <p14:tracePt t="16855" x="2165350" y="2921000"/>
          <p14:tracePt t="16871" x="2012950" y="2901950"/>
          <p14:tracePt t="16888" x="1727200" y="2870200"/>
          <p14:tracePt t="16906" x="1511300" y="2863850"/>
          <p14:tracePt t="16921" x="1276350" y="2857500"/>
          <p14:tracePt t="16938" x="1028700" y="2838450"/>
          <p14:tracePt t="16956" x="819150" y="2819400"/>
          <p14:tracePt t="16971" x="647700" y="2806700"/>
          <p14:tracePt t="16988" x="444500" y="2794000"/>
          <p14:tracePt t="17004" x="374650" y="2794000"/>
          <p14:tracePt t="17021" x="342900" y="2794000"/>
          <p14:tracePt t="17038" x="311150" y="2794000"/>
          <p14:tracePt t="17054" x="285750" y="2794000"/>
          <p14:tracePt t="17071" x="266700" y="2794000"/>
          <p14:tracePt t="17087" x="247650" y="2794000"/>
          <p14:tracePt t="17195" x="254000" y="2787650"/>
          <p14:tracePt t="17204" x="279400" y="2787650"/>
          <p14:tracePt t="17211" x="298450" y="2787650"/>
          <p14:tracePt t="17220" x="317500" y="2787650"/>
          <p14:tracePt t="17236" x="317500" y="2781300"/>
          <p14:tracePt t="17279" x="317500" y="2774950"/>
          <p14:tracePt t="17287" x="317500" y="2768600"/>
          <p14:tracePt t="17295" x="323850" y="2730500"/>
          <p14:tracePt t="17304" x="330200" y="2692400"/>
          <p14:tracePt t="17321" x="330200" y="2628900"/>
          <p14:tracePt t="17336" x="330200" y="2552700"/>
          <p14:tracePt t="17352" x="323850" y="2489200"/>
          <p14:tracePt t="17369" x="311150" y="2425700"/>
          <p14:tracePt t="17386" x="311150" y="2387600"/>
          <p14:tracePt t="17402" x="304800" y="2336800"/>
          <p14:tracePt t="17403" x="304800" y="2311400"/>
          <p14:tracePt t="17419" x="298450" y="2254250"/>
          <p14:tracePt t="17435" x="292100" y="2165350"/>
          <p14:tracePt t="17452" x="285750" y="2076450"/>
          <p14:tracePt t="17469" x="285750" y="2012950"/>
          <p14:tracePt t="17485" x="285750" y="1949450"/>
          <p14:tracePt t="17502" x="285750" y="1905000"/>
          <p14:tracePt t="17504" x="285750" y="1879600"/>
          <p14:tracePt t="17519" x="298450" y="1847850"/>
          <p14:tracePt t="17520" x="298450" y="1835150"/>
          <p14:tracePt t="17536" x="298450" y="1778000"/>
          <p14:tracePt t="17552" x="298450" y="1727200"/>
          <p14:tracePt t="17568" x="298450" y="1689100"/>
          <p14:tracePt t="17585" x="298450" y="1663700"/>
          <p14:tracePt t="17601" x="298450" y="1644650"/>
          <p14:tracePt t="17618" x="304800" y="1631950"/>
          <p14:tracePt t="17636" x="304800" y="1612900"/>
          <p14:tracePt t="17651" x="304800" y="1587500"/>
          <p14:tracePt t="17668" x="311150" y="1562100"/>
          <p14:tracePt t="17685" x="311150" y="1530350"/>
          <p14:tracePt t="17701" x="311150" y="1504950"/>
          <p14:tracePt t="17718" x="317500" y="1473200"/>
          <p14:tracePt t="17734" x="336550" y="1454150"/>
          <p14:tracePt t="17751" x="355600" y="1435100"/>
          <p14:tracePt t="17768" x="381000" y="1422400"/>
          <p14:tracePt t="17784" x="406400" y="1403350"/>
          <p14:tracePt t="17801" x="469900" y="1384300"/>
          <p14:tracePt t="17819" x="577850" y="1371600"/>
          <p14:tracePt t="17834" x="647700" y="1365250"/>
          <p14:tracePt t="17851" x="679450" y="1365250"/>
          <p14:tracePt t="17867" x="736600" y="1365250"/>
          <p14:tracePt t="17884" x="787400" y="1352550"/>
          <p14:tracePt t="17901" x="863600" y="1327150"/>
          <p14:tracePt t="17917" x="952500" y="1308100"/>
          <p14:tracePt t="17918" x="984250" y="1301750"/>
          <p14:tracePt t="17934" x="1054100" y="1289050"/>
          <p14:tracePt t="17951" x="1123950" y="1270000"/>
          <p14:tracePt t="17967" x="1187450" y="1250950"/>
          <p14:tracePt t="17983" x="1231900" y="1238250"/>
          <p14:tracePt t="18000" x="1257300" y="1231900"/>
          <p14:tracePt t="18017" x="1289050" y="1225550"/>
          <p14:tracePt t="18018" x="1301750" y="1225550"/>
          <p14:tracePt t="18034" x="1327150" y="1212850"/>
          <p14:tracePt t="18050" x="1384300" y="1200150"/>
          <p14:tracePt t="18066" x="1460500" y="1187450"/>
          <p14:tracePt t="18084" x="1549400" y="1174750"/>
          <p14:tracePt t="18099" x="1644650" y="1162050"/>
          <p14:tracePt t="18116" x="1733550" y="1155700"/>
          <p14:tracePt t="18133" x="1803400" y="1155700"/>
          <p14:tracePt t="18134" x="1822450" y="1155700"/>
          <p14:tracePt t="18149" x="1847850" y="1162050"/>
          <p14:tracePt t="18166" x="1905000" y="1162050"/>
          <p14:tracePt t="18182" x="1936750" y="1168400"/>
          <p14:tracePt t="18199" x="1968500" y="1168400"/>
          <p14:tracePt t="18216" x="2019300" y="1174750"/>
          <p14:tracePt t="18232" x="2108200" y="1187450"/>
          <p14:tracePt t="18249" x="2254250" y="1200150"/>
          <p14:tracePt t="18265" x="2330450" y="1231900"/>
          <p14:tracePt t="18282" x="2368550" y="1231900"/>
          <p14:tracePt t="18299" x="2393950" y="1238250"/>
          <p14:tracePt t="18315" x="2406650" y="1238250"/>
          <p14:tracePt t="18332" x="2419350" y="1250950"/>
          <p14:tracePt t="18349" x="2463800" y="1270000"/>
          <p14:tracePt t="18365" x="2495550" y="1289050"/>
          <p14:tracePt t="18382" x="2527300" y="1308100"/>
          <p14:tracePt t="18398" x="2552700" y="1333500"/>
          <p14:tracePt t="18415" x="2559050" y="1346200"/>
          <p14:tracePt t="18431" x="2565400" y="1346200"/>
          <p14:tracePt t="18449" x="2565400" y="1358900"/>
          <p14:tracePt t="18450" x="2571750" y="1365250"/>
          <p14:tracePt t="18465" x="2590800" y="1384300"/>
          <p14:tracePt t="18481" x="2609850" y="1409700"/>
          <p14:tracePt t="18498" x="2641600" y="1435100"/>
          <p14:tracePt t="18514" x="2654300" y="1447800"/>
          <p14:tracePt t="18531" x="2660650" y="1454150"/>
          <p14:tracePt t="18548" x="2660650" y="1479550"/>
          <p14:tracePt t="18565" x="2660650" y="1524000"/>
          <p14:tracePt t="18581" x="2660650" y="1562100"/>
          <p14:tracePt t="18597" x="2667000" y="1593850"/>
          <p14:tracePt t="18614" x="2673350" y="1625600"/>
          <p14:tracePt t="18631" x="2679700" y="1657350"/>
          <p14:tracePt t="18648" x="2686050" y="1676400"/>
          <p14:tracePt t="18664" x="2692400" y="1689100"/>
          <p14:tracePt t="18681" x="2692400" y="1708150"/>
          <p14:tracePt t="18697" x="2692400" y="1733550"/>
          <p14:tracePt t="18714" x="2692400" y="1778000"/>
          <p14:tracePt t="18730" x="2692400" y="1847850"/>
          <p14:tracePt t="18747" x="2692400" y="1917700"/>
          <p14:tracePt t="18765" x="2686050" y="2006600"/>
          <p14:tracePt t="18780" x="2686050" y="2070100"/>
          <p14:tracePt t="18796" x="2686050" y="2095500"/>
          <p14:tracePt t="18813" x="2686050" y="2114550"/>
          <p14:tracePt t="18830" x="2679700" y="2146300"/>
          <p14:tracePt t="18846" x="2667000" y="2178050"/>
          <p14:tracePt t="18863" x="2660650" y="2203450"/>
          <p14:tracePt t="18878" x="2641600" y="2254250"/>
          <p14:tracePt t="18895" x="2628900" y="2362200"/>
          <p14:tracePt t="18912" x="2616200" y="2393950"/>
          <p14:tracePt t="18928" x="2616200" y="2444750"/>
          <p14:tracePt t="18945" x="2609850" y="2470150"/>
          <p14:tracePt t="18961" x="2603500" y="2489200"/>
          <p14:tracePt t="18978" x="2584450" y="2533650"/>
          <p14:tracePt t="18995" x="2565400" y="2578100"/>
          <p14:tracePt t="19011" x="2533650" y="2603500"/>
          <p14:tracePt t="19027" x="2501900" y="2641600"/>
          <p14:tracePt t="19044" x="2457450" y="2686050"/>
          <p14:tracePt t="19062" x="2393950" y="2711450"/>
          <p14:tracePt t="19079" x="2336800" y="2724150"/>
          <p14:tracePt t="19080" x="2305050" y="2730500"/>
          <p14:tracePt t="19096" x="2254250" y="2743200"/>
          <p14:tracePt t="19111" x="2197100" y="2749550"/>
          <p14:tracePt t="19128" x="2127250" y="2749550"/>
          <p14:tracePt t="19145" x="2012950" y="2743200"/>
          <p14:tracePt t="19161" x="1924050" y="2730500"/>
          <p14:tracePt t="19177" x="1835150" y="2730500"/>
          <p14:tracePt t="19178" x="1784350" y="2717800"/>
          <p14:tracePt t="19194" x="1708150" y="2705100"/>
          <p14:tracePt t="19210" x="1657350" y="2692400"/>
          <p14:tracePt t="19227" x="1606550" y="2679700"/>
          <p14:tracePt t="19243" x="1574800" y="2660650"/>
          <p14:tracePt t="19260" x="1536700" y="2647950"/>
          <p14:tracePt t="19277" x="1454150" y="2622550"/>
          <p14:tracePt t="19293" x="1390650" y="2609850"/>
          <p14:tracePt t="19294" x="1358900" y="2609850"/>
          <p14:tracePt t="19310" x="1308100" y="2597150"/>
          <p14:tracePt t="19326" x="1257300" y="2590800"/>
          <p14:tracePt t="19343" x="1225550" y="2590800"/>
          <p14:tracePt t="19359" x="1206500" y="2590800"/>
          <p14:tracePt t="19376" x="1168400" y="2584450"/>
          <p14:tracePt t="19393" x="1130300" y="2571750"/>
          <p14:tracePt t="19409" x="1060450" y="2565400"/>
          <p14:tracePt t="19410" x="1047750" y="2565400"/>
          <p14:tracePt t="19426" x="996950" y="2552700"/>
          <p14:tracePt t="19443" x="965200" y="2527300"/>
          <p14:tracePt t="19459" x="927100" y="2508250"/>
          <p14:tracePt t="19476" x="901700" y="2489200"/>
          <p14:tracePt t="19492" x="869950" y="2463800"/>
          <p14:tracePt t="19509" x="825500" y="2438400"/>
          <p14:tracePt t="19525" x="749300" y="2381250"/>
          <p14:tracePt t="19542" x="685800" y="2336800"/>
          <p14:tracePt t="19559" x="628650" y="2292350"/>
          <p14:tracePt t="19575" x="609600" y="2266950"/>
          <p14:tracePt t="19592" x="596900" y="2241550"/>
          <p14:tracePt t="19608" x="596900" y="2216150"/>
          <p14:tracePt t="19625" x="590550" y="2152650"/>
          <p14:tracePt t="19642" x="577850" y="2082800"/>
          <p14:tracePt t="19658" x="552450" y="2019300"/>
          <p14:tracePt t="19675" x="501650" y="1943100"/>
          <p14:tracePt t="19691" x="469900" y="1885950"/>
          <p14:tracePt t="19708" x="431800" y="1822450"/>
          <p14:tracePt t="19725" x="419100" y="1797050"/>
          <p14:tracePt t="19741" x="419100" y="1790700"/>
          <p14:tracePt t="19758" x="412750" y="1778000"/>
          <p14:tracePt t="19774" x="406400" y="1733550"/>
          <p14:tracePt t="19791" x="387350" y="1631950"/>
          <p14:tracePt t="19808" x="355600" y="1498600"/>
          <p14:tracePt t="19824" x="349250" y="1473200"/>
          <p14:tracePt t="19841" x="349250" y="1466850"/>
          <p14:tracePt t="19858" x="349250" y="1447800"/>
          <p14:tracePt t="19875" x="349250" y="1435100"/>
          <p14:tracePt t="19892" x="374650" y="1397000"/>
          <p14:tracePt t="19908" x="431800" y="1352550"/>
          <p14:tracePt t="19925" x="476250" y="1327150"/>
          <p14:tracePt t="19941" x="508000" y="1314450"/>
          <p14:tracePt t="19958" x="533400" y="1308100"/>
          <p14:tracePt t="19974" x="558800" y="1295400"/>
          <p14:tracePt t="19991" x="647700" y="1289050"/>
          <p14:tracePt t="20007" x="787400" y="1282700"/>
          <p14:tracePt t="20009" x="844550" y="1276350"/>
          <p14:tracePt t="20024" x="946150" y="1276350"/>
          <p14:tracePt t="20041" x="1028700" y="1276350"/>
          <p14:tracePt t="20057" x="1079500" y="1276350"/>
          <p14:tracePt t="20074" x="1111250" y="1276350"/>
          <p14:tracePt t="20090" x="1174750" y="1276350"/>
          <p14:tracePt t="20107" x="1257300" y="1276350"/>
          <p14:tracePt t="20124" x="1371600" y="1276350"/>
          <p14:tracePt t="20140" x="1606550" y="1276350"/>
          <p14:tracePt t="20157" x="1714500" y="1276350"/>
          <p14:tracePt t="20173" x="1797050" y="1276350"/>
          <p14:tracePt t="20190" x="1866900" y="1276350"/>
          <p14:tracePt t="20207" x="1911350" y="1276350"/>
          <p14:tracePt t="20223" x="2000250" y="1276350"/>
          <p14:tracePt t="20240" x="2108200" y="1276350"/>
          <p14:tracePt t="20240" x="2178050" y="1270000"/>
          <p14:tracePt t="20256" x="2298700" y="1257300"/>
          <p14:tracePt t="20273" x="2387600" y="1257300"/>
          <p14:tracePt t="20289" x="2451100" y="1257300"/>
          <p14:tracePt t="20306" x="2495550" y="1257300"/>
          <p14:tracePt t="20323" x="2514600" y="1257300"/>
          <p14:tracePt t="20340" x="2571750" y="1263650"/>
          <p14:tracePt t="20356" x="2616200" y="1282700"/>
          <p14:tracePt t="20372" x="2635250" y="1289050"/>
          <p14:tracePt t="20389" x="2641600" y="1295400"/>
          <p14:tracePt t="20492" x="2654300" y="1308100"/>
          <p14:tracePt t="20501" x="2686050" y="1333500"/>
          <p14:tracePt t="20509" x="2717800" y="1358900"/>
          <p14:tracePt t="20523" x="2724150" y="1358900"/>
          <p14:tracePt t="20578" x="2724150" y="1365250"/>
          <p14:tracePt t="20600" x="2724150" y="1371600"/>
          <p14:tracePt t="20608" x="2724150" y="1384300"/>
          <p14:tracePt t="20622" x="2724150" y="1397000"/>
          <p14:tracePt t="20639" x="2711450" y="1447800"/>
          <p14:tracePt t="20656" x="2698750" y="1485900"/>
          <p14:tracePt t="20672" x="2679700" y="1530350"/>
          <p14:tracePt t="20688" x="2667000" y="1574800"/>
          <p14:tracePt t="20706" x="2647950" y="1612900"/>
          <p14:tracePt t="20722" x="2635250" y="1663700"/>
          <p14:tracePt t="20723" x="2628900" y="1689100"/>
          <p14:tracePt t="20739" x="2616200" y="1778000"/>
          <p14:tracePt t="20756" x="2597150" y="1917700"/>
          <p14:tracePt t="20772" x="2590800" y="2082800"/>
          <p14:tracePt t="20789" x="2590800" y="2209800"/>
          <p14:tracePt t="20804" x="2590800" y="2286000"/>
          <p14:tracePt t="20821" x="2584450" y="2330450"/>
          <p14:tracePt t="20838" x="2584450" y="2349500"/>
          <p14:tracePt t="20839" x="2578100" y="2362200"/>
          <p14:tracePt t="20855" x="2571750" y="2387600"/>
          <p14:tracePt t="20871" x="2565400" y="2432050"/>
          <p14:tracePt t="20888" x="2565400" y="2489200"/>
          <p14:tracePt t="20904" x="2552700" y="2559050"/>
          <p14:tracePt t="20921" x="2540000" y="2616200"/>
          <p14:tracePt t="20938" x="2533650" y="2647950"/>
          <p14:tracePt t="20954" x="2520950" y="2667000"/>
          <p14:tracePt t="20970" x="2501900" y="2686050"/>
          <p14:tracePt t="20987" x="2457450" y="2705100"/>
          <p14:tracePt t="21004" x="2393950" y="2717800"/>
          <p14:tracePt t="21020" x="2330450" y="2717800"/>
          <p14:tracePt t="21037" x="2222500" y="2717800"/>
          <p14:tracePt t="21053" x="2114550" y="2717800"/>
          <p14:tracePt t="21070" x="2006600" y="2711450"/>
          <p14:tracePt t="21087" x="1898650" y="2705100"/>
          <p14:tracePt t="21103" x="1784350" y="2705100"/>
          <p14:tracePt t="21120" x="1619250" y="2711450"/>
          <p14:tracePt t="21137" x="1447800" y="2736850"/>
          <p14:tracePt t="21153" x="1314450" y="2749550"/>
          <p14:tracePt t="21169" x="1219200" y="2762250"/>
          <p14:tracePt t="21185" x="1206500" y="2762250"/>
          <p14:tracePt t="21203" x="1187450" y="2755900"/>
          <p14:tracePt t="21219" x="1162050" y="2749550"/>
          <p14:tracePt t="21236" x="1130300" y="2730500"/>
          <p14:tracePt t="21253" x="1098550" y="2724150"/>
          <p14:tracePt t="21269" x="1066800" y="2717800"/>
          <p14:tracePt t="24199" x="0" y="0"/>
        </p14:tracePtLst>
        <p14:tracePtLst>
          <p14:tracePt t="25229" x="8712200" y="812800"/>
          <p14:tracePt t="26429" x="8712200" y="819150"/>
          <p14:tracePt t="28736" x="8712200" y="825500"/>
          <p14:tracePt t="28750" x="8705850" y="825500"/>
          <p14:tracePt t="28896" x="8699500" y="812800"/>
          <p14:tracePt t="28904" x="8699500" y="806450"/>
          <p14:tracePt t="28911" x="8699500" y="800100"/>
          <p14:tracePt t="28920" x="8699500" y="793750"/>
          <p14:tracePt t="29212" x="8699500" y="787400"/>
          <p14:tracePt t="29220" x="8699500" y="781050"/>
          <p14:tracePt t="29242" x="8699500" y="774700"/>
          <p14:tracePt t="29588" x="8693150" y="774700"/>
          <p14:tracePt t="29604" x="8686800" y="774700"/>
          <p14:tracePt t="29612" x="8680450" y="774700"/>
          <p14:tracePt t="29621" x="8674100" y="774700"/>
          <p14:tracePt t="29634" x="8667750" y="774700"/>
          <p14:tracePt t="29742" x="8661400" y="774700"/>
          <p14:tracePt t="29758" x="8655050" y="781050"/>
          <p14:tracePt t="29766" x="8648700" y="781050"/>
          <p14:tracePt t="29783" x="8629650" y="781050"/>
          <p14:tracePt t="29800" x="8610600" y="781050"/>
          <p14:tracePt t="29816" x="8604250" y="781050"/>
          <p14:tracePt t="29958" x="8597900" y="781050"/>
          <p14:tracePt t="29967" x="8597900" y="787400"/>
          <p14:tracePt t="30120" x="8591550" y="787400"/>
          <p14:tracePt t="30128" x="8585200" y="787400"/>
          <p14:tracePt t="30135" x="8578850" y="787400"/>
          <p14:tracePt t="30148" x="8572500" y="787400"/>
          <p14:tracePt t="30164" x="8566150" y="787400"/>
          <p14:tracePt t="30181" x="8547100" y="787400"/>
          <p14:tracePt t="30204" x="8540750" y="787400"/>
          <p14:tracePt t="30258" x="8534400" y="781050"/>
          <p14:tracePt t="30266" x="8521700" y="774700"/>
          <p14:tracePt t="30281" x="8489950" y="768350"/>
          <p14:tracePt t="30297" x="8470900" y="768350"/>
          <p14:tracePt t="30314" x="8464550" y="762000"/>
          <p14:tracePt t="31005" x="8464550" y="768350"/>
          <p14:tracePt t="31010" x="8464550" y="774700"/>
          <p14:tracePt t="31028" x="8464550" y="800100"/>
          <p14:tracePt t="31044" x="8477250" y="850900"/>
          <p14:tracePt t="31061" x="8496300" y="882650"/>
          <p14:tracePt t="31077" x="8502650" y="908050"/>
          <p14:tracePt t="31094" x="8509000" y="933450"/>
          <p14:tracePt t="31095" x="8515350" y="939800"/>
          <p14:tracePt t="31111" x="8515350" y="952500"/>
          <p14:tracePt t="31127" x="8528050" y="996950"/>
          <p14:tracePt t="31144" x="8540750" y="1047750"/>
          <p14:tracePt t="31160" x="8547100" y="1104900"/>
          <p14:tracePt t="31176" x="8553450" y="1162050"/>
          <p14:tracePt t="31193" x="8559800" y="1206500"/>
          <p14:tracePt t="31209" x="8572500" y="1250950"/>
          <p14:tracePt t="31226" x="8578850" y="1282700"/>
          <p14:tracePt t="31227" x="8578850" y="1295400"/>
          <p14:tracePt t="31242" x="8578850" y="1301750"/>
          <p14:tracePt t="31259" x="8585200" y="1308100"/>
          <p14:tracePt t="31327" x="8585200" y="1314450"/>
          <p14:tracePt t="31335" x="8585200" y="1320800"/>
          <p14:tracePt t="31343" x="8585200" y="1339850"/>
          <p14:tracePt t="31359" x="8585200" y="1377950"/>
          <p14:tracePt t="31376" x="8585200" y="1409700"/>
          <p14:tracePt t="31393" x="8585200" y="1454150"/>
          <p14:tracePt t="31409" x="8572500" y="1504950"/>
          <p14:tracePt t="31426" x="8566150" y="1536700"/>
          <p14:tracePt t="31427" x="8559800" y="1555750"/>
          <p14:tracePt t="31443" x="8540750" y="1619250"/>
          <p14:tracePt t="31459" x="8502650" y="1695450"/>
          <p14:tracePt t="31476" x="8470900" y="1752600"/>
          <p14:tracePt t="31492" x="8439150" y="1790700"/>
          <p14:tracePt t="31509" x="8413750" y="1803400"/>
          <p14:tracePt t="31525" x="8413750" y="1809750"/>
          <p14:tracePt t="32019" x="8426450" y="1816100"/>
          <p14:tracePt t="32025" x="8464550" y="1841500"/>
          <p14:tracePt t="32040" x="8489950" y="1854200"/>
          <p14:tracePt t="32057" x="8521700" y="1885950"/>
          <p14:tracePt t="32073" x="8528050" y="1892300"/>
          <p14:tracePt t="32090" x="8534400" y="1898650"/>
          <p14:tracePt t="32105" x="8534400" y="1911350"/>
          <p14:tracePt t="32122" x="8540750" y="1936750"/>
          <p14:tracePt t="32139" x="8559800" y="1987550"/>
          <p14:tracePt t="32155" x="8578850" y="2051050"/>
          <p14:tracePt t="32172" x="8604250" y="2114550"/>
          <p14:tracePt t="32188" x="8648700" y="2203450"/>
          <p14:tracePt t="32205" x="8674100" y="2266950"/>
          <p14:tracePt t="32222" x="8693150" y="2336800"/>
          <p14:tracePt t="32238" x="8705850" y="2400300"/>
          <p14:tracePt t="32255" x="8712200" y="2444750"/>
          <p14:tracePt t="32272" x="8731250" y="2546350"/>
          <p14:tracePt t="32288" x="8756650" y="2622550"/>
          <p14:tracePt t="32305" x="8775700" y="2698750"/>
          <p14:tracePt t="32321" x="8788400" y="2806700"/>
          <p14:tracePt t="32338" x="8794750" y="2882900"/>
          <p14:tracePt t="32354" x="8794750" y="2959100"/>
          <p14:tracePt t="32372" x="8794750" y="3009900"/>
          <p14:tracePt t="32388" x="8794750" y="3016250"/>
          <p14:tracePt t="32404" x="8801100" y="3035300"/>
          <p14:tracePt t="32421" x="8801100" y="3067050"/>
          <p14:tracePt t="32437" x="8807450" y="3111500"/>
          <p14:tracePt t="32454" x="8807450" y="3149600"/>
          <p14:tracePt t="32471" x="8807450" y="3187700"/>
          <p14:tracePt t="32472" x="8813800" y="3206750"/>
          <p14:tracePt t="32487" x="8813800" y="3282950"/>
          <p14:tracePt t="32504" x="8813800" y="3340100"/>
          <p14:tracePt t="32520" x="8813800" y="3416300"/>
          <p14:tracePt t="32537" x="8813800" y="3454400"/>
          <p14:tracePt t="32554" x="8813800" y="3479800"/>
          <p14:tracePt t="32570" x="8813800" y="3486150"/>
          <p14:tracePt t="32587" x="8813800" y="3505200"/>
          <p14:tracePt t="32587" x="8813800" y="3517900"/>
          <p14:tracePt t="32604" x="8807450" y="3543300"/>
          <p14:tracePt t="32620" x="8775700" y="3581400"/>
          <p14:tracePt t="32637" x="8743950" y="3600450"/>
          <p14:tracePt t="32654" x="8724900" y="3613150"/>
          <p14:tracePt t="32670" x="8718550" y="3613150"/>
          <p14:tracePt t="32687" x="8712200" y="3613150"/>
          <p14:tracePt t="32703" x="8686800" y="3619500"/>
          <p14:tracePt t="32719" x="8674100" y="3625850"/>
          <p14:tracePt t="32737" x="8661400" y="3625850"/>
          <p14:tracePt t="32753" x="8642350" y="3632200"/>
          <p14:tracePt t="32769" x="8636000" y="3632200"/>
          <p14:tracePt t="32786" x="8610600" y="3632200"/>
          <p14:tracePt t="32803" x="8591550" y="3638550"/>
          <p14:tracePt t="32804" x="8578850" y="3638550"/>
          <p14:tracePt t="32819" x="8566150" y="3644900"/>
          <p14:tracePt t="32836" x="8553450" y="3644900"/>
          <p14:tracePt t="32852" x="8540750" y="3644900"/>
          <p14:tracePt t="32869" x="8515350" y="3644900"/>
          <p14:tracePt t="32885" x="8502650" y="3644900"/>
          <p14:tracePt t="32902" x="8483600" y="3644900"/>
          <p14:tracePt t="32971" x="8477250" y="3644900"/>
          <p14:tracePt t="32979" x="8458200" y="3644900"/>
          <p14:tracePt t="32988" x="8445500" y="3644900"/>
          <p14:tracePt t="33003" x="8413750" y="3644900"/>
          <p14:tracePt t="33019" x="8375650" y="3644900"/>
          <p14:tracePt t="33035" x="8369300" y="3638550"/>
          <p14:tracePt t="33052" x="8318500" y="3625850"/>
          <p14:tracePt t="33069" x="8274050" y="3619500"/>
          <p14:tracePt t="33085" x="8223250" y="3606800"/>
          <p14:tracePt t="33104" x="8134350" y="3606800"/>
          <p14:tracePt t="33118" x="8058150" y="3606800"/>
          <p14:tracePt t="33136" x="7975600" y="3594100"/>
          <p14:tracePt t="33152" x="7905750" y="3581400"/>
          <p14:tracePt t="33169" x="7804150" y="3562350"/>
          <p14:tracePt t="33184" x="7740650" y="3556000"/>
          <p14:tracePt t="33201" x="7677150" y="3556000"/>
          <p14:tracePt t="33202" x="7645400" y="3556000"/>
          <p14:tracePt t="33218" x="7607300" y="3556000"/>
          <p14:tracePt t="33234" x="7575550" y="3556000"/>
          <p14:tracePt t="33250" x="7550150" y="3556000"/>
          <p14:tracePt t="33267" x="7537450" y="3556000"/>
          <p14:tracePt t="33283" x="7531100" y="3556000"/>
          <p14:tracePt t="33300" x="7518400" y="3549650"/>
          <p14:tracePt t="33316" x="7505700" y="3549650"/>
          <p14:tracePt t="33333" x="7499350" y="3549650"/>
          <p14:tracePt t="33372" x="7493000" y="3549650"/>
          <p14:tracePt t="33380" x="7480300" y="3549650"/>
          <p14:tracePt t="33388" x="7480300" y="3543300"/>
          <p14:tracePt t="33400" x="7467600" y="3543300"/>
          <p14:tracePt t="33417" x="7461250" y="3543300"/>
          <p14:tracePt t="41515" x="7461250" y="3549650"/>
          <p14:tracePt t="41531" x="7454900" y="3549650"/>
          <p14:tracePt t="41537" x="7454900" y="3556000"/>
          <p14:tracePt t="41561" x="7454900" y="3562350"/>
          <p14:tracePt t="42083" x="7448550" y="3562350"/>
          <p14:tracePt t="42099" x="7442200" y="3562350"/>
          <p14:tracePt t="42129" x="7435850" y="3562350"/>
          <p14:tracePt t="42153" x="7429500" y="3562350"/>
          <p14:tracePt t="42161" x="7429500" y="3568700"/>
          <p14:tracePt t="42267" x="7423150" y="3568700"/>
          <p14:tracePt t="46959" x="7423150" y="3575050"/>
          <p14:tracePt t="47497" x="0" y="0"/>
        </p14:tracePtLst>
        <p14:tracePtLst>
          <p14:tracePt t="48942" x="2743200" y="3606800"/>
          <p14:tracePt t="49672" x="2743200" y="3613150"/>
          <p14:tracePt t="49796" x="2749550" y="3613150"/>
          <p14:tracePt t="49942" x="2755900" y="3613150"/>
          <p14:tracePt t="50449" x="2762250" y="3613150"/>
          <p14:tracePt t="50457" x="2774950" y="3625850"/>
          <p14:tracePt t="50465" x="2787650" y="3632200"/>
          <p14:tracePt t="50478" x="2794000" y="3638550"/>
          <p14:tracePt t="50495" x="2832100" y="3670300"/>
          <p14:tracePt t="50511" x="2870200" y="3721100"/>
          <p14:tracePt t="50528" x="2927350" y="3778250"/>
          <p14:tracePt t="50544" x="2997200" y="3822700"/>
          <p14:tracePt t="50561" x="3079750" y="3867150"/>
          <p14:tracePt t="50577" x="3181350" y="3911600"/>
          <p14:tracePt t="50595" x="3327400" y="3956050"/>
          <p14:tracePt t="50611" x="3409950" y="3987800"/>
          <p14:tracePt t="50627" x="3517900" y="4019550"/>
          <p14:tracePt t="50644" x="3625850" y="4038600"/>
          <p14:tracePt t="50660" x="3708400" y="4070350"/>
          <p14:tracePt t="50677" x="3778250" y="4076700"/>
          <p14:tracePt t="50693" x="3854450" y="4089400"/>
          <p14:tracePt t="50710" x="3917950" y="4102100"/>
          <p14:tracePt t="50711" x="3943350" y="4114800"/>
          <p14:tracePt t="50727" x="4006850" y="4133850"/>
          <p14:tracePt t="50744" x="4102100" y="4165600"/>
          <p14:tracePt t="50760" x="4210050" y="4210050"/>
          <p14:tracePt t="50777" x="4362450" y="4248150"/>
          <p14:tracePt t="50793" x="4508500" y="4267200"/>
          <p14:tracePt t="50809" x="4603750" y="4279900"/>
          <p14:tracePt t="50826" x="4673600" y="4286250"/>
          <p14:tracePt t="50827" x="4718050" y="4292600"/>
          <p14:tracePt t="50842" x="4800600" y="4292600"/>
          <p14:tracePt t="50859" x="4889500" y="4305300"/>
          <p14:tracePt t="50875" x="4953000" y="4318000"/>
          <p14:tracePt t="50892" x="5022850" y="4318000"/>
          <p14:tracePt t="50909" x="5111750" y="4298950"/>
          <p14:tracePt t="50925" x="5194300" y="4273550"/>
          <p14:tracePt t="50942" x="5321300" y="4254500"/>
          <p14:tracePt t="50958" x="5397500" y="4254500"/>
          <p14:tracePt t="50975" x="5499100" y="4254500"/>
          <p14:tracePt t="50992" x="5607050" y="4260850"/>
          <p14:tracePt t="51008" x="5689600" y="4260850"/>
          <p14:tracePt t="51025" x="5791200" y="4241800"/>
          <p14:tracePt t="51041" x="5899150" y="4178300"/>
          <p14:tracePt t="51058" x="5930900" y="4121150"/>
          <p14:tracePt t="51074" x="5937250" y="4051300"/>
          <p14:tracePt t="51091" x="5924550" y="3962400"/>
          <p14:tracePt t="51107" x="5886450" y="3892550"/>
          <p14:tracePt t="51124" x="5803900" y="3790950"/>
          <p14:tracePt t="51141" x="5676900" y="3708400"/>
          <p14:tracePt t="51158" x="5600700" y="3657600"/>
          <p14:tracePt t="51174" x="5549900" y="3632200"/>
          <p14:tracePt t="51190" x="5530850" y="3613150"/>
          <p14:tracePt t="51206" x="5499100" y="3587750"/>
          <p14:tracePt t="51223" x="5448300" y="3549650"/>
          <p14:tracePt t="51240" x="5276850" y="3467100"/>
          <p14:tracePt t="51256" x="4838700" y="3333750"/>
          <p14:tracePt t="51273" x="4578350" y="3276600"/>
          <p14:tracePt t="51289" x="4229100" y="3263900"/>
          <p14:tracePt t="51306" x="4032250" y="3282950"/>
          <p14:tracePt t="51323" x="3892550" y="3308350"/>
          <p14:tracePt t="51339" x="3816350" y="3333750"/>
          <p14:tracePt t="51356" x="3708400" y="3365500"/>
          <p14:tracePt t="51372" x="3594100" y="3390900"/>
          <p14:tracePt t="51389" x="3505200" y="3409950"/>
          <p14:tracePt t="51406" x="3390900" y="3409950"/>
          <p14:tracePt t="51422" x="3314700" y="3422650"/>
          <p14:tracePt t="51439" x="3263900" y="3454400"/>
          <p14:tracePt t="51455" x="3244850" y="3486150"/>
          <p14:tracePt t="51472" x="3225800" y="3556000"/>
          <p14:tracePt t="51489" x="3213100" y="3613150"/>
          <p14:tracePt t="51505" x="3213100" y="3651250"/>
          <p14:tracePt t="51522" x="3213100" y="3683000"/>
          <p14:tracePt t="51538" x="3213100" y="3695700"/>
          <p14:tracePt t="51555" x="3225800" y="3708400"/>
          <p14:tracePt t="51572" x="3263900" y="3740150"/>
          <p14:tracePt t="51589" x="3314700" y="3784600"/>
          <p14:tracePt t="51605" x="3384550" y="3848100"/>
          <p14:tracePt t="51622" x="3454400" y="3905250"/>
          <p14:tracePt t="51639" x="3492500" y="3949700"/>
          <p14:tracePt t="51655" x="3498850" y="3962400"/>
          <p14:tracePt t="51672" x="3505200" y="3962400"/>
          <p14:tracePt t="51688" x="3511550" y="3975100"/>
          <p14:tracePt t="51705" x="3517900" y="3981450"/>
          <p14:tracePt t="51722" x="3524250" y="3987800"/>
          <p14:tracePt t="51738" x="3530600" y="3994150"/>
          <p14:tracePt t="51755" x="3530600" y="4000500"/>
          <p14:tracePt t="51772" x="3536950" y="4000500"/>
          <p14:tracePt t="52372" x="3543300" y="4006850"/>
          <p14:tracePt t="52379" x="3556000" y="4006850"/>
          <p14:tracePt t="52388" x="3562350" y="4006850"/>
          <p14:tracePt t="52403" x="3568700" y="4006850"/>
          <p14:tracePt t="52647" x="3568700" y="4032250"/>
          <p14:tracePt t="52656" x="3568700" y="4051300"/>
          <p14:tracePt t="52669" x="3568700" y="4070350"/>
          <p14:tracePt t="52686" x="3568700" y="4108450"/>
          <p14:tracePt t="52702" x="3562350" y="4152900"/>
          <p14:tracePt t="52719" x="3562350" y="4178300"/>
          <p14:tracePt t="52735" x="3556000" y="4197350"/>
          <p14:tracePt t="52752" x="3549650" y="4248150"/>
          <p14:tracePt t="52768" x="3549650" y="4298950"/>
          <p14:tracePt t="52785" x="3549650" y="4362450"/>
          <p14:tracePt t="52802" x="3549650" y="4451350"/>
          <p14:tracePt t="52818" x="3562350" y="4483100"/>
          <p14:tracePt t="52834" x="3562350" y="4527550"/>
          <p14:tracePt t="52850" x="3562350" y="4533900"/>
          <p14:tracePt t="52867" x="3568700" y="4540250"/>
          <p14:tracePt t="53786" x="3568700" y="4527550"/>
          <p14:tracePt t="53794" x="3568700" y="4521200"/>
          <p14:tracePt t="53802" x="3568700" y="4514850"/>
          <p14:tracePt t="53813" x="3562350" y="4502150"/>
          <p14:tracePt t="53830" x="3556000" y="4483100"/>
          <p14:tracePt t="53847" x="3543300" y="4451350"/>
          <p14:tracePt t="53863" x="3530600" y="4425950"/>
          <p14:tracePt t="53864" x="3530600" y="4406900"/>
          <p14:tracePt t="53880" x="3517900" y="4394200"/>
          <p14:tracePt t="53897" x="3492500" y="4368800"/>
          <p14:tracePt t="53913" x="3454400" y="4324350"/>
          <p14:tracePt t="53929" x="3416300" y="4279900"/>
          <p14:tracePt t="53947" x="3378200" y="4241800"/>
          <p14:tracePt t="53963" x="3365500" y="4229100"/>
          <p14:tracePt t="53979" x="3346450" y="4222750"/>
          <p14:tracePt t="53996" x="3340100" y="4222750"/>
          <p14:tracePt t="54013" x="3333750" y="4216400"/>
          <p14:tracePt t="54030" x="3314700" y="4203700"/>
          <p14:tracePt t="54046" x="3257550" y="4171950"/>
          <p14:tracePt t="54063" x="3162300" y="4127500"/>
          <p14:tracePt t="54080" x="3098800" y="4108450"/>
          <p14:tracePt t="54095" x="3054350" y="4102100"/>
          <p14:tracePt t="54112" x="3041650" y="4095750"/>
          <p14:tracePt t="54178" x="3016250" y="4095750"/>
          <p14:tracePt t="54186" x="2997200" y="4089400"/>
          <p14:tracePt t="54195" x="2965450" y="4089400"/>
          <p14:tracePt t="54212" x="2908300" y="4083050"/>
          <p14:tracePt t="54228" x="2863850" y="4083050"/>
          <p14:tracePt t="54245" x="2851150" y="4083050"/>
          <p14:tracePt t="54262" x="2832100" y="4083050"/>
          <p14:tracePt t="54278" x="2806700" y="4083050"/>
          <p14:tracePt t="54295" x="2781300" y="4089400"/>
          <p14:tracePt t="54311" x="2743200" y="4102100"/>
          <p14:tracePt t="54328" x="2698750" y="4121150"/>
          <p14:tracePt t="54345" x="2654300" y="4152900"/>
          <p14:tracePt t="54361" x="2622550" y="4184650"/>
          <p14:tracePt t="54362" x="2609850" y="4191000"/>
          <p14:tracePt t="54378" x="2603500" y="4191000"/>
          <p14:tracePt t="54395" x="2597150" y="4197350"/>
          <p14:tracePt t="54396" x="2584450" y="4203700"/>
          <p14:tracePt t="54411" x="2559050" y="4216400"/>
          <p14:tracePt t="54427" x="2508250" y="4235450"/>
          <p14:tracePt t="54444" x="2451100" y="4254500"/>
          <p14:tracePt t="54461" x="2400300" y="4286250"/>
          <p14:tracePt t="54477" x="2355850" y="4324350"/>
          <p14:tracePt t="54478" x="2336800" y="4343400"/>
          <p14:tracePt t="54494" x="2305050" y="4387850"/>
          <p14:tracePt t="54510" x="2286000" y="4432300"/>
          <p14:tracePt t="54527" x="2260600" y="4470400"/>
          <p14:tracePt t="54544" x="2228850" y="4508500"/>
          <p14:tracePt t="54560" x="2197100" y="4572000"/>
          <p14:tracePt t="54577" x="2178050" y="4629150"/>
          <p14:tracePt t="54578" x="2165350" y="4660900"/>
          <p14:tracePt t="54594" x="2152650" y="4699000"/>
          <p14:tracePt t="54610" x="2152650" y="4705350"/>
          <p14:tracePt t="54700" x="2152650" y="4711700"/>
          <p14:tracePt t="54710" x="2152650" y="4718050"/>
          <p14:tracePt t="54716" x="2152650" y="4724400"/>
          <p14:tracePt t="55339" x="2159000" y="4724400"/>
          <p14:tracePt t="55346" x="2165350" y="4724400"/>
          <p14:tracePt t="55362" x="2178050" y="4724400"/>
          <p14:tracePt t="55373" x="2203450" y="4737100"/>
          <p14:tracePt t="55390" x="2292350" y="4768850"/>
          <p14:tracePt t="55406" x="2374900" y="4775200"/>
          <p14:tracePt t="55423" x="2470150" y="4800600"/>
          <p14:tracePt t="55439" x="2508250" y="4800600"/>
          <p14:tracePt t="55456" x="2565400" y="4813300"/>
          <p14:tracePt t="55473" x="2628900" y="4813300"/>
          <p14:tracePt t="55489" x="2711450" y="4819650"/>
          <p14:tracePt t="55506" x="2819400" y="4826000"/>
          <p14:tracePt t="55523" x="2933700" y="4826000"/>
          <p14:tracePt t="55524" x="3016250" y="4819650"/>
          <p14:tracePt t="55539" x="3073400" y="4806950"/>
          <p14:tracePt t="55555" x="3187700" y="4787900"/>
          <p14:tracePt t="55572" x="3251200" y="4781550"/>
          <p14:tracePt t="55589" x="3308350" y="4762500"/>
          <p14:tracePt t="55605" x="3346450" y="4756150"/>
          <p14:tracePt t="55622" x="3378200" y="4749800"/>
          <p14:tracePt t="55638" x="3505200" y="4730750"/>
          <p14:tracePt t="55662" x="3803650" y="4692650"/>
          <p14:tracePt t="55671" x="3854450" y="4679950"/>
          <p14:tracePt t="55688" x="3930650" y="4654550"/>
          <p14:tracePt t="55705" x="4032250" y="4648200"/>
          <p14:tracePt t="55721" x="4114800" y="4641850"/>
          <p14:tracePt t="55738" x="4216400" y="4622800"/>
          <p14:tracePt t="55739" x="4260850" y="4610100"/>
          <p14:tracePt t="55755" x="4311650" y="4597400"/>
          <p14:tracePt t="55771" x="4483100" y="4559300"/>
          <p14:tracePt t="55788" x="4552950" y="4540250"/>
          <p14:tracePt t="55804" x="4616450" y="4533900"/>
          <p14:tracePt t="55821" x="4679950" y="4533900"/>
          <p14:tracePt t="55839" x="4794250" y="4546600"/>
          <p14:tracePt t="55854" x="4838700" y="4552950"/>
          <p14:tracePt t="55871" x="4972050" y="4559300"/>
          <p14:tracePt t="55888" x="5054600" y="4540250"/>
          <p14:tracePt t="55904" x="5124450" y="4527550"/>
          <p14:tracePt t="55921" x="5207000" y="4521200"/>
          <p14:tracePt t="55937" x="5276850" y="4521200"/>
          <p14:tracePt t="55954" x="5384800" y="4521200"/>
          <p14:tracePt t="55970" x="5461000" y="4521200"/>
          <p14:tracePt t="55987" x="5524500" y="4521200"/>
          <p14:tracePt t="56004" x="5581650" y="4521200"/>
          <p14:tracePt t="56020" x="5632450" y="4521200"/>
          <p14:tracePt t="56037" x="5676900" y="4521200"/>
          <p14:tracePt t="56054" x="5727700" y="4521200"/>
          <p14:tracePt t="56077" x="5740400" y="4521200"/>
          <p14:tracePt t="56086" x="5848350" y="4533900"/>
          <p14:tracePt t="56103" x="5886450" y="4540250"/>
          <p14:tracePt t="56120" x="5930900" y="4546600"/>
          <p14:tracePt t="56136" x="5962650" y="4552950"/>
          <p14:tracePt t="56153" x="6000750" y="4559300"/>
          <p14:tracePt t="56169" x="6032500" y="4559300"/>
          <p14:tracePt t="56186" x="6076950" y="4559300"/>
          <p14:tracePt t="56204" x="6108700" y="4565650"/>
          <p14:tracePt t="56219" x="6127750" y="4565650"/>
          <p14:tracePt t="56236" x="6153150" y="4572000"/>
          <p14:tracePt t="56253" x="6223000" y="4584700"/>
          <p14:tracePt t="56269" x="6280150" y="4597400"/>
          <p14:tracePt t="56286" x="6318250" y="4603750"/>
          <p14:tracePt t="56303" x="6356350" y="4622800"/>
          <p14:tracePt t="56319" x="6413500" y="4629150"/>
          <p14:tracePt t="56336" x="6477000" y="4641850"/>
          <p14:tracePt t="56352" x="6521450" y="4654550"/>
          <p14:tracePt t="56353" x="6553200" y="4654550"/>
          <p14:tracePt t="56369" x="6597650" y="4654550"/>
          <p14:tracePt t="56386" x="6623050" y="4660900"/>
          <p14:tracePt t="56402" x="6629400" y="4660900"/>
          <p14:tracePt t="56823" x="6648450" y="4654550"/>
          <p14:tracePt t="56829" x="6667500" y="4641850"/>
          <p14:tracePt t="56838" x="6692900" y="4629150"/>
          <p14:tracePt t="56850" x="6705600" y="4616450"/>
          <p14:tracePt t="56867" x="6724650" y="4610100"/>
          <p14:tracePt t="56885" x="6737350" y="4603750"/>
          <p14:tracePt t="56900" x="6743700" y="4603750"/>
          <p14:tracePt t="57283" x="6743700" y="4597400"/>
          <p14:tracePt t="57616" x="6737350" y="4584700"/>
          <p14:tracePt t="57621" x="6718300" y="4565650"/>
          <p14:tracePt t="57630" x="6705600" y="4546600"/>
          <p14:tracePt t="57647" x="6654800" y="4508500"/>
          <p14:tracePt t="57664" x="6565900" y="4470400"/>
          <p14:tracePt t="57680" x="6483350" y="4438650"/>
          <p14:tracePt t="57697" x="6432550" y="4432300"/>
          <p14:tracePt t="57714" x="6356350" y="4419600"/>
          <p14:tracePt t="57730" x="6292850" y="4419600"/>
          <p14:tracePt t="57747" x="6235700" y="4419600"/>
          <p14:tracePt t="57763" x="6184900" y="4419600"/>
          <p14:tracePt t="57780" x="6134100" y="4419600"/>
          <p14:tracePt t="57796" x="6089650" y="4413250"/>
          <p14:tracePt t="57813" x="6076950" y="4413250"/>
          <p14:tracePt t="57831" x="6076950" y="4425950"/>
          <p14:tracePt t="57846" x="6076950" y="4438650"/>
          <p14:tracePt t="57863" x="6076950" y="4445000"/>
          <p14:tracePt t="58100" x="6083300" y="4445000"/>
          <p14:tracePt t="58106" x="6172200" y="4476750"/>
          <p14:tracePt t="58114" x="6235700" y="4502150"/>
          <p14:tracePt t="58128" x="6292850" y="4514850"/>
          <p14:tracePt t="58146" x="6426200" y="4546600"/>
          <p14:tracePt t="58161" x="6451600" y="4552950"/>
          <p14:tracePt t="58230" x="6457950" y="4552950"/>
          <p14:tracePt t="61229" x="6470650" y="4552950"/>
          <p14:tracePt t="61237" x="6489700" y="4552950"/>
          <p14:tracePt t="61248" x="6521450" y="4552950"/>
          <p14:tracePt t="61265" x="6578600" y="4559300"/>
          <p14:tracePt t="61281" x="6642100" y="4572000"/>
          <p14:tracePt t="61298" x="6737350" y="4591050"/>
          <p14:tracePt t="61314" x="6807200" y="4597400"/>
          <p14:tracePt t="61331" x="6870700" y="4610100"/>
          <p14:tracePt t="61347" x="6934200" y="4616450"/>
          <p14:tracePt t="61364" x="6991350" y="4610100"/>
          <p14:tracePt t="61381" x="7035800" y="4610100"/>
          <p14:tracePt t="61397" x="7080250" y="4610100"/>
          <p14:tracePt t="61414" x="7112000" y="4610100"/>
          <p14:tracePt t="61430" x="7156450" y="4610100"/>
          <p14:tracePt t="61447" x="7207250" y="4610100"/>
          <p14:tracePt t="61463" x="7258050" y="4610100"/>
          <p14:tracePt t="61480" x="7289800" y="4610100"/>
          <p14:tracePt t="61497" x="7327900" y="4610100"/>
          <p14:tracePt t="61513" x="7397750" y="4610100"/>
          <p14:tracePt t="61530" x="7480300" y="4610100"/>
          <p14:tracePt t="61547" x="7543800" y="4610100"/>
          <p14:tracePt t="61563" x="7626350" y="4616450"/>
          <p14:tracePt t="61580" x="7708900" y="4610100"/>
          <p14:tracePt t="61596" x="7791450" y="4591050"/>
          <p14:tracePt t="61597" x="7823200" y="4584700"/>
          <p14:tracePt t="61613" x="7848600" y="4584700"/>
          <p14:tracePt t="61630" x="7880350" y="4584700"/>
          <p14:tracePt t="61646" x="7893050" y="4578350"/>
          <p14:tracePt t="61675" x="7899400" y="4578350"/>
          <p14:tracePt t="61705" x="7905750" y="4578350"/>
          <p14:tracePt t="62189" x="7912100" y="4578350"/>
          <p14:tracePt t="62197" x="7912100" y="4584700"/>
          <p14:tracePt t="62219" x="7918450" y="4591050"/>
          <p14:tracePt t="62235" x="7924800" y="4591050"/>
          <p14:tracePt t="62244" x="7924800" y="4597400"/>
          <p14:tracePt t="62260" x="7931150" y="4603750"/>
          <p14:tracePt t="62276" x="7937500" y="4616450"/>
          <p14:tracePt t="62293" x="7937500" y="4629150"/>
          <p14:tracePt t="62309" x="7943850" y="4641850"/>
          <p14:tracePt t="62326" x="7943850" y="4654550"/>
          <p14:tracePt t="62342" x="7950200" y="4660900"/>
          <p14:tracePt t="62359" x="7956550" y="4667250"/>
          <p14:tracePt t="62360" x="7956550" y="4673600"/>
          <p14:tracePt t="62375" x="7962900" y="4679950"/>
          <p14:tracePt t="62392" x="7962900" y="4692650"/>
          <p14:tracePt t="62409" x="7969250" y="4699000"/>
          <p14:tracePt t="62427" x="7969250" y="4705350"/>
          <p14:tracePt t="62451" x="7969250" y="4711700"/>
          <p14:tracePt t="62458" x="7975600" y="4711700"/>
          <p14:tracePt t="62475" x="7981950" y="4730750"/>
          <p14:tracePt t="62491" x="7988300" y="4743450"/>
          <p14:tracePt t="62508" x="7988300" y="4762500"/>
          <p14:tracePt t="62525" x="7988300" y="4781550"/>
          <p14:tracePt t="62541" x="7988300" y="4806950"/>
          <p14:tracePt t="62558" x="7994650" y="4832350"/>
          <p14:tracePt t="62574" x="8001000" y="4845050"/>
          <p14:tracePt t="62591" x="8001000" y="4851400"/>
          <p14:tracePt t="62608" x="8001000" y="4857750"/>
          <p14:tracePt t="62627" x="8007350" y="4857750"/>
          <p14:tracePt t="62641" x="8007350" y="4864100"/>
          <p14:tracePt t="62657" x="8007350" y="4870450"/>
          <p14:tracePt t="62674" x="8007350" y="4895850"/>
          <p14:tracePt t="62691" x="8007350" y="4921250"/>
          <p14:tracePt t="62707" x="8007350" y="4933950"/>
          <p14:tracePt t="62724" x="8007350" y="4953000"/>
          <p14:tracePt t="62740" x="8007350" y="4959350"/>
          <p14:tracePt t="62758" x="8007350" y="4972050"/>
          <p14:tracePt t="62774" x="8007350" y="4978400"/>
          <p14:tracePt t="62791" x="8007350" y="4991100"/>
          <p14:tracePt t="62807" x="8001000" y="4997450"/>
          <p14:tracePt t="62824" x="7981950" y="5016500"/>
          <p14:tracePt t="62840" x="7943850" y="5035550"/>
          <p14:tracePt t="62857" x="7931150" y="5073650"/>
          <p14:tracePt t="62857" x="7918450" y="5080000"/>
          <p14:tracePt t="62873" x="7899400" y="5099050"/>
          <p14:tracePt t="62890" x="7874000" y="5137150"/>
          <p14:tracePt t="62906" x="7848600" y="5156200"/>
          <p14:tracePt t="62923" x="7816850" y="5168900"/>
          <p14:tracePt t="62940" x="7804150" y="5175250"/>
          <p14:tracePt t="62956" x="7785100" y="5187950"/>
          <p14:tracePt t="62973" x="7766050" y="5200650"/>
          <p14:tracePt t="62974" x="7759700" y="5200650"/>
          <p14:tracePt t="62989" x="7734300" y="5207000"/>
          <p14:tracePt t="63006" x="7689850" y="5219700"/>
          <p14:tracePt t="63023" x="7639050" y="5219700"/>
          <p14:tracePt t="63039" x="7588250" y="5219700"/>
          <p14:tracePt t="63056" x="7524750" y="5213350"/>
          <p14:tracePt t="63072" x="7499350" y="5213350"/>
          <p14:tracePt t="63089" x="7493000" y="5207000"/>
          <p14:tracePt t="63106" x="7480300" y="5207000"/>
          <p14:tracePt t="63122" x="7467600" y="5200650"/>
          <p14:tracePt t="63139" x="7410450" y="5194300"/>
          <p14:tracePt t="63156" x="7327900" y="5168900"/>
          <p14:tracePt t="63172" x="7239000" y="5162550"/>
          <p14:tracePt t="63189" x="7150100" y="5156200"/>
          <p14:tracePt t="63206" x="7099300" y="5149850"/>
          <p14:tracePt t="63222" x="7080250" y="5149850"/>
          <p14:tracePt t="63238" x="7061200" y="5149850"/>
          <p14:tracePt t="63255" x="7023100" y="5149850"/>
          <p14:tracePt t="63271" x="6997700" y="5149850"/>
          <p14:tracePt t="63288" x="6870700" y="5149850"/>
          <p14:tracePt t="63305" x="6838950" y="5149850"/>
          <p14:tracePt t="63321" x="6807200" y="5156200"/>
          <p14:tracePt t="63338" x="6794500" y="5156200"/>
          <p14:tracePt t="63354" x="6781800" y="5156200"/>
          <p14:tracePt t="63371" x="6731000" y="5156200"/>
          <p14:tracePt t="63388" x="6705600" y="5149850"/>
          <p14:tracePt t="63404" x="6680200" y="5137150"/>
          <p14:tracePt t="63421" x="6667500" y="5130800"/>
          <p14:tracePt t="63438" x="6654800" y="5118100"/>
          <p14:tracePt t="63454" x="6648450" y="5118100"/>
          <p14:tracePt t="63471" x="6642100" y="5118100"/>
          <p14:tracePt t="63487" x="6591300" y="5105400"/>
          <p14:tracePt t="63504" x="6515100" y="5086350"/>
          <p14:tracePt t="63521" x="6299200" y="5029200"/>
          <p14:tracePt t="63537" x="6013450" y="4933950"/>
          <p14:tracePt t="63554" x="5867400" y="4895850"/>
          <p14:tracePt t="63571" x="5803900" y="4889500"/>
          <p14:tracePt t="63587" x="5784850" y="4895850"/>
          <p14:tracePt t="63588" x="5778500" y="4895850"/>
          <p14:tracePt t="63604" x="5772150" y="4908550"/>
          <p14:tracePt t="63620" x="5746750" y="4908550"/>
          <p14:tracePt t="63637" x="5721350" y="4914900"/>
          <p14:tracePt t="63653" x="5657850" y="4914900"/>
          <p14:tracePt t="63670" x="5594350" y="4914900"/>
          <p14:tracePt t="63687" x="5556250" y="4927600"/>
          <p14:tracePt t="63688" x="5549900" y="4933950"/>
          <p14:tracePt t="63703" x="5537200" y="4933950"/>
          <p14:tracePt t="63720" x="5511800" y="4940300"/>
          <p14:tracePt t="63736" x="5499100" y="4946650"/>
          <p14:tracePt t="63753" x="5480050" y="4946650"/>
          <p14:tracePt t="63769" x="5461000" y="4946650"/>
          <p14:tracePt t="63786" x="5441950" y="4946650"/>
          <p14:tracePt t="63803" x="5422900" y="4946650"/>
          <p14:tracePt t="63819" x="5372100" y="4946650"/>
          <p14:tracePt t="63837" x="5327650" y="4953000"/>
          <p14:tracePt t="63853" x="5289550" y="4959350"/>
          <p14:tracePt t="63869" x="5232400" y="4972050"/>
          <p14:tracePt t="63886" x="5175250" y="4984750"/>
          <p14:tracePt t="63902" x="5080000" y="5010150"/>
          <p14:tracePt t="63919" x="4984750" y="5054600"/>
          <p14:tracePt t="63935" x="4946650" y="5080000"/>
          <p14:tracePt t="63952" x="4933950" y="5099050"/>
          <p14:tracePt t="63970" x="4921250" y="5105400"/>
          <p14:tracePt t="63986" x="4902200" y="5105400"/>
          <p14:tracePt t="64003" x="4883150" y="5118100"/>
          <p14:tracePt t="64019" x="4826000" y="5143500"/>
          <p14:tracePt t="64036" x="4794250" y="5156200"/>
          <p14:tracePt t="64052" x="4768850" y="5168900"/>
          <p14:tracePt t="64069" x="4768850" y="5175250"/>
          <p14:tracePt t="64086" x="4762500" y="5187950"/>
          <p14:tracePt t="64102" x="4756150" y="5200650"/>
          <p14:tracePt t="64119" x="4749800" y="5219700"/>
          <p14:tracePt t="64135" x="4749800" y="5232400"/>
          <p14:tracePt t="64152" x="4743450" y="5251450"/>
          <p14:tracePt t="64169" x="4743450" y="5264150"/>
          <p14:tracePt t="64272" x="4743450" y="5276850"/>
          <p14:tracePt t="64280" x="4743450" y="5283200"/>
          <p14:tracePt t="64289" x="4743450" y="5295900"/>
          <p14:tracePt t="64302" x="4743450" y="5302250"/>
          <p14:tracePt t="64319" x="4743450" y="5378450"/>
          <p14:tracePt t="64335" x="4768850" y="5435600"/>
          <p14:tracePt t="64352" x="4794250" y="5467350"/>
          <p14:tracePt t="64368" x="4813300" y="5499100"/>
          <p14:tracePt t="64385" x="4819650" y="5505450"/>
          <p14:tracePt t="64834" x="4806950" y="5499100"/>
          <p14:tracePt t="64842" x="4787900" y="5492750"/>
          <p14:tracePt t="64849" x="4775200" y="5480050"/>
          <p14:tracePt t="64866" x="4743450" y="5467350"/>
          <p14:tracePt t="64884" x="4699000" y="5454650"/>
          <p14:tracePt t="64899" x="4660900" y="5441950"/>
          <p14:tracePt t="64916" x="4616450" y="5429250"/>
          <p14:tracePt t="64933" x="4521200" y="5403850"/>
          <p14:tracePt t="64949" x="4406900" y="5365750"/>
          <p14:tracePt t="64966" x="4375150" y="5365750"/>
          <p14:tracePt t="64983" x="4343400" y="5359400"/>
          <p14:tracePt t="64999" x="4318000" y="5353050"/>
          <p14:tracePt t="65015" x="4305300" y="5353050"/>
          <p14:tracePt t="65032" x="4273550" y="5353050"/>
          <p14:tracePt t="65049" x="4241800" y="5340350"/>
          <p14:tracePt t="65066" x="4222750" y="5340350"/>
          <p14:tracePt t="65082" x="4197350" y="5327650"/>
          <p14:tracePt t="65098" x="4152900" y="5314950"/>
          <p14:tracePt t="65115" x="4102100" y="5295900"/>
          <p14:tracePt t="65132" x="4032250" y="5276850"/>
          <p14:tracePt t="65149" x="3956050" y="5251450"/>
          <p14:tracePt t="65165" x="3905250" y="5245100"/>
          <p14:tracePt t="65182" x="3879850" y="5238750"/>
          <p14:tracePt t="65197" x="3841750" y="5232400"/>
          <p14:tracePt t="65214" x="3816350" y="5219700"/>
          <p14:tracePt t="65231" x="3797300" y="5213350"/>
          <p14:tracePt t="65247" x="3759200" y="5200650"/>
          <p14:tracePt t="65264" x="3727450" y="5200650"/>
          <p14:tracePt t="65265" x="3708400" y="5200650"/>
          <p14:tracePt t="65280" x="3644900" y="5200650"/>
          <p14:tracePt t="65297" x="3594100" y="5194300"/>
          <p14:tracePt t="65313" x="3568700" y="5194300"/>
          <p14:tracePt t="65330" x="3543300" y="5194300"/>
          <p14:tracePt t="65346" x="3530600" y="5194300"/>
          <p14:tracePt t="65363" x="3524250" y="5194300"/>
          <p14:tracePt t="65380" x="3511550" y="5194300"/>
          <p14:tracePt t="65397" x="3511550" y="5200650"/>
          <p14:tracePt t="65413" x="3505200" y="5207000"/>
          <p14:tracePt t="65429" x="3505200" y="5219700"/>
          <p14:tracePt t="65446" x="3498850" y="5245100"/>
          <p14:tracePt t="65463" x="3498850" y="5283200"/>
          <p14:tracePt t="65479" x="3511550" y="5359400"/>
          <p14:tracePt t="65496" x="3530600" y="5391150"/>
          <p14:tracePt t="65512" x="3543300" y="5416550"/>
          <p14:tracePt t="65529" x="3549650" y="5435600"/>
          <p14:tracePt t="65546" x="3556000" y="5454650"/>
          <p14:tracePt t="65562" x="3562350" y="5467350"/>
          <p14:tracePt t="65579" x="3594100" y="5511800"/>
          <p14:tracePt t="65595" x="3663950" y="5575300"/>
          <p14:tracePt t="65612" x="3752850" y="5619750"/>
          <p14:tracePt t="65628" x="3822700" y="5670550"/>
          <p14:tracePt t="65645" x="3892550" y="5689600"/>
          <p14:tracePt t="65662" x="3956050" y="5695950"/>
          <p14:tracePt t="65679" x="4038600" y="5715000"/>
          <p14:tracePt t="65695" x="4095750" y="5727700"/>
          <p14:tracePt t="65711" x="4197350" y="5727700"/>
          <p14:tracePt t="65728" x="4337050" y="5715000"/>
          <p14:tracePt t="65745" x="4464050" y="5676900"/>
          <p14:tracePt t="65761" x="4552950" y="5657850"/>
          <p14:tracePt t="65778" x="4629150" y="5638800"/>
          <p14:tracePt t="65779" x="4648200" y="5632450"/>
          <p14:tracePt t="65795" x="4673600" y="5632450"/>
          <p14:tracePt t="65811" x="4686300" y="5626100"/>
          <p14:tracePt t="65828" x="4699000" y="5613400"/>
          <p14:tracePt t="65844" x="4699000" y="5607050"/>
          <p14:tracePt t="65957" x="4699000" y="5600700"/>
          <p14:tracePt t="67517" x="4692650" y="5568950"/>
          <p14:tracePt t="67523" x="4673600" y="5530850"/>
          <p14:tracePt t="67539" x="4654550" y="5492750"/>
          <p14:tracePt t="67555" x="4616450" y="5435600"/>
          <p14:tracePt t="67556" x="4603750" y="5416550"/>
          <p14:tracePt t="67572" x="4559300" y="5359400"/>
          <p14:tracePt t="67588" x="4483100" y="5308600"/>
          <p14:tracePt t="67604" x="4413250" y="5270500"/>
          <p14:tracePt t="67621" x="4324350" y="5245100"/>
          <p14:tracePt t="67638" x="4241800" y="5232400"/>
          <p14:tracePt t="67654" x="4165600" y="5219700"/>
          <p14:tracePt t="67671" x="4121150" y="5213350"/>
          <p14:tracePt t="67672" x="4089400" y="5213350"/>
          <p14:tracePt t="67687" x="4057650" y="5213350"/>
          <p14:tracePt t="67704" x="4019550" y="5213350"/>
          <p14:tracePt t="67721" x="3975100" y="5207000"/>
          <p14:tracePt t="67737" x="3905250" y="5207000"/>
          <p14:tracePt t="67754" x="3879850" y="5213350"/>
          <p14:tracePt t="67771" x="3867150" y="5232400"/>
          <p14:tracePt t="67787" x="3860800" y="5238750"/>
          <p14:tracePt t="67803" x="3860800" y="5251450"/>
          <p14:tracePt t="67820" x="3860800" y="5257800"/>
          <p14:tracePt t="67837" x="3860800" y="5264150"/>
          <p14:tracePt t="69578" x="3860800" y="5270500"/>
          <p14:tracePt t="70155" x="3860800" y="5276850"/>
          <p14:tracePt t="70163" x="3867150" y="5283200"/>
          <p14:tracePt t="70177" x="3867150" y="5289550"/>
          <p14:tracePt t="70493" x="3867150" y="5295900"/>
          <p14:tracePt t="70501" x="3867150" y="5302250"/>
          <p14:tracePt t="70509" x="3867150" y="5314950"/>
          <p14:tracePt t="70525" x="3867150" y="5321300"/>
          <p14:tracePt t="70547" x="3867150" y="5327650"/>
          <p14:tracePt t="70785" x="3867150" y="5334000"/>
          <p14:tracePt t="70793" x="3867150" y="5346700"/>
          <p14:tracePt t="70807" x="3867150" y="5359400"/>
          <p14:tracePt t="70824" x="3867150" y="5391150"/>
          <p14:tracePt t="70840" x="3867150" y="5403850"/>
          <p14:tracePt t="70857" x="3867150" y="5416550"/>
          <p14:tracePt t="70880" x="3867150" y="5422900"/>
          <p14:tracePt t="70892" x="3867150" y="5435600"/>
          <p14:tracePt t="70906" x="3867150" y="5448300"/>
          <p14:tracePt t="70923" x="3867150" y="5480050"/>
          <p14:tracePt t="70939" x="3867150" y="5492750"/>
          <p14:tracePt t="70956" x="3867150" y="5499100"/>
          <p14:tracePt t="71131" x="3867150" y="5505450"/>
          <p14:tracePt t="71139" x="3867150" y="5511800"/>
          <p14:tracePt t="71147" x="3867150" y="5518150"/>
          <p14:tracePt t="71157" x="3867150" y="5524500"/>
          <p14:tracePt t="71174" x="3860800" y="5530850"/>
          <p14:tracePt t="71188" x="3854450" y="5530850"/>
          <p14:tracePt t="71205" x="3841750" y="5543550"/>
          <p14:tracePt t="71221" x="3822700" y="5556250"/>
          <p14:tracePt t="71238" x="3816350" y="5562600"/>
          <p14:tracePt t="71255" x="3810000" y="5562600"/>
          <p14:tracePt t="71271" x="3803650" y="5568950"/>
          <p14:tracePt t="71288" x="3797300" y="5575300"/>
          <p14:tracePt t="71305" x="3771900" y="5575300"/>
          <p14:tracePt t="71321" x="3727450" y="5575300"/>
          <p14:tracePt t="71338" x="3695700" y="5575300"/>
          <p14:tracePt t="71355" x="3670300" y="5581650"/>
          <p14:tracePt t="71377" x="3663950" y="5581650"/>
          <p14:tracePt t="71393" x="3657600" y="5581650"/>
          <p14:tracePt t="71404" x="3644900" y="5581650"/>
          <p14:tracePt t="71421" x="3619500" y="5581650"/>
          <p14:tracePt t="71438" x="3587750" y="5581650"/>
          <p14:tracePt t="71454" x="3549650" y="5581650"/>
          <p14:tracePt t="71470" x="3530600" y="5581650"/>
          <p14:tracePt t="71487" x="3505200" y="5575300"/>
          <p14:tracePt t="71504" x="3448050" y="5575300"/>
          <p14:tracePt t="71520" x="3384550" y="5562600"/>
          <p14:tracePt t="71537" x="3321050" y="5549900"/>
          <p14:tracePt t="71554" x="3181350" y="5505450"/>
          <p14:tracePt t="71570" x="3048000" y="5448300"/>
          <p14:tracePt t="71587" x="2908300" y="5422900"/>
          <p14:tracePt t="71603" x="2787650" y="5397500"/>
          <p14:tracePt t="71620" x="2698750" y="5378450"/>
          <p14:tracePt t="71636" x="2609850" y="5353050"/>
          <p14:tracePt t="71653" x="2482850" y="5327650"/>
          <p14:tracePt t="71669" x="2419350" y="5321300"/>
          <p14:tracePt t="71686" x="2406650" y="5314950"/>
          <p14:tracePt t="71703" x="2400300" y="5314950"/>
          <p14:tracePt t="72399" x="2400300" y="5321300"/>
          <p14:tracePt t="72407" x="2400300" y="5327650"/>
          <p14:tracePt t="72423" x="2393950" y="5334000"/>
          <p14:tracePt t="72438" x="2393950" y="5346700"/>
          <p14:tracePt t="72450" x="2393950" y="5353050"/>
          <p14:tracePt t="72467" x="2393950" y="5378450"/>
          <p14:tracePt t="72483" x="2393950" y="5391150"/>
          <p14:tracePt t="72485" x="2393950" y="5397500"/>
          <p14:tracePt t="72500" x="2393950" y="5410200"/>
          <p14:tracePt t="72517" x="2400300" y="5441950"/>
          <p14:tracePt t="72533" x="2413000" y="5461000"/>
          <p14:tracePt t="72550" x="2432050" y="5486400"/>
          <p14:tracePt t="72566" x="2463800" y="5511800"/>
          <p14:tracePt t="72583" x="2489200" y="5537200"/>
          <p14:tracePt t="72584" x="2514600" y="5556250"/>
          <p14:tracePt t="72599" x="2546350" y="5594350"/>
          <p14:tracePt t="72617" x="2578100" y="5619750"/>
          <p14:tracePt t="72633" x="2597150" y="5645150"/>
          <p14:tracePt t="72649" x="2641600" y="5689600"/>
          <p14:tracePt t="72666" x="2743200" y="5753100"/>
          <p14:tracePt t="72682" x="2959100" y="5835650"/>
          <p14:tracePt t="72684" x="3098800" y="5867400"/>
          <p14:tracePt t="72699" x="3238500" y="5930900"/>
          <p14:tracePt t="72716" x="3613150" y="6064250"/>
          <p14:tracePt t="72732" x="3835400" y="6115050"/>
          <p14:tracePt t="72749" x="3975100" y="6184900"/>
          <p14:tracePt t="72766" x="4121150" y="6248400"/>
          <p14:tracePt t="72782" x="4362450" y="6311900"/>
          <p14:tracePt t="72798" x="4514850" y="6362700"/>
          <p14:tracePt t="72815" x="4946650" y="6445250"/>
          <p14:tracePt t="72832" x="5251450" y="6483350"/>
          <p14:tracePt t="72848" x="5518150" y="6515100"/>
          <p14:tracePt t="72865" x="5727700" y="6540500"/>
          <p14:tracePt t="72881" x="5854700" y="6540500"/>
          <p14:tracePt t="72898" x="5969000" y="6546850"/>
          <p14:tracePt t="72915" x="6121400" y="6546850"/>
          <p14:tracePt t="72932" x="6254750" y="6496050"/>
          <p14:tracePt t="72948" x="6350000" y="6451600"/>
          <p14:tracePt t="72965" x="6419850" y="6413500"/>
          <p14:tracePt t="72981" x="6508750" y="6343650"/>
          <p14:tracePt t="72998" x="6584950" y="6286500"/>
          <p14:tracePt t="73014" x="6667500" y="6165850"/>
          <p14:tracePt t="73031" x="6705600" y="6089650"/>
          <p14:tracePt t="73047" x="6743700" y="6019800"/>
          <p14:tracePt t="73064" x="6781800" y="5962650"/>
          <p14:tracePt t="73081" x="6788150" y="5943600"/>
          <p14:tracePt t="73097" x="6788150" y="5924550"/>
          <p14:tracePt t="73114" x="6788150" y="5880100"/>
          <p14:tracePt t="73131" x="6769100" y="5810250"/>
          <p14:tracePt t="73147" x="6762750" y="5791200"/>
          <p14:tracePt t="73164" x="6756400" y="5778500"/>
          <p14:tracePt t="73180" x="6756400" y="5772150"/>
          <p14:tracePt t="73196" x="6756400" y="5753100"/>
          <p14:tracePt t="73212" x="6756400" y="5734050"/>
          <p14:tracePt t="73229" x="6756400" y="5727700"/>
          <p14:tracePt t="73230" x="6756400" y="5715000"/>
          <p14:tracePt t="73247" x="6756400" y="5695950"/>
          <p14:tracePt t="73263" x="6756400" y="5676900"/>
          <p14:tracePt t="73279" x="6756400" y="5664200"/>
          <p14:tracePt t="73523" x="0" y="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ChangeArrowheads="1"/>
          </p:cNvSpPr>
          <p:nvPr>
            <p:ph type="title"/>
          </p:nvPr>
        </p:nvSpPr>
        <p:spPr bwMode="auto">
          <a:xfrm>
            <a:off x="914400" y="224336"/>
            <a:ext cx="7510390" cy="646331"/>
          </a:xfrm>
          <a:prstGeom prst="rect">
            <a:avLst/>
          </a:prstGeom>
          <a:noFill/>
          <a:ln w="9525">
            <a:noFill/>
            <a:miter lim="800000"/>
            <a:headEnd/>
            <a:tailEnd/>
          </a:ln>
        </p:spPr>
        <p:txBody>
          <a:bodyPr wrap="none">
            <a:spAutoFit/>
          </a:bodyPr>
          <a:lstStyle/>
          <a:p>
            <a:pPr algn="ctr"/>
            <a:r>
              <a:rPr lang="en-US" sz="3600" b="1" dirty="0" smtClean="0">
                <a:solidFill>
                  <a:schemeClr val="accent3">
                    <a:lumMod val="65000"/>
                  </a:schemeClr>
                </a:solidFill>
                <a:latin typeface="Berlin Sans FB Demi" pitchFamily="34" charset="0"/>
              </a:rPr>
              <a:t>Case </a:t>
            </a:r>
            <a:r>
              <a:rPr lang="en-US" sz="3600" b="1" dirty="0">
                <a:solidFill>
                  <a:schemeClr val="accent3">
                    <a:lumMod val="65000"/>
                  </a:schemeClr>
                </a:solidFill>
                <a:latin typeface="Berlin Sans FB Demi" pitchFamily="34" charset="0"/>
              </a:rPr>
              <a:t>Study</a:t>
            </a:r>
            <a:r>
              <a:rPr lang="en-US" sz="3200" b="1" dirty="0">
                <a:solidFill>
                  <a:schemeClr val="accent3">
                    <a:lumMod val="65000"/>
                  </a:schemeClr>
                </a:solidFill>
                <a:latin typeface="Berlin Sans FB Demi" pitchFamily="34" charset="0"/>
              </a:rPr>
              <a:t>: </a:t>
            </a:r>
            <a:r>
              <a:rPr lang="en-US" sz="3600" b="1" dirty="0" smtClean="0">
                <a:solidFill>
                  <a:srgbClr val="7030A0"/>
                </a:solidFill>
                <a:latin typeface="Berlin Sans FB Demi" panose="020E0802020502020306" pitchFamily="34" charset="0"/>
                <a:cs typeface="Arial" panose="020B0604020202020204" pitchFamily="34" charset="0"/>
              </a:rPr>
              <a:t>FGF21 dietary induction</a:t>
            </a:r>
            <a:endParaRPr lang="en-US" sz="3200" b="1" dirty="0" smtClean="0">
              <a:solidFill>
                <a:srgbClr val="7030A0"/>
              </a:solidFill>
              <a:latin typeface="Berlin Sans FB Demi" pitchFamily="34" charset="0"/>
            </a:endParaRPr>
          </a:p>
        </p:txBody>
      </p:sp>
      <p:pic>
        <p:nvPicPr>
          <p:cNvPr id="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57201" y="870667"/>
            <a:ext cx="8305799" cy="4191000"/>
          </a:xfrm>
          <a:prstGeom prst="rect">
            <a:avLst/>
          </a:prstGeom>
        </p:spPr>
      </p:pic>
      <p:grpSp>
        <p:nvGrpSpPr>
          <p:cNvPr id="13" name="Group 12"/>
          <p:cNvGrpSpPr/>
          <p:nvPr/>
        </p:nvGrpSpPr>
        <p:grpSpPr>
          <a:xfrm>
            <a:off x="457201" y="1381780"/>
            <a:ext cx="1344966" cy="1093660"/>
            <a:chOff x="457201" y="1381780"/>
            <a:chExt cx="1344966" cy="1093660"/>
          </a:xfrm>
        </p:grpSpPr>
        <p:sp>
          <p:nvSpPr>
            <p:cNvPr id="3" name="TextBox 2"/>
            <p:cNvSpPr txBox="1"/>
            <p:nvPr/>
          </p:nvSpPr>
          <p:spPr>
            <a:xfrm>
              <a:off x="533400" y="2133600"/>
              <a:ext cx="991351" cy="341840"/>
            </a:xfrm>
            <a:prstGeom prst="rect">
              <a:avLst/>
            </a:prstGeom>
            <a:noFill/>
          </p:spPr>
          <p:txBody>
            <a:bodyPr wrap="square" rtlCol="0">
              <a:spAutoFit/>
            </a:bodyPr>
            <a:lstStyle/>
            <a:p>
              <a:pPr algn="ctr"/>
              <a:r>
                <a:rPr lang="en-US" sz="1400" dirty="0" err="1" smtClean="0"/>
                <a:t>PPARa</a:t>
              </a:r>
              <a:endParaRPr lang="en-US" sz="1400" dirty="0"/>
            </a:p>
          </p:txBody>
        </p:sp>
        <p:sp>
          <p:nvSpPr>
            <p:cNvPr id="10" name="TextBox 9"/>
            <p:cNvSpPr txBox="1"/>
            <p:nvPr/>
          </p:nvSpPr>
          <p:spPr>
            <a:xfrm>
              <a:off x="457201" y="1381780"/>
              <a:ext cx="1344966" cy="523220"/>
            </a:xfrm>
            <a:prstGeom prst="rect">
              <a:avLst/>
            </a:prstGeom>
            <a:noFill/>
          </p:spPr>
          <p:txBody>
            <a:bodyPr wrap="square" rtlCol="0">
              <a:spAutoFit/>
            </a:bodyPr>
            <a:lstStyle/>
            <a:p>
              <a:pPr algn="ctr"/>
              <a:r>
                <a:rPr lang="en-US" sz="1400" dirty="0" smtClean="0"/>
                <a:t>Fasting &amp;</a:t>
              </a:r>
            </a:p>
            <a:p>
              <a:pPr algn="ctr"/>
              <a:r>
                <a:rPr lang="en-US" sz="1400" dirty="0" err="1" smtClean="0"/>
                <a:t>Ketogenic</a:t>
              </a:r>
              <a:r>
                <a:rPr lang="en-US" sz="1400" dirty="0" smtClean="0"/>
                <a:t> diet</a:t>
              </a:r>
              <a:endParaRPr lang="en-US" sz="1400" dirty="0"/>
            </a:p>
          </p:txBody>
        </p:sp>
        <p:cxnSp>
          <p:nvCxnSpPr>
            <p:cNvPr id="12" name="Straight Arrow Connector 11"/>
            <p:cNvCxnSpPr/>
            <p:nvPr/>
          </p:nvCxnSpPr>
          <p:spPr>
            <a:xfrm>
              <a:off x="1233992" y="1981200"/>
              <a:ext cx="432852" cy="381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431801" y="6304002"/>
            <a:ext cx="7619999" cy="553998"/>
          </a:xfrm>
          <a:prstGeom prst="rect">
            <a:avLst/>
          </a:prstGeom>
        </p:spPr>
        <p:txBody>
          <a:bodyPr wrap="square">
            <a:spAutoFit/>
          </a:bodyPr>
          <a:lstStyle/>
          <a:p>
            <a:r>
              <a:rPr lang="en-US" sz="1200" b="1" dirty="0">
                <a:solidFill>
                  <a:srgbClr val="252525"/>
                </a:solidFill>
                <a:latin typeface="Arial" panose="020B0604020202020204" pitchFamily="34" charset="0"/>
              </a:rPr>
              <a:t>FGF21 regulates mitochondrial activity and enhances oxidative capacity </a:t>
            </a:r>
            <a:r>
              <a:rPr lang="en-US" sz="1200" b="1" dirty="0" smtClean="0">
                <a:solidFill>
                  <a:srgbClr val="252525"/>
                </a:solidFill>
                <a:latin typeface="Arial" panose="020B0604020202020204" pitchFamily="34" charset="0"/>
              </a:rPr>
              <a:t>in </a:t>
            </a:r>
            <a:r>
              <a:rPr lang="en-US" sz="1200" b="1" dirty="0">
                <a:solidFill>
                  <a:srgbClr val="252525"/>
                </a:solidFill>
                <a:latin typeface="Arial" panose="020B0604020202020204" pitchFamily="34" charset="0"/>
              </a:rPr>
              <a:t>adipocytes, resulting in increased phosphorylation of AMPK, increased cellular NAD+ levels and activation of </a:t>
            </a:r>
            <a:r>
              <a:rPr lang="en-US" sz="1200" b="1" dirty="0" smtClean="0">
                <a:solidFill>
                  <a:srgbClr val="252525"/>
                </a:solidFill>
                <a:latin typeface="Arial" panose="020B0604020202020204" pitchFamily="34" charset="0"/>
              </a:rPr>
              <a:t>SIRT1</a:t>
            </a:r>
            <a:r>
              <a:rPr lang="en-US" dirty="0" smtClean="0">
                <a:solidFill>
                  <a:srgbClr val="252525"/>
                </a:solidFill>
                <a:latin typeface="Arial" panose="020B0604020202020204" pitchFamily="34" charset="0"/>
              </a:rPr>
              <a:t>. </a:t>
            </a:r>
            <a:r>
              <a:rPr lang="en-US" i="1" dirty="0" smtClean="0">
                <a:solidFill>
                  <a:srgbClr val="252525"/>
                </a:solidFill>
                <a:latin typeface="Arial" panose="020B0604020202020204" pitchFamily="34" charset="0"/>
              </a:rPr>
              <a:t>Wiki</a:t>
            </a:r>
            <a:endParaRPr lang="en-US" i="1" dirty="0"/>
          </a:p>
        </p:txBody>
      </p:sp>
      <p:sp>
        <p:nvSpPr>
          <p:cNvPr id="7" name="TextBox 6"/>
          <p:cNvSpPr txBox="1"/>
          <p:nvPr/>
        </p:nvSpPr>
        <p:spPr>
          <a:xfrm>
            <a:off x="5410200" y="1104781"/>
            <a:ext cx="3276600" cy="276999"/>
          </a:xfrm>
          <a:prstGeom prst="rect">
            <a:avLst/>
          </a:prstGeom>
          <a:noFill/>
        </p:spPr>
        <p:txBody>
          <a:bodyPr wrap="square" rtlCol="0">
            <a:spAutoFit/>
          </a:bodyPr>
          <a:lstStyle/>
          <a:p>
            <a:r>
              <a:rPr lang="en-US" sz="1200" dirty="0" smtClean="0"/>
              <a:t>Adapted from Luo and </a:t>
            </a:r>
            <a:r>
              <a:rPr lang="en-US" sz="1200" dirty="0" err="1" smtClean="0"/>
              <a:t>McKeehan</a:t>
            </a:r>
            <a:r>
              <a:rPr lang="en-US" sz="1200" dirty="0" smtClean="0"/>
              <a:t> (2013)</a:t>
            </a:r>
            <a:endParaRPr lang="en-US" sz="1200" dirty="0"/>
          </a:p>
        </p:txBody>
      </p:sp>
      <p:sp>
        <p:nvSpPr>
          <p:cNvPr id="8" name="Rectangle 7"/>
          <p:cNvSpPr/>
          <p:nvPr/>
        </p:nvSpPr>
        <p:spPr>
          <a:xfrm>
            <a:off x="401321" y="5230935"/>
            <a:ext cx="8331199" cy="861774"/>
          </a:xfrm>
          <a:prstGeom prst="rect">
            <a:avLst/>
          </a:prstGeom>
        </p:spPr>
        <p:txBody>
          <a:bodyPr wrap="square">
            <a:spAutoFit/>
          </a:bodyPr>
          <a:lstStyle/>
          <a:p>
            <a:r>
              <a:rPr lang="en-US" sz="1600" b="1" dirty="0"/>
              <a:t>In mice FGF21 is strongly induced in liver by prolonged fasting via PPAR-alpha and in turn induces the transcriptional coactivator PGC-1</a:t>
            </a:r>
            <a:r>
              <a:rPr lang="el-GR" sz="1600" b="1" dirty="0"/>
              <a:t>α </a:t>
            </a:r>
            <a:r>
              <a:rPr lang="en-US" sz="1600" b="1" dirty="0"/>
              <a:t>and stimulates hepatic gluconeogenesis, fatty acid oxidation, and </a:t>
            </a:r>
            <a:r>
              <a:rPr lang="en-US" sz="1600" b="1" dirty="0" err="1"/>
              <a:t>ketogenesis</a:t>
            </a:r>
            <a:r>
              <a:rPr lang="en-US" sz="1600" b="1" dirty="0" smtClean="0"/>
              <a:t>. </a:t>
            </a:r>
            <a:r>
              <a:rPr lang="en-US" i="1" dirty="0" smtClean="0"/>
              <a:t>Wiki</a:t>
            </a:r>
            <a:endParaRPr lang="en-US" i="1" dirty="0"/>
          </a:p>
        </p:txBody>
      </p:sp>
      <p:pic>
        <p:nvPicPr>
          <p:cNvPr id="9" name="media6.mp3">
            <a:hlinkClick r:id="" action="ppaction://media"/>
          </p:cNvPr>
          <p:cNvPicPr>
            <a:picLocks noChangeAspect="1"/>
          </p:cNvPicPr>
          <p:nvPr>
            <a:videoFile r:link="rId1"/>
            <p:extLst>
              <p:ext uri="{DAA4B4D4-6D71-4841-9C94-3DE7FCFB9230}">
                <p14:media xmlns="" xmlns:p14="http://schemas.microsoft.com/office/powerpoint/2010/main" r:embed="rId5"/>
              </p:ext>
            </p:extLst>
          </p:nvPr>
        </p:nvPicPr>
        <p:blipFill>
          <a:blip r:embed="rId6" cstate="print"/>
          <a:stretch>
            <a:fillRect/>
          </a:stretch>
        </p:blipFill>
        <p:spPr>
          <a:xfrm>
            <a:off x="8204199" y="5634113"/>
            <a:ext cx="609600" cy="609600"/>
          </a:xfrm>
          <a:prstGeom prst="rect">
            <a:avLst/>
          </a:prstGeom>
        </p:spPr>
      </p:pic>
    </p:spTree>
    <p:extLst>
      <p:ext uri="{BB962C8B-B14F-4D97-AF65-F5344CB8AC3E}">
        <p14:creationId xmlns="" xmlns:p14="http://schemas.microsoft.com/office/powerpoint/2010/main" val="2387043557"/>
      </p:ext>
    </p:extLst>
  </p:cSld>
  <p:clrMapOvr>
    <a:masterClrMapping/>
  </p:clrMapOvr>
  <mc:AlternateContent xmlns:mc="http://schemas.openxmlformats.org/markup-compatibility/2006">
    <mc:Choice xmlns="" xmlns:p14="http://schemas.microsoft.com/office/powerpoint/2010/main" Requires="p14">
      <p:transition spd="slow" p14:dur="2000" advTm="102271"/>
    </mc:Choice>
    <mc:Fallback>
      <p:transition spd="slow" advTm="1022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0212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endCondLst>
                    <p:cond evt="onStopAudio" delay="0">
                      <p:tgtEl>
                        <p:sldTgt/>
                      </p:tgtEl>
                    </p:cond>
                  </p:endCondLst>
                </p:cTn>
                <p:tgtEl>
                  <p:spTgt spid="9"/>
                </p:tgtEl>
              </p:cMediaNode>
            </p:video>
          </p:childTnLst>
        </p:cTn>
      </p:par>
    </p:tnLst>
  </p:timing>
  <p:extLst mod="1">
    <p:ext uri="{3A86A75C-4F4B-4683-9AE1-C65F6400EC91}">
      <p14:laserTraceLst xmlns="" xmlns:p14="http://schemas.microsoft.com/office/powerpoint/2010/main">
        <p14:tracePtLst>
          <p14:tracePt t="22314" x="8489950" y="666750"/>
          <p14:tracePt t="22368" x="8483600" y="660400"/>
          <p14:tracePt t="22376" x="8477250" y="660400"/>
          <p14:tracePt t="22384" x="8458200" y="660400"/>
          <p14:tracePt t="22399" x="8426450" y="654050"/>
          <p14:tracePt t="22416" x="8312150" y="628650"/>
          <p14:tracePt t="22432" x="8204200" y="603250"/>
          <p14:tracePt t="22449" x="7956550" y="527050"/>
          <p14:tracePt t="22465" x="7626350" y="419100"/>
          <p14:tracePt t="22482" x="7042150" y="146050"/>
          <p14:tracePt t="22499" x="6629400" y="31750"/>
          <p14:tracePt t="22515" x="6108700" y="0"/>
          <p14:tracePt t="22532" x="5499100" y="0"/>
          <p14:tracePt t="22548" x="5029200" y="0"/>
          <p14:tracePt t="22565" x="4616450" y="0"/>
          <p14:tracePt t="22582" x="4191000" y="0"/>
          <p14:tracePt t="22598" x="4044950" y="0"/>
          <p14:tracePt t="22615" x="4000500" y="0"/>
          <p14:tracePt t="22632" x="3981450" y="0"/>
          <p14:tracePt t="22648" x="3968750" y="0"/>
          <p14:tracePt t="22665" x="3917950" y="0"/>
          <p14:tracePt t="22681" x="3829050" y="0"/>
          <p14:tracePt t="22682" x="3778250" y="0"/>
          <p14:tracePt t="22699" x="3556000" y="0"/>
          <p14:tracePt t="22714" x="3257550" y="63500"/>
          <p14:tracePt t="22732" x="2908300" y="273050"/>
          <p14:tracePt t="22748" x="2635250" y="577850"/>
          <p14:tracePt t="22764" x="2444750" y="711200"/>
          <p14:tracePt t="22781" x="2279650" y="806450"/>
          <p14:tracePt t="22798" x="2146300" y="939800"/>
          <p14:tracePt t="22799" x="2076450" y="1047750"/>
          <p14:tracePt t="22814" x="1936750" y="1295400"/>
          <p14:tracePt t="22831" x="1784350" y="1498600"/>
          <p14:tracePt t="22847" x="1651000" y="1708150"/>
          <p14:tracePt t="22864" x="1530350" y="1892300"/>
          <p14:tracePt t="22880" x="1460500" y="2012950"/>
          <p14:tracePt t="22896" x="1428750" y="2076450"/>
          <p14:tracePt t="22913" x="1428750" y="2095500"/>
          <p14:tracePt t="22930" x="1428750" y="2101850"/>
          <p14:tracePt t="22946" x="1454150" y="2114550"/>
          <p14:tracePt t="22963" x="1524000" y="2114550"/>
          <p14:tracePt t="22979" x="1631950" y="2114550"/>
          <p14:tracePt t="22996" x="1797050" y="2108200"/>
          <p14:tracePt t="23013" x="1955800" y="2082800"/>
          <p14:tracePt t="23029" x="2044700" y="2063750"/>
          <p14:tracePt t="23046" x="2114550" y="2063750"/>
          <p14:tracePt t="23062" x="2203450" y="2082800"/>
          <p14:tracePt t="23079" x="2311400" y="2133600"/>
          <p14:tracePt t="23095" x="2387600" y="2152650"/>
          <p14:tracePt t="23115" x="2457450" y="2159000"/>
          <p14:tracePt t="23129" x="2489200" y="2146300"/>
          <p14:tracePt t="23146" x="2520950" y="2120900"/>
          <p14:tracePt t="23162" x="2546350" y="2076450"/>
          <p14:tracePt t="23179" x="2565400" y="2044700"/>
          <p14:tracePt t="23196" x="2565400" y="2038350"/>
          <p14:tracePt t="23212" x="2565400" y="2032000"/>
          <p14:tracePt t="23290" x="2552700" y="2032000"/>
          <p14:tracePt t="23298" x="2514600" y="2038350"/>
          <p14:tracePt t="23313" x="2406650" y="2082800"/>
          <p14:tracePt t="23329" x="2324100" y="2139950"/>
          <p14:tracePt t="23345" x="2273300" y="2203450"/>
          <p14:tracePt t="23362" x="2209800" y="2343150"/>
          <p14:tracePt t="23379" x="2159000" y="2527300"/>
          <p14:tracePt t="23395" x="2159000" y="2641600"/>
          <p14:tracePt t="23412" x="2152650" y="2724150"/>
          <p14:tracePt t="23412" x="2152650" y="2749550"/>
          <p14:tracePt t="23430" x="2165350" y="2762250"/>
          <p14:tracePt t="23445" x="2184400" y="2762250"/>
          <p14:tracePt t="23462" x="2216150" y="2762250"/>
          <p14:tracePt t="23478" x="2292350" y="2730500"/>
          <p14:tracePt t="23495" x="2368550" y="2705100"/>
          <p14:tracePt t="23512" x="2635250" y="2603500"/>
          <p14:tracePt t="23529" x="2711450" y="2571750"/>
          <p14:tracePt t="23545" x="2724150" y="2565400"/>
          <p14:tracePt t="23612" x="2692400" y="2565400"/>
          <p14:tracePt t="23620" x="2654300" y="2565400"/>
          <p14:tracePt t="23629" x="2616200" y="2571750"/>
          <p14:tracePt t="23644" x="2540000" y="2584450"/>
          <p14:tracePt t="23661" x="2501900" y="2609850"/>
          <p14:tracePt t="23677" x="2495550" y="2647950"/>
          <p14:tracePt t="23694" x="2489200" y="2698750"/>
          <p14:tracePt t="23711" x="2489200" y="2736850"/>
          <p14:tracePt t="23727" x="2501900" y="2762250"/>
          <p14:tracePt t="23728" x="2508250" y="2768600"/>
          <p14:tracePt t="23744" x="2514600" y="2768600"/>
          <p14:tracePt t="23760" x="2527300" y="2768600"/>
          <p14:tracePt t="23777" x="2533650" y="2768600"/>
          <p14:tracePt t="23794" x="2540000" y="2768600"/>
          <p14:tracePt t="23810" x="2546350" y="2755900"/>
          <p14:tracePt t="23827" x="2552700" y="2730500"/>
          <p14:tracePt t="23843" x="2559050" y="2711450"/>
          <p14:tracePt t="23844" x="0" y="0"/>
        </p14:tracePtLst>
        <p14:tracePtLst>
          <p14:tracePt t="25911" x="3276600" y="3454400"/>
          <p14:tracePt t="26019" x="3314700" y="3498850"/>
          <p14:tracePt t="26025" x="3397250" y="3587750"/>
          <p14:tracePt t="26035" x="3517900" y="3740150"/>
          <p14:tracePt t="26051" x="3841750" y="4070350"/>
          <p14:tracePt t="26067" x="4298950" y="4406900"/>
          <p14:tracePt t="26084" x="4705350" y="4565650"/>
          <p14:tracePt t="26100" x="4959350" y="4578350"/>
          <p14:tracePt t="26117" x="5010150" y="4565650"/>
          <p14:tracePt t="26135" x="5054600" y="4508500"/>
          <p14:tracePt t="26150" x="5054600" y="4495800"/>
          <p14:tracePt t="26167" x="5054600" y="4476750"/>
          <p14:tracePt t="26184" x="5054600" y="4470400"/>
          <p14:tracePt t="26200" x="5054600" y="4464050"/>
          <p14:tracePt t="26216" x="5048250" y="4451350"/>
          <p14:tracePt t="26236" x="5041900" y="4406900"/>
          <p14:tracePt t="26250" x="5041900" y="4318000"/>
          <p14:tracePt t="26266" x="5029200" y="4241800"/>
          <p14:tracePt t="26283" x="5016500" y="4184650"/>
          <p14:tracePt t="26299" x="5016500" y="4171950"/>
          <p14:tracePt t="26317" x="5016500" y="4165600"/>
          <p14:tracePt t="26333" x="5010150" y="4159250"/>
          <p14:tracePt t="26334" x="5010150" y="4152900"/>
          <p14:tracePt t="26350" x="5003800" y="4140200"/>
          <p14:tracePt t="26367" x="4953000" y="4108450"/>
          <p14:tracePt t="26382" x="4883150" y="4070350"/>
          <p14:tracePt t="26399" x="4794250" y="4032250"/>
          <p14:tracePt t="26416" x="4743450" y="4006850"/>
          <p14:tracePt t="26432" x="4648200" y="3981450"/>
          <p14:tracePt t="26433" x="4616450" y="3981450"/>
          <p14:tracePt t="26449" x="4584700" y="3981450"/>
          <p14:tracePt t="26466" x="4540250" y="3981450"/>
          <p14:tracePt t="26482" x="4470400" y="3987800"/>
          <p14:tracePt t="26498" x="4438650" y="4013200"/>
          <p14:tracePt t="26515" x="4413250" y="4083050"/>
          <p14:tracePt t="26532" x="4406900" y="4152900"/>
          <p14:tracePt t="26548" x="4406900" y="4184650"/>
          <p14:tracePt t="26549" x="4406900" y="4191000"/>
          <p14:tracePt t="26565" x="4419600" y="4197350"/>
          <p14:tracePt t="26581" x="4489450" y="4210050"/>
          <p14:tracePt t="26598" x="4565650" y="4191000"/>
          <p14:tracePt t="26615" x="4629150" y="4165600"/>
          <p14:tracePt t="26632" x="4660900" y="4146550"/>
          <p14:tracePt t="26648" x="4667250" y="4140200"/>
          <p14:tracePt t="26665" x="4673600" y="4133850"/>
          <p14:tracePt t="26687" x="4660900" y="4133850"/>
          <p14:tracePt t="26698" x="4597400" y="4133850"/>
          <p14:tracePt t="26715" x="4476750" y="4127500"/>
          <p14:tracePt t="26732" x="4381500" y="4121150"/>
          <p14:tracePt t="26733" x="4337050" y="4127500"/>
          <p14:tracePt t="26748" x="4324350" y="4140200"/>
          <p14:tracePt t="26765" x="4318000" y="4152900"/>
          <p14:tracePt t="26781" x="4349750" y="4159250"/>
          <p14:tracePt t="26797" x="4432300" y="4159250"/>
          <p14:tracePt t="26814" x="4489450" y="4159250"/>
          <p14:tracePt t="26830" x="4521200" y="4159250"/>
          <p14:tracePt t="26847" x="4527550" y="4159250"/>
          <p14:tracePt t="27080" x="0" y="0"/>
        </p14:tracePtLst>
        <p14:tracePtLst>
          <p14:tracePt t="40116" x="3302000" y="4527550"/>
          <p14:tracePt t="40124" x="3276600" y="4483100"/>
          <p14:tracePt t="40140" x="3213100" y="4432300"/>
          <p14:tracePt t="40156" x="3168650" y="4387850"/>
          <p14:tracePt t="40173" x="3098800" y="4356100"/>
          <p14:tracePt t="40189" x="3022600" y="4318000"/>
          <p14:tracePt t="40206" x="2946400" y="4267200"/>
          <p14:tracePt t="40208" x="2895600" y="4235450"/>
          <p14:tracePt t="40223" x="2832100" y="4165600"/>
          <p14:tracePt t="40240" x="2787650" y="4089400"/>
          <p14:tracePt t="40256" x="2762250" y="3975100"/>
          <p14:tracePt t="40272" x="2743200" y="3651250"/>
          <p14:tracePt t="40290" x="2698750" y="3333750"/>
          <p14:tracePt t="40306" x="2679700" y="3086100"/>
          <p14:tracePt t="40322" x="2673350" y="2984500"/>
          <p14:tracePt t="40323" x="2673350" y="2959100"/>
          <p14:tracePt t="40341" x="2673350" y="2838450"/>
          <p14:tracePt t="40355" x="2705100" y="2667000"/>
          <p14:tracePt t="40372" x="2768600" y="2457450"/>
          <p14:tracePt t="40389" x="2794000" y="2101850"/>
          <p14:tracePt t="40405" x="2832100" y="1701800"/>
          <p14:tracePt t="40422" x="2838450" y="1466850"/>
          <p14:tracePt t="40424" x="2832100" y="1435100"/>
          <p14:tracePt t="40439" x="2813050" y="1403350"/>
          <p14:tracePt t="40439" x="2794000" y="1377950"/>
          <p14:tracePt t="40455" x="2641600" y="1327150"/>
          <p14:tracePt t="40472" x="2413000" y="1276350"/>
          <p14:tracePt t="40488" x="2197100" y="1263650"/>
          <p14:tracePt t="40505" x="2044700" y="1276350"/>
          <p14:tracePt t="40521" x="1943100" y="1346200"/>
          <p14:tracePt t="40537" x="1917700" y="1403350"/>
          <p14:tracePt t="40554" x="1936750" y="1428750"/>
          <p14:tracePt t="40570" x="2019300" y="1454150"/>
          <p14:tracePt t="40587" x="2165350" y="1473200"/>
          <p14:tracePt t="40604" x="2311400" y="1485900"/>
          <p14:tracePt t="40620" x="2362200" y="1492250"/>
          <p14:tracePt t="40637" x="2381250" y="1536700"/>
          <p14:tracePt t="40653" x="2368550" y="1600200"/>
          <p14:tracePt t="40670" x="2273300" y="1695450"/>
          <p14:tracePt t="40687" x="2197100" y="1765300"/>
          <p14:tracePt t="40703" x="2133600" y="1835150"/>
          <p14:tracePt t="40720" x="2101850" y="1892300"/>
          <p14:tracePt t="40737" x="2133600" y="2057400"/>
          <p14:tracePt t="40753" x="2374900" y="2349500"/>
          <p14:tracePt t="40770" x="2590800" y="2501900"/>
          <p14:tracePt t="40787" x="2749550" y="2559050"/>
          <p14:tracePt t="40803" x="2813050" y="2584450"/>
          <p14:tracePt t="40821" x="2819400" y="2590800"/>
          <p14:tracePt t="40838" x="2762250" y="2660650"/>
          <p14:tracePt t="40854" x="2654300" y="2774950"/>
          <p14:tracePt t="40870" x="2501900" y="3028950"/>
          <p14:tracePt t="40886" x="2425700" y="3244850"/>
          <p14:tracePt t="40903" x="2425700" y="3390900"/>
          <p14:tracePt t="40919" x="2463800" y="3460750"/>
          <p14:tracePt t="40936" x="2565400" y="3498850"/>
          <p14:tracePt t="40952" x="2730500" y="3517900"/>
          <p14:tracePt t="40954" x="2813050" y="3517900"/>
          <p14:tracePt t="40970" x="2889250" y="3511550"/>
          <p14:tracePt t="40986" x="2901950" y="3505200"/>
          <p14:tracePt t="41002" x="2901950" y="3498850"/>
          <p14:tracePt t="41019" x="2889250" y="3486150"/>
          <p14:tracePt t="41035" x="2876550" y="3479800"/>
          <p14:tracePt t="41052" x="2870200" y="3479800"/>
          <p14:tracePt t="41068" x="2870200" y="3473450"/>
          <p14:tracePt t="41221" x="2882900" y="3473450"/>
          <p14:tracePt t="41229" x="2914650" y="3473450"/>
          <p14:tracePt t="41238" x="2952750" y="3492500"/>
          <p14:tracePt t="41252" x="2997200" y="3505200"/>
          <p14:tracePt t="41269" x="3371850" y="3606800"/>
          <p14:tracePt t="41286" x="3810000" y="3778250"/>
          <p14:tracePt t="41302" x="4222750" y="3949700"/>
          <p14:tracePt t="41319" x="4419600" y="4025900"/>
          <p14:tracePt t="41336" x="4457700" y="4044950"/>
          <p14:tracePt t="41352" x="4464050" y="4051300"/>
          <p14:tracePt t="41369" x="4464050" y="4057650"/>
          <p14:tracePt t="41385" x="4464050" y="4102100"/>
          <p14:tracePt t="41401" x="4464050" y="4133850"/>
          <p14:tracePt t="41418" x="4464050" y="4159250"/>
          <p14:tracePt t="41435" x="4476750" y="4184650"/>
          <p14:tracePt t="41451" x="4476750" y="4197350"/>
          <p14:tracePt t="41468" x="4508500" y="4222750"/>
          <p14:tracePt t="41485" x="4546600" y="4229100"/>
          <p14:tracePt t="41502" x="4597400" y="4222750"/>
          <p14:tracePt t="41518" x="4679950" y="4191000"/>
          <p14:tracePt t="41534" x="4749800" y="4165600"/>
          <p14:tracePt t="41552" x="4813300" y="4127500"/>
          <p14:tracePt t="41568" x="4826000" y="4108450"/>
          <p14:tracePt t="41584" x="4826000" y="4102100"/>
          <p14:tracePt t="41713" x="4832350" y="4102100"/>
          <p14:tracePt t="41722" x="4845050" y="4102100"/>
          <p14:tracePt t="41733" x="4864100" y="4102100"/>
          <p14:tracePt t="41750" x="4940300" y="4102100"/>
          <p14:tracePt t="41752" x="4972050" y="4089400"/>
          <p14:tracePt t="41767" x="4997450" y="4064000"/>
          <p14:tracePt t="41784" x="5080000" y="3981450"/>
          <p14:tracePt t="41800" x="5099050" y="3949700"/>
          <p14:tracePt t="41816" x="5105400" y="3943350"/>
          <p14:tracePt t="41845" x="5105400" y="3949700"/>
          <p14:tracePt t="41852" x="5105400" y="3962400"/>
          <p14:tracePt t="41866" x="5092700" y="3987800"/>
          <p14:tracePt t="41883" x="5073650" y="4025900"/>
          <p14:tracePt t="41885" x="5060950" y="4044950"/>
          <p14:tracePt t="41899" x="5054600" y="4064000"/>
          <p14:tracePt t="42236" x="5054600" y="4070350"/>
          <p14:tracePt t="42244" x="5048250" y="4070350"/>
          <p14:tracePt t="42860" x="5048250" y="4076700"/>
          <p14:tracePt t="42936" x="5041900" y="4076700"/>
          <p14:tracePt t="43028" x="5048250" y="4076700"/>
          <p14:tracePt t="43036" x="5060950" y="4076700"/>
          <p14:tracePt t="43052" x="5073650" y="4076700"/>
          <p14:tracePt t="43062" x="5080000" y="4076700"/>
          <p14:tracePt t="43078" x="5086350" y="4076700"/>
          <p14:tracePt t="43152" x="5080000" y="4083050"/>
          <p14:tracePt t="43161" x="5067300" y="4095750"/>
          <p14:tracePt t="43166" x="5060950" y="4114800"/>
          <p14:tracePt t="43177" x="5054600" y="4121150"/>
          <p14:tracePt t="43193" x="5054600" y="4133850"/>
          <p14:tracePt t="43229" x="5067300" y="4140200"/>
          <p14:tracePt t="43238" x="5086350" y="4146550"/>
          <p14:tracePt t="43245" x="5105400" y="4152900"/>
          <p14:tracePt t="43259" x="5118100" y="4165600"/>
          <p14:tracePt t="43276" x="5156200" y="4171950"/>
          <p14:tracePt t="43529" x="0" y="0"/>
        </p14:tracePtLst>
        <p14:tracePtLst>
          <p14:tracePt t="72127" x="2133600" y="2152650"/>
          <p14:tracePt t="72134" x="2152650" y="2139950"/>
          <p14:tracePt t="72142" x="2171700" y="2127250"/>
          <p14:tracePt t="72153" x="2190750" y="2108200"/>
          <p14:tracePt t="72173" x="2247900" y="2006600"/>
          <p14:tracePt t="72186" x="2266950" y="1974850"/>
          <p14:tracePt t="72203" x="2273300" y="1943100"/>
          <p14:tracePt t="72219" x="2273300" y="1936750"/>
          <p14:tracePt t="72242" x="2266950" y="1936750"/>
          <p14:tracePt t="72252" x="2241550" y="1936750"/>
          <p14:tracePt t="72269" x="2171700" y="1936750"/>
          <p14:tracePt t="72286" x="2114550" y="1949450"/>
          <p14:tracePt t="72303" x="2032000" y="1987550"/>
          <p14:tracePt t="72319" x="1943100" y="2038350"/>
          <p14:tracePt t="72335" x="1866900" y="2095500"/>
          <p14:tracePt t="72352" x="1841500" y="2197100"/>
          <p14:tracePt t="72369" x="1841500" y="2305050"/>
          <p14:tracePt t="72385" x="1854200" y="2374900"/>
          <p14:tracePt t="72402" x="1879600" y="2393950"/>
          <p14:tracePt t="72419" x="2057400" y="2400300"/>
          <p14:tracePt t="72436" x="2241550" y="2374900"/>
          <p14:tracePt t="72452" x="2336800" y="2368550"/>
          <p14:tracePt t="72468" x="2393950" y="2368550"/>
          <p14:tracePt t="72485" x="2444750" y="2355850"/>
          <p14:tracePt t="72502" x="2508250" y="2336800"/>
          <p14:tracePt t="72502" x="2527300" y="2330450"/>
          <p14:tracePt t="72518" x="2571750" y="2286000"/>
          <p14:tracePt t="72535" x="2635250" y="2190750"/>
          <p14:tracePt t="72551" x="2698750" y="2063750"/>
          <p14:tracePt t="72568" x="2730500" y="2012950"/>
          <p14:tracePt t="72585" x="2730500" y="2000250"/>
          <p14:tracePt t="72648" x="2705100" y="1993900"/>
          <p14:tracePt t="72656" x="2679700" y="1993900"/>
          <p14:tracePt t="72668" x="2641600" y="2000250"/>
          <p14:tracePt t="72684" x="2578100" y="2000250"/>
          <p14:tracePt t="72701" x="2463800" y="2012950"/>
          <p14:tracePt t="72702" x="2400300" y="2032000"/>
          <p14:tracePt t="72718" x="2336800" y="2070100"/>
          <p14:tracePt t="72719" x="2254250" y="2127250"/>
          <p14:tracePt t="72735" x="2159000" y="2209800"/>
          <p14:tracePt t="72750" x="2095500" y="2355850"/>
          <p14:tracePt t="72767" x="2025650" y="2584450"/>
          <p14:tracePt t="72784" x="1987550" y="2876550"/>
          <p14:tracePt t="72801" x="1974850" y="3067050"/>
          <p14:tracePt t="72802" x="1968500" y="3155950"/>
          <p14:tracePt t="72817" x="1955800" y="3232150"/>
          <p14:tracePt t="72834" x="1955800" y="3302000"/>
          <p14:tracePt t="72926" x="0" y="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latin typeface="Berlin Sans FB Demi"/>
              </a:rPr>
              <a:t>Study design</a:t>
            </a:r>
            <a:endParaRPr lang="en-US" b="1" dirty="0">
              <a:solidFill>
                <a:srgbClr val="7030A0"/>
              </a:solidFill>
              <a:latin typeface="Berlin Sans FB Demi"/>
            </a:endParaRPr>
          </a:p>
        </p:txBody>
      </p:sp>
      <p:sp>
        <p:nvSpPr>
          <p:cNvPr id="4" name="Content Placeholder 3"/>
          <p:cNvSpPr>
            <a:spLocks noGrp="1"/>
          </p:cNvSpPr>
          <p:nvPr>
            <p:ph idx="1"/>
          </p:nvPr>
        </p:nvSpPr>
        <p:spPr>
          <a:xfrm>
            <a:off x="457200" y="1600200"/>
            <a:ext cx="8229600" cy="4659737"/>
          </a:xfrm>
          <a:prstGeom prst="rect">
            <a:avLst/>
          </a:prstGeom>
        </p:spPr>
        <p:txBody>
          <a:bodyPr wrap="square">
            <a:spAutoFit/>
          </a:bodyPr>
          <a:lstStyle/>
          <a:p>
            <a:r>
              <a:rPr lang="en-US" sz="2800" b="1" dirty="0"/>
              <a:t>1- wild </a:t>
            </a:r>
            <a:r>
              <a:rPr lang="en-US" sz="2800" b="1" dirty="0" smtClean="0"/>
              <a:t>type </a:t>
            </a:r>
            <a:r>
              <a:rPr lang="en-US" sz="2800" b="1" dirty="0"/>
              <a:t>fed with chow diet</a:t>
            </a:r>
            <a:r>
              <a:rPr lang="en-US" sz="2800" b="1" dirty="0" smtClean="0"/>
              <a:t>,               </a:t>
            </a:r>
          </a:p>
          <a:p>
            <a:r>
              <a:rPr lang="en-US" sz="2800" b="1" dirty="0" smtClean="0"/>
              <a:t>2- </a:t>
            </a:r>
            <a:r>
              <a:rPr lang="en-US" sz="2800" b="1" dirty="0" err="1" smtClean="0"/>
              <a:t>PPARa</a:t>
            </a:r>
            <a:r>
              <a:rPr lang="en-US" sz="2800" b="1" dirty="0" smtClean="0"/>
              <a:t>  knockout mice fed with chow diet, </a:t>
            </a:r>
          </a:p>
          <a:p>
            <a:r>
              <a:rPr lang="en-US" sz="2800" b="1" dirty="0" smtClean="0"/>
              <a:t>3- </a:t>
            </a:r>
            <a:r>
              <a:rPr lang="en-US" sz="2800" b="1" dirty="0"/>
              <a:t>wild type fed with ketogenic diet, </a:t>
            </a:r>
            <a:r>
              <a:rPr lang="en-US" sz="2800" b="1" dirty="0" smtClean="0"/>
              <a:t>        </a:t>
            </a:r>
          </a:p>
          <a:p>
            <a:r>
              <a:rPr lang="en-US" sz="2800" b="1" dirty="0" smtClean="0"/>
              <a:t>4- </a:t>
            </a:r>
            <a:r>
              <a:rPr lang="en-US" sz="2800" b="1" dirty="0" err="1"/>
              <a:t>PPARa</a:t>
            </a:r>
            <a:r>
              <a:rPr lang="en-US" sz="2800" b="1" dirty="0"/>
              <a:t>  knockout mice fed with ketogenic diet, </a:t>
            </a:r>
            <a:endParaRPr lang="en-US" sz="2800" b="1" dirty="0" smtClean="0"/>
          </a:p>
          <a:p>
            <a:r>
              <a:rPr lang="en-US" sz="2800" b="1" dirty="0" smtClean="0"/>
              <a:t>5-wild type fed </a:t>
            </a:r>
            <a:r>
              <a:rPr lang="en-US" sz="2800" b="1" dirty="0"/>
              <a:t>fasting, </a:t>
            </a:r>
            <a:r>
              <a:rPr lang="en-US" sz="2800" b="1" dirty="0" smtClean="0"/>
              <a:t>                                  </a:t>
            </a:r>
          </a:p>
          <a:p>
            <a:r>
              <a:rPr lang="en-US" sz="2800" b="1" dirty="0" smtClean="0"/>
              <a:t>6- </a:t>
            </a:r>
            <a:r>
              <a:rPr lang="en-US" sz="2800" b="1" dirty="0" err="1"/>
              <a:t>PPARa</a:t>
            </a:r>
            <a:r>
              <a:rPr lang="en-US" sz="2800" b="1" dirty="0"/>
              <a:t>  knockout mice fed fasting</a:t>
            </a:r>
            <a:r>
              <a:rPr lang="en-US" sz="2800" b="1" dirty="0" smtClean="0"/>
              <a:t>.</a:t>
            </a:r>
          </a:p>
          <a:p>
            <a:endParaRPr lang="en-US" sz="2800" b="1" dirty="0"/>
          </a:p>
          <a:p>
            <a:pPr marL="0" indent="0">
              <a:buNone/>
            </a:pPr>
            <a:r>
              <a:rPr lang="en-US" sz="2800" b="1" dirty="0" smtClean="0"/>
              <a:t>	Each group contained 5 animals</a:t>
            </a:r>
          </a:p>
          <a:p>
            <a:pPr marL="0" indent="0">
              <a:buNone/>
            </a:pPr>
            <a:r>
              <a:rPr lang="en-US" sz="2800" b="1" dirty="0" smtClean="0"/>
              <a:t>	Treatments – 24 hours</a:t>
            </a:r>
            <a:endParaRPr lang="en-US" sz="2800" b="1" dirty="0"/>
          </a:p>
        </p:txBody>
      </p:sp>
      <p:pic>
        <p:nvPicPr>
          <p:cNvPr id="5"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14400" y="6382916"/>
            <a:ext cx="6045245" cy="369332"/>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dirty="0" smtClean="0"/>
              <a:t>Liver samples were harvested for metabolomics analyses</a:t>
            </a:r>
            <a:endParaRPr lang="en-US" dirty="0"/>
          </a:p>
        </p:txBody>
      </p:sp>
      <p:pic>
        <p:nvPicPr>
          <p:cNvPr id="3" name="media7.mp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7162800" y="6242481"/>
            <a:ext cx="609600" cy="609600"/>
          </a:xfrm>
          <a:prstGeom prst="rect">
            <a:avLst/>
          </a:prstGeom>
        </p:spPr>
      </p:pic>
    </p:spTree>
    <p:extLst>
      <p:ext uri="{BB962C8B-B14F-4D97-AF65-F5344CB8AC3E}">
        <p14:creationId xmlns="" xmlns:p14="http://schemas.microsoft.com/office/powerpoint/2010/main" val="3658180153"/>
      </p:ext>
    </p:extLst>
  </p:cSld>
  <p:clrMapOvr>
    <a:masterClrMapping/>
  </p:clrMapOvr>
  <mc:AlternateContent xmlns:mc="http://schemas.openxmlformats.org/markup-compatibility/2006">
    <mc:Choice xmlns="" xmlns:p14="http://schemas.microsoft.com/office/powerpoint/2010/main" Requires="p14">
      <p:transition spd="slow" p14:dur="2000" advTm="79061"/>
    </mc:Choice>
    <mc:Fallback>
      <p:transition spd="slow" advTm="79061"/>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924"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endCondLst>
                    <p:cond evt="onStopAudio" delay="0">
                      <p:tgtEl>
                        <p:sldTgt/>
                      </p:tgtEl>
                    </p:cond>
                  </p:endCondLst>
                </p:cTn>
                <p:tgtEl>
                  <p:spTgt spid="3"/>
                </p:tgtEl>
              </p:cMediaNode>
            </p:video>
          </p:childTnLst>
        </p:cTn>
      </p:par>
    </p:tnLst>
  </p:timing>
  <p:extLst mod="1">
    <p:ext uri="{3A86A75C-4F4B-4683-9AE1-C65F6400EC91}">
      <p14:laserTraceLst xmlns="" xmlns:p14="http://schemas.microsoft.com/office/powerpoint/2010/main">
        <p14:tracePtLst>
          <p14:tracePt t="7882" x="6400800" y="5295900"/>
          <p14:tracePt t="7890" x="6388100" y="5283200"/>
          <p14:tracePt t="7896" x="6375400" y="5276850"/>
          <p14:tracePt t="7909" x="6362700" y="5270500"/>
          <p14:tracePt t="7926" x="6356350" y="5264150"/>
          <p14:tracePt t="7945" x="6343650" y="5251450"/>
          <p14:tracePt t="7959" x="6324600" y="5238750"/>
          <p14:tracePt t="7976" x="6273800" y="5200650"/>
          <p14:tracePt t="7992" x="6191250" y="5181600"/>
          <p14:tracePt t="8009" x="6102350" y="5168900"/>
          <p14:tracePt t="8026" x="6007100" y="5143500"/>
          <p14:tracePt t="8042" x="5848350" y="5130800"/>
          <p14:tracePt t="8059" x="5746750" y="5111750"/>
          <p14:tracePt t="8075" x="5657850" y="5105400"/>
          <p14:tracePt t="8092" x="5600700" y="5092700"/>
          <p14:tracePt t="8108" x="5537200" y="5092700"/>
          <p14:tracePt t="8125" x="5467350" y="5099050"/>
          <p14:tracePt t="8142" x="5384800" y="5105400"/>
          <p14:tracePt t="8158" x="5314950" y="5105400"/>
          <p14:tracePt t="8175" x="5257800" y="5105400"/>
          <p14:tracePt t="8191" x="5226050" y="5111750"/>
          <p14:tracePt t="8208" x="5175250" y="5130800"/>
          <p14:tracePt t="8225" x="5137150" y="5137150"/>
          <p14:tracePt t="8241" x="5111750" y="5143500"/>
          <p14:tracePt t="8258" x="5054600" y="5143500"/>
          <p14:tracePt t="8274" x="4997450" y="5143500"/>
          <p14:tracePt t="8291" x="4965700" y="5143500"/>
          <p14:tracePt t="8308" x="4908550" y="5156200"/>
          <p14:tracePt t="8324" x="4857750" y="5162550"/>
          <p14:tracePt t="8341" x="4794250" y="5162550"/>
          <p14:tracePt t="8357" x="4711700" y="5162550"/>
          <p14:tracePt t="8358" x="4686300" y="5168900"/>
          <p14:tracePt t="8374" x="4635500" y="5187950"/>
          <p14:tracePt t="8391" x="4584700" y="5207000"/>
          <p14:tracePt t="8407" x="4546600" y="5257800"/>
          <p14:tracePt t="8423" x="4521200" y="5302250"/>
          <p14:tracePt t="8440" x="4495800" y="5327650"/>
          <p14:tracePt t="8456" x="4476750" y="5365750"/>
          <p14:tracePt t="8473" x="4464050" y="5378450"/>
          <p14:tracePt t="8474" x="4457700" y="5384800"/>
          <p14:tracePt t="8489" x="4445000" y="5410200"/>
          <p14:tracePt t="8506" x="4445000" y="5441950"/>
          <p14:tracePt t="8523" x="4445000" y="5505450"/>
          <p14:tracePt t="8539" x="4476750" y="5575300"/>
          <p14:tracePt t="8556" x="4514850" y="5632450"/>
          <p14:tracePt t="8572" x="4552950" y="5676900"/>
          <p14:tracePt t="8589" x="4572000" y="5689600"/>
          <p14:tracePt t="8606" x="4591050" y="5702300"/>
          <p14:tracePt t="8623" x="4699000" y="5721350"/>
          <p14:tracePt t="8639" x="4857750" y="5740400"/>
          <p14:tracePt t="8656" x="5213350" y="5829300"/>
          <p14:tracePt t="8672" x="5511800" y="5867400"/>
          <p14:tracePt t="8689" x="5727700" y="5899150"/>
          <p14:tracePt t="8705" x="5791200" y="5911850"/>
          <p14:tracePt t="8722" x="5835650" y="5924550"/>
          <p14:tracePt t="8738" x="5886450" y="5937250"/>
          <p14:tracePt t="8755" x="5969000" y="5969000"/>
          <p14:tracePt t="8772" x="6127750" y="5981700"/>
          <p14:tracePt t="8788" x="6381750" y="5994400"/>
          <p14:tracePt t="8805" x="6521450" y="5994400"/>
          <p14:tracePt t="8821" x="6559550" y="5988050"/>
          <p14:tracePt t="8838" x="6578600" y="5975350"/>
          <p14:tracePt t="8855" x="6591300" y="5962650"/>
          <p14:tracePt t="8871" x="6604000" y="5924550"/>
          <p14:tracePt t="8873" x="6610350" y="5899150"/>
          <p14:tracePt t="8888" x="6635750" y="5861050"/>
          <p14:tracePt t="8904" x="6648450" y="5816600"/>
          <p14:tracePt t="8921" x="6654800" y="5772150"/>
          <p14:tracePt t="8938" x="6654800" y="5715000"/>
          <p14:tracePt t="8954" x="6654800" y="5651500"/>
          <p14:tracePt t="8971" x="6648450" y="5581650"/>
          <p14:tracePt t="8973" x="6642100" y="5537200"/>
          <p14:tracePt t="8987" x="6635750" y="5492750"/>
          <p14:tracePt t="9004" x="6610350" y="5416550"/>
          <p14:tracePt t="9023" x="6584950" y="5378450"/>
          <p14:tracePt t="9037" x="6534150" y="5346700"/>
          <p14:tracePt t="9054" x="6470650" y="5327650"/>
          <p14:tracePt t="9070" x="6400800" y="5302250"/>
          <p14:tracePt t="9087" x="6286500" y="5270500"/>
          <p14:tracePt t="9104" x="6159500" y="5232400"/>
          <p14:tracePt t="9105" x="6127750" y="5232400"/>
          <p14:tracePt t="9120" x="6070600" y="5219700"/>
          <p14:tracePt t="9137" x="6051550" y="5219700"/>
          <p14:tracePt t="9153" x="6045200" y="5219700"/>
          <p14:tracePt t="9170" x="6038850" y="5219700"/>
          <p14:tracePt t="9187" x="6032500" y="5219700"/>
          <p14:tracePt t="9203" x="6007100" y="5207000"/>
          <p14:tracePt t="9205" x="5988050" y="5200650"/>
          <p14:tracePt t="9220" x="5949950" y="5187950"/>
          <p14:tracePt t="9221" x="0" y="0"/>
        </p14:tracePtLst>
        <p14:tracePtLst>
          <p14:tracePt t="10694" x="4940300" y="5835650"/>
          <p14:tracePt t="10710" x="4921250" y="5835650"/>
          <p14:tracePt t="10718" x="4908550" y="5842000"/>
          <p14:tracePt t="10729" x="4889500" y="5842000"/>
          <p14:tracePt t="10746" x="4857750" y="5842000"/>
          <p14:tracePt t="10762" x="4800600" y="5842000"/>
          <p14:tracePt t="10780" x="4705350" y="5829300"/>
          <p14:tracePt t="10796" x="4660900" y="5822950"/>
          <p14:tracePt t="10813" x="4603750" y="5803900"/>
          <p14:tracePt t="10830" x="4527550" y="5784850"/>
          <p14:tracePt t="10846" x="4432300" y="5784850"/>
          <p14:tracePt t="10863" x="4337050" y="5778500"/>
          <p14:tracePt t="10880" x="4197350" y="5753100"/>
          <p14:tracePt t="10896" x="4140200" y="5753100"/>
          <p14:tracePt t="10913" x="4044950" y="5753100"/>
          <p14:tracePt t="10929" x="3962400" y="5753100"/>
          <p14:tracePt t="10946" x="3879850" y="5753100"/>
          <p14:tracePt t="10963" x="3771900" y="5753100"/>
          <p14:tracePt t="10979" x="3663950" y="5765800"/>
          <p14:tracePt t="10996" x="3600450" y="5772150"/>
          <p14:tracePt t="11012" x="3556000" y="5772150"/>
          <p14:tracePt t="11029" x="3511550" y="5778500"/>
          <p14:tracePt t="11045" x="3486150" y="5791200"/>
          <p14:tracePt t="11062" x="3441700" y="5822950"/>
          <p14:tracePt t="11079" x="3378200" y="5899150"/>
          <p14:tracePt t="11096" x="3340100" y="5943600"/>
          <p14:tracePt t="11112" x="3314700" y="5994400"/>
          <p14:tracePt t="11128" x="3289300" y="6045200"/>
          <p14:tracePt t="11146" x="3257550" y="6096000"/>
          <p14:tracePt t="11162" x="3232150" y="6146800"/>
          <p14:tracePt t="11178" x="3219450" y="6178550"/>
          <p14:tracePt t="11179" x="3213100" y="6191250"/>
          <p14:tracePt t="11196" x="3213100" y="6210300"/>
          <p14:tracePt t="11212" x="3219450" y="6229350"/>
          <p14:tracePt t="11228" x="3238500" y="6267450"/>
          <p14:tracePt t="11245" x="3270250" y="6305550"/>
          <p14:tracePt t="11261" x="3308350" y="6324600"/>
          <p14:tracePt t="11278" x="3359150" y="6343650"/>
          <p14:tracePt t="11295" x="3492500" y="6362700"/>
          <p14:tracePt t="11295" x="3657600" y="6381750"/>
          <p14:tracePt t="11312" x="3981450" y="6407150"/>
          <p14:tracePt t="11328" x="4159250" y="6419850"/>
          <p14:tracePt t="11345" x="4260850" y="6419850"/>
          <p14:tracePt t="11361" x="4362450" y="6419850"/>
          <p14:tracePt t="11377" x="4489450" y="6400800"/>
          <p14:tracePt t="11394" x="4667250" y="6375400"/>
          <p14:tracePt t="11411" x="5054600" y="6324600"/>
          <p14:tracePt t="11427" x="5245100" y="6305550"/>
          <p14:tracePt t="11444" x="5327650" y="6286500"/>
          <p14:tracePt t="11461" x="5384800" y="6280150"/>
          <p14:tracePt t="11477" x="5391150" y="6280150"/>
          <p14:tracePt t="11494" x="5397500" y="6267450"/>
          <p14:tracePt t="11511" x="5454650" y="6248400"/>
          <p14:tracePt t="11527" x="5492750" y="6216650"/>
          <p14:tracePt t="11544" x="5518150" y="6197600"/>
          <p14:tracePt t="11560" x="5518150" y="6178550"/>
          <p14:tracePt t="11577" x="5518150" y="6153150"/>
          <p14:tracePt t="11593" x="5492750" y="6096000"/>
          <p14:tracePt t="11610" x="5403850" y="5994400"/>
          <p14:tracePt t="11626" x="5321300" y="5943600"/>
          <p14:tracePt t="11643" x="5213350" y="5899150"/>
          <p14:tracePt t="11659" x="5092700" y="5892800"/>
          <p14:tracePt t="11676" x="5022850" y="5873750"/>
          <p14:tracePt t="11693" x="4972050" y="5873750"/>
          <p14:tracePt t="11709" x="4908550" y="5854700"/>
          <p14:tracePt t="11726" x="4876800" y="5848350"/>
          <p14:tracePt t="11746" x="4832350" y="5842000"/>
          <p14:tracePt t="11759" x="4775200" y="5842000"/>
          <p14:tracePt t="11776" x="4692650" y="5842000"/>
          <p14:tracePt t="11792" x="4559300" y="5835650"/>
          <p14:tracePt t="11794" x="4508500" y="5835650"/>
          <p14:tracePt t="11809" x="4394200" y="5822950"/>
          <p14:tracePt t="11826" x="4368800" y="5816600"/>
          <p14:tracePt t="11842" x="4298950" y="5797550"/>
          <p14:tracePt t="11933" x="0" y="0"/>
        </p14:tracePtLst>
        <p14:tracePtLst>
          <p14:tracePt t="18822" x="2374900" y="1600200"/>
          <p14:tracePt t="18884" x="2368550" y="1600200"/>
          <p14:tracePt t="18892" x="2349500" y="1600200"/>
          <p14:tracePt t="18899" x="2330450" y="1600200"/>
          <p14:tracePt t="18912" x="2305050" y="1593850"/>
          <p14:tracePt t="18929" x="2266950" y="1574800"/>
          <p14:tracePt t="18945" x="2209800" y="1562100"/>
          <p14:tracePt t="18962" x="2171700" y="1543050"/>
          <p14:tracePt t="18978" x="2120900" y="1530350"/>
          <p14:tracePt t="18995" x="2051050" y="1517650"/>
          <p14:tracePt t="19012" x="1987550" y="1517650"/>
          <p14:tracePt t="19028" x="1930400" y="1511300"/>
          <p14:tracePt t="19045" x="1841500" y="1511300"/>
          <p14:tracePt t="19062" x="1765300" y="1498600"/>
          <p14:tracePt t="19078" x="1701800" y="1492250"/>
          <p14:tracePt t="19094" x="1638300" y="1492250"/>
          <p14:tracePt t="19111" x="1593850" y="1492250"/>
          <p14:tracePt t="19127" x="1555750" y="1492250"/>
          <p14:tracePt t="19144" x="1460500" y="1498600"/>
          <p14:tracePt t="19161" x="1397000" y="1498600"/>
          <p14:tracePt t="19177" x="1358900" y="1504950"/>
          <p14:tracePt t="19196" x="1327150" y="1504950"/>
          <p14:tracePt t="19210" x="1308100" y="1517650"/>
          <p14:tracePt t="19227" x="1295400" y="1524000"/>
          <p14:tracePt t="19244" x="1282700" y="1549400"/>
          <p14:tracePt t="19245" x="1276350" y="1562100"/>
          <p14:tracePt t="19260" x="1263650" y="1593850"/>
          <p14:tracePt t="19277" x="1250950" y="1631950"/>
          <p14:tracePt t="19293" x="1250950" y="1695450"/>
          <p14:tracePt t="19310" x="1263650" y="1803400"/>
          <p14:tracePt t="19327" x="1282700" y="1879600"/>
          <p14:tracePt t="19344" x="1308100" y="1955800"/>
          <p14:tracePt t="19360" x="1384300" y="2000250"/>
          <p14:tracePt t="19375" x="1416050" y="2012950"/>
          <p14:tracePt t="19393" x="1504950" y="2032000"/>
          <p14:tracePt t="19409" x="1581150" y="2044700"/>
          <p14:tracePt t="19426" x="1682750" y="2057400"/>
          <p14:tracePt t="19442" x="1790700" y="2063750"/>
          <p14:tracePt t="19459" x="1873250" y="2063750"/>
          <p14:tracePt t="19475" x="1917700" y="2076450"/>
          <p14:tracePt t="19476" x="1943100" y="2076450"/>
          <p14:tracePt t="19492" x="1993900" y="2076450"/>
          <p14:tracePt t="19509" x="2051050" y="2082800"/>
          <p14:tracePt t="19526" x="2127250" y="2082800"/>
          <p14:tracePt t="19542" x="2190750" y="2076450"/>
          <p14:tracePt t="19559" x="2266950" y="2032000"/>
          <p14:tracePt t="19575" x="2343150" y="1981200"/>
          <p14:tracePt t="19577" x="2355850" y="1974850"/>
          <p14:tracePt t="19592" x="2400300" y="1949450"/>
          <p14:tracePt t="19609" x="2438400" y="1924050"/>
          <p14:tracePt t="19625" x="2457450" y="1892300"/>
          <p14:tracePt t="19642" x="2489200" y="1828800"/>
          <p14:tracePt t="19658" x="2501900" y="1746250"/>
          <p14:tracePt t="19675" x="2514600" y="1600200"/>
          <p14:tracePt t="19692" x="2514600" y="1485900"/>
          <p14:tracePt t="19708" x="2514600" y="1466850"/>
          <p14:tracePt t="19725" x="2514600" y="1454150"/>
          <p14:tracePt t="19820" x="2508250" y="1466850"/>
          <p14:tracePt t="19829" x="2489200" y="1517650"/>
          <p14:tracePt t="19829" x="0" y="0"/>
        </p14:tracePtLst>
        <p14:tracePtLst>
          <p14:tracePt t="20797" x="4178300" y="2165350"/>
          <p14:tracePt t="20859" x="4108450" y="2152650"/>
          <p14:tracePt t="20867" x="4057650" y="2152650"/>
          <p14:tracePt t="20875" x="3981450" y="2139950"/>
          <p14:tracePt t="20887" x="3917950" y="2139950"/>
          <p14:tracePt t="20904" x="3733800" y="2133600"/>
          <p14:tracePt t="20921" x="3594100" y="2133600"/>
          <p14:tracePt t="20922" x="3543300" y="2120900"/>
          <p14:tracePt t="20937" x="3429000" y="2114550"/>
          <p14:tracePt t="20953" x="3206750" y="2044700"/>
          <p14:tracePt t="20970" x="2927350" y="2012950"/>
          <p14:tracePt t="20986" x="2590800" y="1981200"/>
          <p14:tracePt t="21004" x="2324100" y="1981200"/>
          <p14:tracePt t="21020" x="2133600" y="1962150"/>
          <p14:tracePt t="21036" x="1924050" y="2000250"/>
          <p14:tracePt t="21037" x="1816100" y="2032000"/>
          <p14:tracePt t="21053" x="1657350" y="2076450"/>
          <p14:tracePt t="21069" x="1543050" y="2108200"/>
          <p14:tracePt t="21086" x="1454150" y="2127250"/>
          <p14:tracePt t="21103" x="1371600" y="2127250"/>
          <p14:tracePt t="21119" x="1308100" y="2146300"/>
          <p14:tracePt t="21137" x="1244600" y="2165350"/>
          <p14:tracePt t="21151" x="1206500" y="2178050"/>
          <p14:tracePt t="21168" x="1174750" y="2184400"/>
          <p14:tracePt t="21184" x="1143000" y="2190750"/>
          <p14:tracePt t="21202" x="1117600" y="2190750"/>
          <p14:tracePt t="21229" x="1117600" y="2197100"/>
          <p14:tracePt t="21236" x="1117600" y="2203450"/>
          <p14:tracePt t="21252" x="1117600" y="2241550"/>
          <p14:tracePt t="21268" x="1123950" y="2292350"/>
          <p14:tracePt t="21285" x="1155700" y="2343150"/>
          <p14:tracePt t="21301" x="1206500" y="2381250"/>
          <p14:tracePt t="21319" x="1295400" y="2406650"/>
          <p14:tracePt t="21335" x="1466850" y="2457450"/>
          <p14:tracePt t="21351" x="1593850" y="2482850"/>
          <p14:tracePt t="21367" x="1689100" y="2501900"/>
          <p14:tracePt t="21384" x="1892300" y="2520950"/>
          <p14:tracePt t="21400" x="2152650" y="2540000"/>
          <p14:tracePt t="21417" x="2349500" y="2546350"/>
          <p14:tracePt t="21435" x="2533650" y="2546350"/>
          <p14:tracePt t="21452" x="2628900" y="2546350"/>
          <p14:tracePt t="21468" x="2743200" y="2559050"/>
          <p14:tracePt t="21484" x="2851150" y="2559050"/>
          <p14:tracePt t="21502" x="3048000" y="2578100"/>
          <p14:tracePt t="21517" x="3314700" y="2609850"/>
          <p14:tracePt t="21534" x="3613150" y="2609850"/>
          <p14:tracePt t="21551" x="3841750" y="2590800"/>
          <p14:tracePt t="21567" x="4000500" y="2571750"/>
          <p14:tracePt t="21584" x="4064000" y="2571750"/>
          <p14:tracePt t="21600" x="4083050" y="2571750"/>
          <p14:tracePt t="21617" x="4102100" y="2571750"/>
          <p14:tracePt t="21634" x="4133850" y="2571750"/>
          <p14:tracePt t="21650" x="4203700" y="2565400"/>
          <p14:tracePt t="21667" x="4260850" y="2527300"/>
          <p14:tracePt t="21668" x="4279900" y="2514600"/>
          <p14:tracePt t="21683" x="4292600" y="2508250"/>
          <p14:tracePt t="21735" x="4298950" y="2508250"/>
          <p14:tracePt t="21743" x="4324350" y="2508250"/>
          <p14:tracePt t="21752" x="4349750" y="2508250"/>
          <p14:tracePt t="21766" x="4445000" y="2508250"/>
          <p14:tracePt t="21783" x="4514850" y="2508250"/>
          <p14:tracePt t="21800" x="4521200" y="2508250"/>
          <p14:tracePt t="21867" x="4502150" y="2508250"/>
          <p14:tracePt t="21873" x="4489450" y="2501900"/>
          <p14:tracePt t="21883" x="4464050" y="2501900"/>
          <p14:tracePt t="21899" x="4432300" y="2489200"/>
          <p14:tracePt t="21916" x="4387850" y="2482850"/>
          <p14:tracePt t="21933" x="4292600" y="2470150"/>
          <p14:tracePt t="21950" x="4140200" y="2438400"/>
          <p14:tracePt t="21952" x="4038600" y="2432050"/>
          <p14:tracePt t="21966" x="3937000" y="2406650"/>
          <p14:tracePt t="21982" x="3784600" y="2374900"/>
          <p14:tracePt t="21999" x="3778250" y="2368550"/>
          <p14:tracePt t="22015" x="3778250" y="2362200"/>
          <p14:tracePt t="22032" x="3797300" y="2355850"/>
          <p14:tracePt t="22033" x="0" y="0"/>
        </p14:tracePtLst>
        <p14:tracePtLst>
          <p14:tracePt t="23750" x="4908550" y="1593850"/>
          <p14:tracePt t="23804" x="4895850" y="1593850"/>
          <p14:tracePt t="23810" x="4870450" y="1593850"/>
          <p14:tracePt t="23825" x="4851400" y="1593850"/>
          <p14:tracePt t="23841" x="4737100" y="1593850"/>
          <p14:tracePt t="23858" x="4572000" y="1593850"/>
          <p14:tracePt t="23874" x="4464050" y="1593850"/>
          <p14:tracePt t="23891" x="4349750" y="1593850"/>
          <p14:tracePt t="23907" x="4260850" y="1600200"/>
          <p14:tracePt t="23924" x="4197350" y="1612900"/>
          <p14:tracePt t="23941" x="4146550" y="1644650"/>
          <p14:tracePt t="23942" x="4133850" y="1663700"/>
          <p14:tracePt t="23957" x="4089400" y="1689100"/>
          <p14:tracePt t="23974" x="4057650" y="1708150"/>
          <p14:tracePt t="23991" x="4032250" y="1714500"/>
          <p14:tracePt t="24007" x="4006850" y="1727200"/>
          <p14:tracePt t="24024" x="3975100" y="1746250"/>
          <p14:tracePt t="24040" x="3943350" y="1758950"/>
          <p14:tracePt t="24057" x="3886200" y="1835150"/>
          <p14:tracePt t="24074" x="3841750" y="1892300"/>
          <p14:tracePt t="24090" x="3822700" y="1955800"/>
          <p14:tracePt t="24106" x="3822700" y="1993900"/>
          <p14:tracePt t="24124" x="3841750" y="2032000"/>
          <p14:tracePt t="24140" x="3892550" y="2063750"/>
          <p14:tracePt t="24157" x="3975100" y="2076450"/>
          <p14:tracePt t="24173" x="4133850" y="2082800"/>
          <p14:tracePt t="24189" x="4260850" y="2089150"/>
          <p14:tracePt t="24206" x="4432300" y="2108200"/>
          <p14:tracePt t="24223" x="4572000" y="2127250"/>
          <p14:tracePt t="24239" x="4711700" y="2146300"/>
          <p14:tracePt t="24257" x="4813300" y="2159000"/>
          <p14:tracePt t="24273" x="4826000" y="2159000"/>
          <p14:tracePt t="24334" x="4826000" y="2152650"/>
          <p14:tracePt t="24342" x="4819650" y="2146300"/>
          <p14:tracePt t="24357" x="4806950" y="2139950"/>
          <p14:tracePt t="24372" x="4800600" y="2127250"/>
          <p14:tracePt t="24388" x="4787900" y="2114550"/>
          <p14:tracePt t="24389" x="0" y="0"/>
        </p14:tracePtLst>
        <p14:tracePtLst>
          <p14:tracePt t="25579" x="4006850" y="3079750"/>
          <p14:tracePt t="25611" x="4006850" y="3086100"/>
          <p14:tracePt t="25617" x="4013200" y="3086100"/>
          <p14:tracePt t="25625" x="4019550" y="3086100"/>
          <p14:tracePt t="25634" x="4025900" y="3086100"/>
          <p14:tracePt t="25650" x="4064000" y="3086100"/>
          <p14:tracePt t="25666" x="4127500" y="3086100"/>
          <p14:tracePt t="25683" x="4241800" y="3086100"/>
          <p14:tracePt t="25700" x="4387850" y="3073400"/>
          <p14:tracePt t="25716" x="4502150" y="3073400"/>
          <p14:tracePt t="25717" x="4572000" y="3079750"/>
          <p14:tracePt t="25733" x="4667250" y="3086100"/>
          <p14:tracePt t="25750" x="4749800" y="3086100"/>
          <p14:tracePt t="25766" x="4851400" y="3086100"/>
          <p14:tracePt t="25783" x="4953000" y="3086100"/>
          <p14:tracePt t="25800" x="5041900" y="3086100"/>
          <p14:tracePt t="25816" x="5130800" y="3092450"/>
          <p14:tracePt t="25832" x="5251450" y="3105150"/>
          <p14:tracePt t="25833" x="5327650" y="3111500"/>
          <p14:tracePt t="25849" x="5473700" y="3124200"/>
          <p14:tracePt t="25866" x="5581650" y="3143250"/>
          <p14:tracePt t="25882" x="5632450" y="3155950"/>
          <p14:tracePt t="25899" x="5657850" y="3155950"/>
          <p14:tracePt t="26163" x="0" y="0"/>
        </p14:tracePtLst>
        <p14:tracePtLst>
          <p14:tracePt t="27610" x="3327400" y="4216400"/>
          <p14:tracePt t="27702" x="3327400" y="4210050"/>
          <p14:tracePt t="27724" x="3333750" y="4203700"/>
          <p14:tracePt t="27731" x="3359150" y="4203700"/>
          <p14:tracePt t="27740" x="3390900" y="4197350"/>
          <p14:tracePt t="27758" x="3473450" y="4184650"/>
          <p14:tracePt t="27774" x="3619500" y="4178300"/>
          <p14:tracePt t="27791" x="3771900" y="4178300"/>
          <p14:tracePt t="27807" x="3898900" y="4178300"/>
          <p14:tracePt t="27824" x="4083050" y="4216400"/>
          <p14:tracePt t="27841" x="4165600" y="4222750"/>
          <p14:tracePt t="27857" x="4248150" y="4222750"/>
          <p14:tracePt t="27874" x="4356100" y="4222750"/>
          <p14:tracePt t="27890" x="4476750" y="4222750"/>
          <p14:tracePt t="27908" x="4565650" y="4210050"/>
          <p14:tracePt t="28186" x="0" y="0"/>
        </p14:tracePtLst>
        <p14:tracePtLst>
          <p14:tracePt t="74404" x="7023100" y="6362700"/>
          <p14:tracePt t="74535" x="7004050" y="6356350"/>
          <p14:tracePt t="74541" x="6972300" y="6350000"/>
          <p14:tracePt t="74549" x="6940550" y="6350000"/>
          <p14:tracePt t="74558" x="6902450" y="6343650"/>
          <p14:tracePt t="74573" x="6813550" y="6343650"/>
          <p14:tracePt t="74590" x="6718300" y="6343650"/>
          <p14:tracePt t="74606" x="6616700" y="6343650"/>
          <p14:tracePt t="74623" x="6489700" y="6343650"/>
          <p14:tracePt t="74642" x="6305550" y="6330950"/>
          <p14:tracePt t="74656" x="6267450" y="6324600"/>
          <p14:tracePt t="74657" x="6229350" y="6324600"/>
          <p14:tracePt t="74674" x="6127750" y="6318250"/>
          <p14:tracePt t="74689" x="5969000" y="6311900"/>
          <p14:tracePt t="74706" x="5740400" y="6305550"/>
          <p14:tracePt t="74722" x="5467350" y="6286500"/>
          <p14:tracePt t="74740" x="5137150" y="6223000"/>
          <p14:tracePt t="74741" x="4953000" y="6197600"/>
          <p14:tracePt t="74757" x="4559300" y="6178550"/>
          <p14:tracePt t="74773" x="4146550" y="6178550"/>
          <p14:tracePt t="74789" x="3676650" y="6178550"/>
          <p14:tracePt t="74805" x="3308350" y="6178550"/>
          <p14:tracePt t="74822" x="3060700" y="6178550"/>
          <p14:tracePt t="74838" x="2794000" y="6223000"/>
          <p14:tracePt t="74855" x="2552700" y="6223000"/>
          <p14:tracePt t="74872" x="2305050" y="6223000"/>
          <p14:tracePt t="74873" x="2197100" y="6223000"/>
          <p14:tracePt t="74889" x="2089150" y="6216650"/>
          <p14:tracePt t="74905" x="2032000" y="6216650"/>
          <p14:tracePt t="74922" x="2025650" y="6216650"/>
          <p14:tracePt t="74939" x="2019300" y="6216650"/>
          <p14:tracePt t="74955" x="2000250" y="6216650"/>
          <p14:tracePt t="74972" x="1968500" y="6216650"/>
          <p14:tracePt t="74973" x="1936750" y="6216650"/>
          <p14:tracePt t="74989" x="1841500" y="6197600"/>
          <p14:tracePt t="75005" x="1727200" y="6178550"/>
          <p14:tracePt t="75021" x="1612900" y="6165850"/>
          <p14:tracePt t="75038" x="1473200" y="6140450"/>
          <p14:tracePt t="75058" x="1250950" y="6115050"/>
          <p14:tracePt t="75072" x="1149350" y="6127750"/>
          <p14:tracePt t="75087" x="1047750" y="6184900"/>
          <p14:tracePt t="75104" x="990600" y="6261100"/>
          <p14:tracePt t="75121" x="952500" y="6369050"/>
          <p14:tracePt t="75138" x="946150" y="6464300"/>
          <p14:tracePt t="75154" x="946150" y="6553200"/>
          <p14:tracePt t="75172" x="965200" y="6648450"/>
          <p14:tracePt t="75187" x="1003300" y="6661150"/>
          <p14:tracePt t="75203" x="1079500" y="6705600"/>
          <p14:tracePt t="75221" x="1181100" y="6737350"/>
          <p14:tracePt t="75238" x="1358900" y="6775450"/>
          <p14:tracePt t="75254" x="1651000" y="6826250"/>
          <p14:tracePt t="75272" x="2070100" y="6851650"/>
          <p14:tracePt t="75288" x="2184400" y="6851650"/>
          <p14:tracePt t="75305" x="2279650" y="6845300"/>
          <p14:tracePt t="75321" x="2362200" y="6832600"/>
          <p14:tracePt t="75337" x="2463800" y="6813550"/>
          <p14:tracePt t="75354" x="2660650" y="6807200"/>
          <p14:tracePt t="75370" x="2863850" y="6800850"/>
          <p14:tracePt t="75386" x="3143250" y="6800850"/>
          <p14:tracePt t="75387" x="3270250" y="6800850"/>
          <p14:tracePt t="75403" x="3441700" y="6800850"/>
          <p14:tracePt t="75420" x="3575050" y="6794500"/>
          <p14:tracePt t="75436" x="3714750" y="6788150"/>
          <p14:tracePt t="75453" x="3911600" y="6788150"/>
          <p14:tracePt t="75469" x="4108450" y="6800850"/>
          <p14:tracePt t="75486" x="4349750" y="6826250"/>
          <p14:tracePt t="75503" x="4565650" y="6832600"/>
          <p14:tracePt t="75520" x="4749800" y="6851650"/>
          <p14:tracePt t="75537" x="4921250" y="6851650"/>
          <p14:tracePt t="75553" x="5035550" y="6851650"/>
          <p14:tracePt t="75570" x="5187950" y="6851650"/>
          <p14:tracePt t="75586" x="5340350" y="6851650"/>
          <p14:tracePt t="75603" x="5524500" y="6851650"/>
          <p14:tracePt t="75620" x="5613400" y="6851650"/>
          <p14:tracePt t="75636" x="5715000" y="6851650"/>
          <p14:tracePt t="75653" x="5803900" y="6851650"/>
          <p14:tracePt t="75670" x="5873750" y="6851650"/>
          <p14:tracePt t="75686" x="5956300" y="6851650"/>
          <p14:tracePt t="75702" x="6032500" y="6851650"/>
          <p14:tracePt t="75703" x="6083300" y="6851650"/>
          <p14:tracePt t="75720" x="6197600" y="6851650"/>
          <p14:tracePt t="75736" x="6324600" y="6851650"/>
          <p14:tracePt t="75752" x="6457950" y="6851650"/>
          <p14:tracePt t="75769" x="6553200" y="6826250"/>
          <p14:tracePt t="75785" x="6629400" y="6794500"/>
          <p14:tracePt t="75803" x="6750050" y="6724650"/>
          <p14:tracePt t="75819" x="6781800" y="6718300"/>
          <p14:tracePt t="75820" x="6807200" y="6705600"/>
          <p14:tracePt t="75835" x="6889750" y="6692900"/>
          <p14:tracePt t="75852" x="6953250" y="6673850"/>
          <p14:tracePt t="75868" x="6997700" y="6661150"/>
          <p14:tracePt t="75885" x="7035800" y="6635750"/>
          <p14:tracePt t="75902" x="7086600" y="6604000"/>
          <p14:tracePt t="75918" x="7105650" y="6584950"/>
          <p14:tracePt t="75935" x="7175500" y="6565900"/>
          <p14:tracePt t="75952" x="7207250" y="6559550"/>
          <p14:tracePt t="75968" x="7239000" y="6546850"/>
          <p14:tracePt t="75985" x="7264400" y="6521450"/>
          <p14:tracePt t="76002" x="7283450" y="6489700"/>
          <p14:tracePt t="76018" x="7289800" y="6407150"/>
          <p14:tracePt t="76034" x="7289800" y="6350000"/>
          <p14:tracePt t="76051" x="7289800" y="6318250"/>
          <p14:tracePt t="76067" x="7296150" y="6292850"/>
          <p14:tracePt t="76084" x="7302500" y="6286500"/>
          <p14:tracePt t="76155" x="7302500" y="6280150"/>
          <p14:tracePt t="76163" x="7302500" y="6261100"/>
          <p14:tracePt t="76171" x="7302500" y="6216650"/>
          <p14:tracePt t="76183" x="7302500" y="6172200"/>
          <p14:tracePt t="76200" x="7308850" y="6070600"/>
          <p14:tracePt t="76201" x="0" y="0"/>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 xmlns:p14="http://schemas.microsoft.com/office/powerpoint/2010/main" val="3916291770"/>
              </p:ext>
            </p:extLst>
          </p:nvPr>
        </p:nvGraphicFramePr>
        <p:xfrm>
          <a:off x="2209800" y="304800"/>
          <a:ext cx="4495800" cy="3124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 xmlns:p14="http://schemas.microsoft.com/office/powerpoint/2010/main" val="2330602817"/>
              </p:ext>
            </p:extLst>
          </p:nvPr>
        </p:nvGraphicFramePr>
        <p:xfrm>
          <a:off x="2209800" y="3581400"/>
          <a:ext cx="4572000" cy="3048000"/>
        </p:xfrm>
        <a:graphic>
          <a:graphicData uri="http://schemas.openxmlformats.org/drawingml/2006/chart">
            <c:chart xmlns:c="http://schemas.openxmlformats.org/drawingml/2006/chart" xmlns:r="http://schemas.openxmlformats.org/officeDocument/2006/relationships" r:id="rId4"/>
          </a:graphicData>
        </a:graphic>
      </p:graphicFrame>
      <p:pic>
        <p:nvPicPr>
          <p:cNvPr id="2" name="media8.mp3">
            <a:hlinkClick r:id="" action="ppaction://media"/>
          </p:cNvPr>
          <p:cNvPicPr>
            <a:picLocks noChangeAspect="1"/>
          </p:cNvPicPr>
          <p:nvPr>
            <a:videoFile r:link="rId1"/>
            <p:extLst>
              <p:ext uri="{DAA4B4D4-6D71-4841-9C94-3DE7FCFB9230}">
                <p14:media xmlns="" xmlns:p14="http://schemas.microsoft.com/office/powerpoint/2010/main" r:embed="rId5"/>
              </p:ext>
            </p:extLst>
          </p:nvPr>
        </p:nvPicPr>
        <p:blipFill>
          <a:blip r:embed="rId6" cstate="print"/>
          <a:stretch>
            <a:fillRect/>
          </a:stretch>
        </p:blipFill>
        <p:spPr>
          <a:xfrm>
            <a:off x="8077200" y="6248400"/>
            <a:ext cx="609600" cy="609600"/>
          </a:xfrm>
          <a:prstGeom prst="rect">
            <a:avLst/>
          </a:prstGeom>
        </p:spPr>
      </p:pic>
    </p:spTree>
    <p:extLst>
      <p:ext uri="{BB962C8B-B14F-4D97-AF65-F5344CB8AC3E}">
        <p14:creationId xmlns="" xmlns:p14="http://schemas.microsoft.com/office/powerpoint/2010/main" val="1700918483"/>
      </p:ext>
    </p:extLst>
  </p:cSld>
  <p:clrMapOvr>
    <a:masterClrMapping/>
  </p:clrMapOvr>
  <mc:AlternateContent xmlns:mc="http://schemas.openxmlformats.org/markup-compatibility/2006">
    <mc:Choice xmlns="" xmlns:p14="http://schemas.microsoft.com/office/powerpoint/2010/main" Requires="p14">
      <p:transition spd="slow" p14:dur="2000" advTm="30617"/>
    </mc:Choice>
    <mc:Fallback>
      <p:transition spd="slow" advTm="3061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545"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extLst mod="1">
    <p:ext uri="{3A86A75C-4F4B-4683-9AE1-C65F6400EC91}">
      <p14:laserTraceLst xmlns="" xmlns:p14="http://schemas.microsoft.com/office/powerpoint/2010/main">
        <p14:tracePtLst>
          <p14:tracePt t="9795" x="5619750" y="2019300"/>
          <p14:tracePt t="9833" x="5626100" y="2019300"/>
          <p14:tracePt t="11885" x="5626100" y="2025650"/>
          <p14:tracePt t="11939" x="5619750" y="2025650"/>
          <p14:tracePt t="11947" x="5594350" y="2025650"/>
          <p14:tracePt t="11956" x="5575300" y="2025650"/>
          <p14:tracePt t="11971" x="5499100" y="2025650"/>
          <p14:tracePt t="11988" x="5422900" y="2038350"/>
          <p14:tracePt t="12004" x="5334000" y="2057400"/>
          <p14:tracePt t="12021" x="5257800" y="2089150"/>
          <p14:tracePt t="12037" x="5194300" y="2114550"/>
          <p14:tracePt t="12054" x="5067300" y="2127250"/>
          <p14:tracePt t="12070" x="4959350" y="2127250"/>
          <p14:tracePt t="12087" x="4864100" y="2127250"/>
          <p14:tracePt t="12103" x="4762500" y="2127250"/>
          <p14:tracePt t="12121" x="4654550" y="2114550"/>
          <p14:tracePt t="12137" x="4565650" y="2089150"/>
          <p14:tracePt t="12153" x="4489450" y="2082800"/>
          <p14:tracePt t="12171" x="4330700" y="2057400"/>
          <p14:tracePt t="12186" x="4184650" y="2025650"/>
          <p14:tracePt t="12203" x="4019550" y="2012950"/>
          <p14:tracePt t="12221" x="3898900" y="1993900"/>
          <p14:tracePt t="12236" x="3790950" y="1981200"/>
          <p14:tracePt t="12253" x="3721100" y="1955800"/>
          <p14:tracePt t="12270" x="3663950" y="1936750"/>
          <p14:tracePt t="12286" x="3651250" y="1917700"/>
          <p14:tracePt t="12302" x="3638550" y="1898650"/>
          <p14:tracePt t="12319" x="3619500" y="1873250"/>
          <p14:tracePt t="12336" x="3600450" y="1854200"/>
          <p14:tracePt t="12353" x="3575050" y="1828800"/>
          <p14:tracePt t="12369" x="3536950" y="1828800"/>
          <p14:tracePt t="12370" x="3517900" y="1822450"/>
          <p14:tracePt t="12386" x="3492500" y="1822450"/>
          <p14:tracePt t="12402" x="3479800" y="1822450"/>
          <p14:tracePt t="13270" x="3479800" y="1828800"/>
          <p14:tracePt t="13278" x="3479800" y="1847850"/>
          <p14:tracePt t="13286" x="3479800" y="1860550"/>
          <p14:tracePt t="13299" x="3473450" y="1873250"/>
          <p14:tracePt t="13315" x="3473450" y="1905000"/>
          <p14:tracePt t="13317" x="3473450" y="1917700"/>
          <p14:tracePt t="13332" x="3473450" y="1981200"/>
          <p14:tracePt t="13349" x="3460750" y="2032000"/>
          <p14:tracePt t="13365" x="3460750" y="2082800"/>
          <p14:tracePt t="13382" x="3460750" y="2139950"/>
          <p14:tracePt t="13399" x="3460750" y="2190750"/>
          <p14:tracePt t="13415" x="3460750" y="2254250"/>
          <p14:tracePt t="13431" x="3467100" y="2324100"/>
          <p14:tracePt t="13448" x="3467100" y="2349500"/>
          <p14:tracePt t="13465" x="3467100" y="2387600"/>
          <p14:tracePt t="13481" x="3467100" y="2425700"/>
          <p14:tracePt t="13498" x="3467100" y="2457450"/>
          <p14:tracePt t="13515" x="3467100" y="2501900"/>
          <p14:tracePt t="13532" x="3467100" y="2571750"/>
          <p14:tracePt t="13548" x="3467100" y="2603500"/>
          <p14:tracePt t="13565" x="3467100" y="2660650"/>
          <p14:tracePt t="13580" x="3460750" y="2717800"/>
          <p14:tracePt t="13597" x="3460750" y="2774950"/>
          <p14:tracePt t="13613" x="3467100" y="2813050"/>
          <p14:tracePt t="13630" x="3479800" y="2844800"/>
          <p14:tracePt t="13662" x="3492500" y="2857500"/>
          <p14:tracePt t="14085" x="3498850" y="2857500"/>
          <p14:tracePt t="14092" x="3517900" y="2857500"/>
          <p14:tracePt t="14100" x="3543300" y="2857500"/>
          <p14:tracePt t="14112" x="3568700" y="2857500"/>
          <p14:tracePt t="14128" x="3663950" y="2851150"/>
          <p14:tracePt t="14145" x="3759200" y="2844800"/>
          <p14:tracePt t="14161" x="3854450" y="2832100"/>
          <p14:tracePt t="14178" x="4000500" y="2819400"/>
          <p14:tracePt t="14195" x="4083050" y="2794000"/>
          <p14:tracePt t="14212" x="4165600" y="2762250"/>
          <p14:tracePt t="14228" x="4229100" y="2730500"/>
          <p14:tracePt t="14245" x="4298950" y="2660650"/>
          <p14:tracePt t="14262" x="4394200" y="2533650"/>
          <p14:tracePt t="14279" x="4451350" y="2463800"/>
          <p14:tracePt t="14293" x="4489450" y="2406650"/>
          <p14:tracePt t="14310" x="4508500" y="2355850"/>
          <p14:tracePt t="14327" x="4508500" y="2286000"/>
          <p14:tracePt t="14344" x="4508500" y="2165350"/>
          <p14:tracePt t="14360" x="4508500" y="2012950"/>
          <p14:tracePt t="14363" x="4508500" y="1924050"/>
          <p14:tracePt t="14377" x="4508500" y="1822450"/>
          <p14:tracePt t="14393" x="4508500" y="1752600"/>
          <p14:tracePt t="14410" x="4508500" y="1720850"/>
          <p14:tracePt t="14426" x="4508500" y="1701800"/>
          <p14:tracePt t="14443" x="4508500" y="1689100"/>
          <p14:tracePt t="14459" x="4508500" y="1663700"/>
          <p14:tracePt t="14476" x="4508500" y="1625600"/>
          <p14:tracePt t="14493" x="4508500" y="1600200"/>
          <p14:tracePt t="14509" x="4508500" y="1568450"/>
          <p14:tracePt t="14526" x="4508500" y="1549400"/>
          <p14:tracePt t="14542" x="4508500" y="1536700"/>
          <p14:tracePt t="14559" x="4508500" y="1524000"/>
          <p14:tracePt t="14575" x="4508500" y="1504950"/>
          <p14:tracePt t="14592" x="4508500" y="1479550"/>
          <p14:tracePt t="14609" x="4508500" y="1466850"/>
          <p14:tracePt t="14625" x="4508500" y="1447800"/>
          <p14:tracePt t="14642" x="4508500" y="1435100"/>
          <p14:tracePt t="16854" x="0" y="0"/>
        </p14:tracePtLst>
        <p14:tracePtLst>
          <p14:tracePt t="18029" x="3454400" y="4940300"/>
          <p14:tracePt t="18574" x="3448050" y="4940300"/>
          <p14:tracePt t="18598" x="3448050" y="4946650"/>
          <p14:tracePt t="18606" x="3441700" y="4946650"/>
          <p14:tracePt t="18622" x="3435350" y="4946650"/>
          <p14:tracePt t="18628" x="3429000" y="4953000"/>
          <p14:tracePt t="18643" x="3422650" y="4959350"/>
          <p14:tracePt t="18659" x="3384550" y="4972050"/>
          <p14:tracePt t="18677" x="3352800" y="4978400"/>
          <p14:tracePt t="18693" x="3340100" y="4991100"/>
          <p14:tracePt t="18709" x="3333750" y="4991100"/>
          <p14:tracePt t="19436" x="3327400" y="4991100"/>
          <p14:tracePt t="19444" x="3321050" y="4984750"/>
          <p14:tracePt t="19456" x="3314700" y="4978400"/>
          <p14:tracePt t="19472" x="3289300" y="4965700"/>
          <p14:tracePt t="19488" x="3270250" y="4953000"/>
          <p14:tracePt t="19505" x="3251200" y="4953000"/>
          <p14:tracePt t="19620" x="3257550" y="4953000"/>
          <p14:tracePt t="19628" x="3282950" y="4959350"/>
          <p14:tracePt t="19638" x="3308350" y="4972050"/>
          <p14:tracePt t="19654" x="3346450" y="4978400"/>
          <p14:tracePt t="19671" x="3365500" y="4997450"/>
          <p14:tracePt t="19713" x="3365500" y="5003800"/>
          <p14:tracePt t="19728" x="3359150" y="5003800"/>
          <p14:tracePt t="19736" x="3352800" y="5003800"/>
          <p14:tracePt t="19746" x="3346450" y="5003800"/>
          <p14:tracePt t="19759" x="3302000" y="4997450"/>
          <p14:tracePt t="19770" x="3282950" y="4997450"/>
          <p14:tracePt t="19787" x="3251200" y="4997450"/>
          <p14:tracePt t="19804" x="3238500" y="4997450"/>
          <p14:tracePt t="19821" x="3238500" y="5003800"/>
          <p14:tracePt t="19837" x="3251200" y="5048250"/>
          <p14:tracePt t="19854" x="3302000" y="5080000"/>
          <p14:tracePt t="19870" x="3359150" y="5111750"/>
          <p14:tracePt t="19887" x="3390900" y="5118100"/>
          <p14:tracePt t="19903" x="3409950" y="5124450"/>
          <p14:tracePt t="19997" x="3390900" y="5124450"/>
          <p14:tracePt t="20005" x="3365500" y="5111750"/>
          <p14:tracePt t="20013" x="3333750" y="5105400"/>
          <p14:tracePt t="20021" x="3302000" y="5092700"/>
          <p14:tracePt t="20037" x="3257550" y="5086350"/>
          <p14:tracePt t="20053" x="3251200" y="5080000"/>
          <p14:tracePt t="20121" x="3282950" y="5080000"/>
          <p14:tracePt t="20129" x="3302000" y="5080000"/>
          <p14:tracePt t="20137" x="3321050" y="5086350"/>
          <p14:tracePt t="20153" x="3327400" y="5086350"/>
          <p14:tracePt t="20170" x="3327400" y="5092700"/>
          <p14:tracePt t="20229" x="3314700" y="5092700"/>
          <p14:tracePt t="20234" x="3295650" y="5086350"/>
          <p14:tracePt t="20243" x="3289300" y="5086350"/>
          <p14:tracePt t="20252" x="3263900" y="5073650"/>
          <p14:tracePt t="20269" x="3251200" y="5073650"/>
          <p14:tracePt t="20935" x="0" y="0"/>
        </p14:tracePtLst>
        <p14:tracePtLst>
          <p14:tracePt t="22020" x="3263900" y="5664200"/>
          <p14:tracePt t="23897" x="0" y="0"/>
        </p14:tracePtLst>
        <p14:tracePtLst>
          <p14:tracePt t="24465" x="4286250" y="5842000"/>
          <p14:tracePt t="28094" x="0" y="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aphicFrame>
        <p:nvGraphicFramePr>
          <p:cNvPr id="5" name="Object 4"/>
          <p:cNvGraphicFramePr>
            <a:graphicFrameLocks noChangeAspect="1"/>
          </p:cNvGraphicFramePr>
          <p:nvPr>
            <p:extLst>
              <p:ext uri="{D42A27DB-BD31-4B8C-83A1-F6EECF244321}">
                <p14:modId xmlns="" xmlns:p14="http://schemas.microsoft.com/office/powerpoint/2010/main" val="733477910"/>
              </p:ext>
            </p:extLst>
          </p:nvPr>
        </p:nvGraphicFramePr>
        <p:xfrm>
          <a:off x="762000" y="1188879"/>
          <a:ext cx="8001000" cy="5288121"/>
        </p:xfrm>
        <a:graphic>
          <a:graphicData uri="http://schemas.openxmlformats.org/presentationml/2006/ole">
            <p:oleObj spid="_x0000_s1096" name="Prism 6" r:id="rId5" imgW="9318151" imgH="6157914" progId="">
              <p:embed/>
            </p:oleObj>
          </a:graphicData>
        </a:graphic>
      </p:graphicFrame>
      <p:sp>
        <p:nvSpPr>
          <p:cNvPr id="6" name="Rectangle 5"/>
          <p:cNvSpPr/>
          <p:nvPr/>
        </p:nvSpPr>
        <p:spPr>
          <a:xfrm>
            <a:off x="381000" y="304800"/>
            <a:ext cx="8382000" cy="830997"/>
          </a:xfrm>
          <a:prstGeom prst="rect">
            <a:avLst/>
          </a:prstGeom>
        </p:spPr>
        <p:txBody>
          <a:bodyPr wrap="square">
            <a:spAutoFit/>
          </a:bodyPr>
          <a:lstStyle/>
          <a:p>
            <a:r>
              <a:rPr lang="en-US" sz="2400" b="1" dirty="0">
                <a:solidFill>
                  <a:srgbClr val="7030A0"/>
                </a:solidFill>
                <a:latin typeface="Berlin Sans FB Demi" panose="020E0802020502020306" pitchFamily="34" charset="0"/>
              </a:rPr>
              <a:t>Fasting and ketogenic diet induce different FGF21 responses in WT and </a:t>
            </a:r>
            <a:r>
              <a:rPr lang="en-US" sz="2400" b="1" dirty="0" smtClean="0">
                <a:solidFill>
                  <a:srgbClr val="7030A0"/>
                </a:solidFill>
                <a:latin typeface="Berlin Sans FB Demi" panose="020E0802020502020306" pitchFamily="34" charset="0"/>
              </a:rPr>
              <a:t>PPAR alpha </a:t>
            </a:r>
            <a:r>
              <a:rPr lang="en-US" sz="2400" b="1" dirty="0">
                <a:solidFill>
                  <a:srgbClr val="7030A0"/>
                </a:solidFill>
                <a:latin typeface="Berlin Sans FB Demi" panose="020E0802020502020306" pitchFamily="34" charset="0"/>
              </a:rPr>
              <a:t>KO mice</a:t>
            </a:r>
          </a:p>
        </p:txBody>
      </p:sp>
      <p:sp>
        <p:nvSpPr>
          <p:cNvPr id="7" name="Rectangle 6"/>
          <p:cNvSpPr/>
          <p:nvPr/>
        </p:nvSpPr>
        <p:spPr>
          <a:xfrm>
            <a:off x="304800" y="6362615"/>
            <a:ext cx="7772400" cy="369332"/>
          </a:xfrm>
          <a:prstGeom prst="rect">
            <a:avLst/>
          </a:prstGeom>
        </p:spPr>
        <p:txBody>
          <a:bodyPr wrap="square">
            <a:spAutoFit/>
          </a:bodyPr>
          <a:lstStyle/>
          <a:p>
            <a:r>
              <a:rPr lang="en-US" dirty="0"/>
              <a:t>Plasma FGF21 levels correlate with liver expression changes. </a:t>
            </a:r>
          </a:p>
        </p:txBody>
      </p:sp>
      <p:pic>
        <p:nvPicPr>
          <p:cNvPr id="2" name="media9.mp3">
            <a:hlinkClick r:id="" action="ppaction://media"/>
          </p:cNvPr>
          <p:cNvPicPr>
            <a:picLocks noChangeAspect="1"/>
          </p:cNvPicPr>
          <p:nvPr>
            <a:videoFile r:link="rId2"/>
            <p:extLst>
              <p:ext uri="{DAA4B4D4-6D71-4841-9C94-3DE7FCFB9230}">
                <p14:media xmlns="" xmlns:p14="http://schemas.microsoft.com/office/powerpoint/2010/main" r:embed="rId6"/>
              </p:ext>
            </p:extLst>
          </p:nvPr>
        </p:nvPicPr>
        <p:blipFill>
          <a:blip r:embed="rId7" cstate="print"/>
          <a:stretch>
            <a:fillRect/>
          </a:stretch>
        </p:blipFill>
        <p:spPr>
          <a:xfrm>
            <a:off x="7467600" y="6242481"/>
            <a:ext cx="609600" cy="609600"/>
          </a:xfrm>
          <a:prstGeom prst="rect">
            <a:avLst/>
          </a:prstGeom>
        </p:spPr>
      </p:pic>
    </p:spTree>
    <p:extLst>
      <p:ext uri="{BB962C8B-B14F-4D97-AF65-F5344CB8AC3E}">
        <p14:creationId xmlns="" xmlns:p14="http://schemas.microsoft.com/office/powerpoint/2010/main" val="1693560055"/>
      </p:ext>
    </p:extLst>
  </p:cSld>
  <p:clrMapOvr>
    <a:masterClrMapping/>
  </p:clrMapOvr>
  <mc:AlternateContent xmlns:mc="http://schemas.openxmlformats.org/markup-compatibility/2006">
    <mc:Choice xmlns="" xmlns:p14="http://schemas.microsoft.com/office/powerpoint/2010/main" Requires="p14">
      <p:transition spd="slow" p14:dur="2000" advTm="84962"/>
    </mc:Choice>
    <mc:Fallback>
      <p:transition spd="slow" advTm="84962"/>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802"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extLst mod="1">
    <p:ext uri="{3A86A75C-4F4B-4683-9AE1-C65F6400EC91}">
      <p14:laserTraceLst xmlns="" xmlns:p14="http://schemas.microsoft.com/office/powerpoint/2010/main">
        <p14:tracePtLst>
          <p14:tracePt t="11887" x="3416300" y="1346200"/>
          <p14:tracePt t="11917" x="3416300" y="1352550"/>
          <p14:tracePt t="12017" x="3409950" y="1352550"/>
          <p14:tracePt t="12025" x="3340100" y="1352550"/>
          <p14:tracePt t="12036" x="3270250" y="1339850"/>
          <p14:tracePt t="12053" x="3130550" y="1320800"/>
          <p14:tracePt t="12069" x="3009900" y="1314450"/>
          <p14:tracePt t="12086" x="2914650" y="1289050"/>
          <p14:tracePt t="12102" x="2806700" y="1263650"/>
          <p14:tracePt t="12119" x="2622550" y="1244600"/>
          <p14:tracePt t="12136" x="2419350" y="1212850"/>
          <p14:tracePt t="12152" x="2146300" y="1187450"/>
          <p14:tracePt t="12169" x="1898650" y="1143000"/>
          <p14:tracePt t="12185" x="1651000" y="1123950"/>
          <p14:tracePt t="12203" x="1371600" y="1098550"/>
          <p14:tracePt t="12218" x="1276350" y="1098550"/>
          <p14:tracePt t="12236" x="1231900" y="1111250"/>
          <p14:tracePt t="12252" x="1181100" y="1143000"/>
          <p14:tracePt t="12267" x="1136650" y="1238250"/>
          <p14:tracePt t="12284" x="1085850" y="1422400"/>
          <p14:tracePt t="12301" x="1022350" y="1568450"/>
          <p14:tracePt t="12318" x="1003300" y="1657350"/>
          <p14:tracePt t="12334" x="1009650" y="1708150"/>
          <p14:tracePt t="12351" x="1085850" y="1752600"/>
          <p14:tracePt t="12369" x="1282700" y="1809750"/>
          <p14:tracePt t="12384" x="1733550" y="1854200"/>
          <p14:tracePt t="12402" x="2495550" y="1879600"/>
          <p14:tracePt t="12418" x="3022600" y="1816100"/>
          <p14:tracePt t="12434" x="3409950" y="1720850"/>
          <p14:tracePt t="12451" x="3587750" y="1670050"/>
          <p14:tracePt t="12467" x="3740150" y="1644650"/>
          <p14:tracePt t="12483" x="3803650" y="1631950"/>
          <p14:tracePt t="12501" x="3835400" y="1631950"/>
          <p14:tracePt t="12517" x="3873500" y="1631950"/>
          <p14:tracePt t="12533" x="4025900" y="1682750"/>
          <p14:tracePt t="12550" x="4464050" y="1752600"/>
          <p14:tracePt t="12566" x="5048250" y="1892300"/>
          <p14:tracePt t="12583" x="5638800" y="2000250"/>
          <p14:tracePt t="12600" x="5842000" y="2006600"/>
          <p14:tracePt t="12601" x="5854700" y="2006600"/>
          <p14:tracePt t="12617" x="5854700" y="2000250"/>
          <p14:tracePt t="12633" x="5746750" y="1936750"/>
          <p14:tracePt t="12634" x="0" y="0"/>
        </p14:tracePtLst>
        <p14:tracePtLst>
          <p14:tracePt t="13110" x="7105650" y="1358900"/>
          <p14:tracePt t="13117" x="7080250" y="1358900"/>
          <p14:tracePt t="13132" x="6978650" y="1327150"/>
          <p14:tracePt t="13148" x="6762750" y="1320800"/>
          <p14:tracePt t="13164" x="6546850" y="1276350"/>
          <p14:tracePt t="13181" x="6362700" y="1263650"/>
          <p14:tracePt t="13197" x="6165850" y="1212850"/>
          <p14:tracePt t="13214" x="6045200" y="1193800"/>
          <p14:tracePt t="13231" x="5784850" y="1155700"/>
          <p14:tracePt t="13234" x="5695950" y="1130300"/>
          <p14:tracePt t="13247" x="5537200" y="1117600"/>
          <p14:tracePt t="13264" x="5378450" y="1104900"/>
          <p14:tracePt t="13281" x="5295900" y="1104900"/>
          <p14:tracePt t="13297" x="5238750" y="1111250"/>
          <p14:tracePt t="13313" x="5200650" y="1117600"/>
          <p14:tracePt t="13330" x="5181600" y="1168400"/>
          <p14:tracePt t="13347" x="5181600" y="1295400"/>
          <p14:tracePt t="13348" x="5187950" y="1397000"/>
          <p14:tracePt t="13364" x="5257800" y="1651000"/>
          <p14:tracePt t="13380" x="5454650" y="1822450"/>
          <p14:tracePt t="13396" x="5740400" y="1905000"/>
          <p14:tracePt t="13413" x="6038850" y="1968500"/>
          <p14:tracePt t="13430" x="6388100" y="2000250"/>
          <p14:tracePt t="13446" x="6604000" y="2032000"/>
          <p14:tracePt t="13463" x="7073900" y="2057400"/>
          <p14:tracePt t="13479" x="7346950" y="2082800"/>
          <p14:tracePt t="13496" x="7461250" y="2082800"/>
          <p14:tracePt t="13513" x="7524750" y="2082800"/>
          <p14:tracePt t="13529" x="7543800" y="2082800"/>
          <p14:tracePt t="13546" x="7556500" y="2076450"/>
          <p14:tracePt t="13563" x="7556500" y="2051050"/>
          <p14:tracePt t="13579" x="7537450" y="2019300"/>
          <p14:tracePt t="13580" x="0" y="0"/>
        </p14:tracePtLst>
        <p14:tracePtLst>
          <p14:tracePt t="14186" x="3187700" y="4298950"/>
          <p14:tracePt t="14246" x="3175000" y="4298950"/>
          <p14:tracePt t="14254" x="3149600" y="4279900"/>
          <p14:tracePt t="14262" x="3130550" y="4267200"/>
          <p14:tracePt t="14276" x="3098800" y="4254500"/>
          <p14:tracePt t="14292" x="2990850" y="4210050"/>
          <p14:tracePt t="14308" x="2908300" y="4165600"/>
          <p14:tracePt t="14325" x="2813050" y="4140200"/>
          <p14:tracePt t="14342" x="2641600" y="4114800"/>
          <p14:tracePt t="14359" x="2495550" y="4102100"/>
          <p14:tracePt t="14375" x="2349500" y="4102100"/>
          <p14:tracePt t="14392" x="2190750" y="4102100"/>
          <p14:tracePt t="14408" x="2089150" y="4102100"/>
          <p14:tracePt t="14425" x="2006600" y="4114800"/>
          <p14:tracePt t="14442" x="1905000" y="4121150"/>
          <p14:tracePt t="14458" x="1784350" y="4133850"/>
          <p14:tracePt t="14475" x="1644650" y="4152900"/>
          <p14:tracePt t="14492" x="1587500" y="4197350"/>
          <p14:tracePt t="14508" x="1549400" y="4248150"/>
          <p14:tracePt t="14524" x="1530350" y="4311650"/>
          <p14:tracePt t="14541" x="1530350" y="4368800"/>
          <p14:tracePt t="14558" x="1543050" y="4425950"/>
          <p14:tracePt t="14575" x="1562100" y="4457700"/>
          <p14:tracePt t="14591" x="1581150" y="4470400"/>
          <p14:tracePt t="14592" x="1593850" y="4470400"/>
          <p14:tracePt t="14608" x="1625600" y="4483100"/>
          <p14:tracePt t="14624" x="1708150" y="4489450"/>
          <p14:tracePt t="14641" x="1835150" y="4489450"/>
          <p14:tracePt t="14657" x="1987550" y="4508500"/>
          <p14:tracePt t="14674" x="2133600" y="4527550"/>
          <p14:tracePt t="14690" x="2355850" y="4552950"/>
          <p14:tracePt t="14692" x="2489200" y="4565650"/>
          <p14:tracePt t="14707" x="2578100" y="4572000"/>
          <p14:tracePt t="14724" x="2774950" y="4591050"/>
          <p14:tracePt t="14740" x="2882900" y="4603750"/>
          <p14:tracePt t="14757" x="3003550" y="4616450"/>
          <p14:tracePt t="14773" x="3086100" y="4622800"/>
          <p14:tracePt t="14790" x="3155950" y="4622800"/>
          <p14:tracePt t="14809" x="3181350" y="4629150"/>
          <p14:tracePt t="14884" x="3181350" y="4635500"/>
          <p14:tracePt t="14900" x="3187700" y="4641850"/>
          <p14:tracePt t="14909" x="3194050" y="4641850"/>
          <p14:tracePt t="14916" x="3200400" y="4648200"/>
          <p14:tracePt t="14924" x="3206750" y="4648200"/>
          <p14:tracePt t="15047" x="3206750" y="4629150"/>
          <p14:tracePt t="15054" x="3213100" y="4603750"/>
          <p14:tracePt t="15062" x="3213100" y="4572000"/>
          <p14:tracePt t="15073" x="3213100" y="4540250"/>
          <p14:tracePt t="15089" x="3187700" y="4464050"/>
          <p14:tracePt t="15091" x="0" y="0"/>
        </p14:tracePtLst>
        <p14:tracePtLst>
          <p14:tracePt t="15969" x="7207250" y="4387850"/>
          <p14:tracePt t="16007" x="7207250" y="4381500"/>
          <p14:tracePt t="16022" x="7207250" y="4375150"/>
          <p14:tracePt t="16031" x="7194550" y="4337050"/>
          <p14:tracePt t="16037" x="7169150" y="4298950"/>
          <p14:tracePt t="16053" x="7099300" y="4222750"/>
          <p14:tracePt t="16069" x="7016750" y="4178300"/>
          <p14:tracePt t="16085" x="6864350" y="4140200"/>
          <p14:tracePt t="16102" x="6667500" y="4102100"/>
          <p14:tracePt t="16119" x="6502400" y="4095750"/>
          <p14:tracePt t="16135" x="6330950" y="4095750"/>
          <p14:tracePt t="16152" x="6178550" y="4089400"/>
          <p14:tracePt t="16153" x="6121400" y="4089400"/>
          <p14:tracePt t="16170" x="5975350" y="4095750"/>
          <p14:tracePt t="16185" x="5842000" y="4121150"/>
          <p14:tracePt t="16201" x="5746750" y="4159250"/>
          <p14:tracePt t="16218" x="5651500" y="4191000"/>
          <p14:tracePt t="16235" x="5530850" y="4229100"/>
          <p14:tracePt t="16253" x="5397500" y="4254500"/>
          <p14:tracePt t="16267" x="5365750" y="4260850"/>
          <p14:tracePt t="16283" x="5327650" y="4273550"/>
          <p14:tracePt t="16301" x="5314950" y="4298950"/>
          <p14:tracePt t="16317" x="5283200" y="4343400"/>
          <p14:tracePt t="16333" x="5264150" y="4406900"/>
          <p14:tracePt t="16350" x="5238750" y="4464050"/>
          <p14:tracePt t="16366" x="5232400" y="4495800"/>
          <p14:tracePt t="16383" x="5264150" y="4546600"/>
          <p14:tracePt t="16399" x="5410200" y="4610100"/>
          <p14:tracePt t="16416" x="5810250" y="4718050"/>
          <p14:tracePt t="16433" x="6210300" y="4775200"/>
          <p14:tracePt t="16450" x="6578600" y="4787900"/>
          <p14:tracePt t="16466" x="6978650" y="4813300"/>
          <p14:tracePt t="16483" x="7550150" y="4883150"/>
          <p14:tracePt t="16499" x="7969250" y="4927600"/>
          <p14:tracePt t="16516" x="8420100" y="4997450"/>
          <p14:tracePt t="16532" x="8782050" y="5022850"/>
          <p14:tracePt t="16553" x="8934450" y="5035550"/>
          <p14:tracePt t="16666" x="9093200" y="4806950"/>
          <p14:tracePt t="16683" x="9010650" y="4781550"/>
          <p14:tracePt t="16684" x="0" y="0"/>
        </p14:tracePtLst>
        <p14:tracePtLst>
          <p14:tracePt t="29038" x="3879850" y="3473450"/>
          <p14:tracePt t="29222" x="3879850" y="3467100"/>
          <p14:tracePt t="29231" x="3879850" y="3448050"/>
          <p14:tracePt t="29238" x="3879850" y="3435350"/>
          <p14:tracePt t="29245" x="3867150" y="3409950"/>
          <p14:tracePt t="29262" x="3867150" y="3378200"/>
          <p14:tracePt t="29280" x="3867150" y="3340100"/>
          <p14:tracePt t="29295" x="3867150" y="3289300"/>
          <p14:tracePt t="29312" x="3867150" y="3263900"/>
          <p14:tracePt t="29329" x="3867150" y="3251200"/>
          <p14:tracePt t="29345" x="3867150" y="3225800"/>
          <p14:tracePt t="29362" x="3867150" y="3200400"/>
          <p14:tracePt t="29378" x="3867150" y="3187700"/>
          <p14:tracePt t="29395" x="3867150" y="3162300"/>
          <p14:tracePt t="29412" x="3867150" y="3136900"/>
          <p14:tracePt t="29428" x="3867150" y="3092450"/>
          <p14:tracePt t="29445" x="3860800" y="3022600"/>
          <p14:tracePt t="29462" x="3854450" y="2984500"/>
          <p14:tracePt t="29478" x="3854450" y="2959100"/>
          <p14:tracePt t="29495" x="3848100" y="2946400"/>
          <p14:tracePt t="29512" x="3841750" y="2927350"/>
          <p14:tracePt t="29528" x="3841750" y="2914650"/>
          <p14:tracePt t="29545" x="3829050" y="2876550"/>
          <p14:tracePt t="29561" x="3816350" y="2851150"/>
          <p14:tracePt t="29577" x="3790950" y="2832100"/>
          <p14:tracePt t="29595" x="3771900" y="2813050"/>
          <p14:tracePt t="29611" x="3771900" y="2806700"/>
          <p14:tracePt t="29627" x="3765550" y="2800350"/>
          <p14:tracePt t="29644" x="3746500" y="2781300"/>
          <p14:tracePt t="29661" x="3721100" y="2768600"/>
          <p14:tracePt t="29677" x="3676650" y="2762250"/>
          <p14:tracePt t="29694" x="3644900" y="2749550"/>
          <p14:tracePt t="29711" x="3619500" y="2730500"/>
          <p14:tracePt t="29727" x="3606800" y="2717800"/>
          <p14:tracePt t="29744" x="3594100" y="2705100"/>
          <p14:tracePt t="29745" x="3587750" y="2705100"/>
          <p14:tracePt t="29760" x="3575050" y="2686050"/>
          <p14:tracePt t="29777" x="3562350" y="2679700"/>
          <p14:tracePt t="29793" x="3556000" y="2673350"/>
          <p14:tracePt t="29810" x="3530600" y="2654300"/>
          <p14:tracePt t="29827" x="3524250" y="2635250"/>
          <p14:tracePt t="29843" x="3517900" y="2616200"/>
          <p14:tracePt t="29860" x="3511550" y="2616200"/>
          <p14:tracePt t="29861" x="3511550" y="2609850"/>
          <p14:tracePt t="29906" x="3505200" y="2609850"/>
          <p14:tracePt t="29914" x="3492500" y="2609850"/>
          <p14:tracePt t="29926" x="3486150" y="2609850"/>
          <p14:tracePt t="29942" x="3460750" y="2603500"/>
          <p14:tracePt t="29960" x="3429000" y="2597150"/>
          <p14:tracePt t="29975" x="3416300" y="2584450"/>
          <p14:tracePt t="29991" x="3397250" y="2584450"/>
          <p14:tracePt t="30008" x="3378200" y="2584450"/>
          <p14:tracePt t="30025" x="3352800" y="2584450"/>
          <p14:tracePt t="30042" x="3321050" y="2597150"/>
          <p14:tracePt t="30058" x="3302000" y="2616200"/>
          <p14:tracePt t="30075" x="3257550" y="2641600"/>
          <p14:tracePt t="30093" x="3238500" y="2654300"/>
          <p14:tracePt t="30108" x="3232150" y="2654300"/>
          <p14:tracePt t="30125" x="3225800" y="2660650"/>
          <p14:tracePt t="30141" x="3219450" y="2673350"/>
          <p14:tracePt t="30158" x="3213100" y="2692400"/>
          <p14:tracePt t="30175" x="3194050" y="2787650"/>
          <p14:tracePt t="30192" x="3181350" y="2851150"/>
          <p14:tracePt t="30208" x="3181350" y="2895600"/>
          <p14:tracePt t="30225" x="3175000" y="2914650"/>
          <p14:tracePt t="30241" x="3168650" y="2933700"/>
          <p14:tracePt t="30257" x="3155950" y="2959100"/>
          <p14:tracePt t="30274" x="3155950" y="2984500"/>
          <p14:tracePt t="30274" x="3155950" y="2990850"/>
          <p14:tracePt t="30291" x="3155950" y="3022600"/>
          <p14:tracePt t="30307" x="3143250" y="3086100"/>
          <p14:tracePt t="30323" x="3143250" y="3143250"/>
          <p14:tracePt t="30340" x="3143250" y="3181350"/>
          <p14:tracePt t="30357" x="3143250" y="3194050"/>
          <p14:tracePt t="30373" x="3143250" y="3200400"/>
          <p14:tracePt t="30390" x="3149600" y="3206750"/>
          <p14:tracePt t="30407" x="3149600" y="3219450"/>
          <p14:tracePt t="30423" x="3155950" y="3232150"/>
          <p14:tracePt t="30439" x="3162300" y="3244850"/>
          <p14:tracePt t="30456" x="3168650" y="3263900"/>
          <p14:tracePt t="30474" x="3181350" y="3270250"/>
          <p14:tracePt t="30475" x="3187700" y="3276600"/>
          <p14:tracePt t="30491" x="3200400" y="3282950"/>
          <p14:tracePt t="30507" x="3206750" y="3289300"/>
          <p14:tracePt t="30523" x="3213100" y="3295650"/>
          <p14:tracePt t="30540" x="3225800" y="3295650"/>
          <p14:tracePt t="30556" x="3244850" y="3302000"/>
          <p14:tracePt t="30573" x="3282950" y="3308350"/>
          <p14:tracePt t="30590" x="3327400" y="3308350"/>
          <p14:tracePt t="30591" x="3352800" y="3314700"/>
          <p14:tracePt t="30606" x="3422650" y="3321050"/>
          <p14:tracePt t="30622" x="3429000" y="3327400"/>
          <p14:tracePt t="30640" x="3448050" y="3327400"/>
          <p14:tracePt t="30656" x="3454400" y="3327400"/>
          <p14:tracePt t="30673" x="3467100" y="3321050"/>
          <p14:tracePt t="30689" x="3486150" y="3308350"/>
          <p14:tracePt t="30706" x="3524250" y="3276600"/>
          <p14:tracePt t="30722" x="3536950" y="3263900"/>
          <p14:tracePt t="30739" x="3543300" y="3251200"/>
          <p14:tracePt t="30755" x="3549650" y="3219450"/>
          <p14:tracePt t="30773" x="3549650" y="3194050"/>
          <p14:tracePt t="30789" x="3562350" y="3162300"/>
          <p14:tracePt t="30805" x="3575050" y="3105150"/>
          <p14:tracePt t="30822" x="3581400" y="3048000"/>
          <p14:tracePt t="30838" x="3587750" y="2990850"/>
          <p14:tracePt t="30855" x="3587750" y="2940050"/>
          <p14:tracePt t="30872" x="3587750" y="2901950"/>
          <p14:tracePt t="30888" x="3587750" y="2857500"/>
          <p14:tracePt t="30889" x="3587750" y="2832100"/>
          <p14:tracePt t="30905" x="3568700" y="2787650"/>
          <p14:tracePt t="30921" x="3556000" y="2755900"/>
          <p14:tracePt t="30938" x="3543300" y="2743200"/>
          <p14:tracePt t="30955" x="3536950" y="2724150"/>
          <p14:tracePt t="30971" x="3530600" y="2711450"/>
          <p14:tracePt t="30988" x="3530600" y="2679700"/>
          <p14:tracePt t="31005" x="3517900" y="2654300"/>
          <p14:tracePt t="31021" x="3511550" y="2641600"/>
          <p14:tracePt t="31038" x="3505200" y="2641600"/>
          <p14:tracePt t="31054" x="3505200" y="2635250"/>
          <p14:tracePt t="31351" x="0" y="0"/>
        </p14:tracePtLst>
        <p14:tracePtLst>
          <p14:tracePt t="32311" x="7562850" y="3460750"/>
          <p14:tracePt t="32327" x="7562850" y="3454400"/>
          <p14:tracePt t="32336" x="7569200" y="3429000"/>
          <p14:tracePt t="32350" x="7569200" y="3403600"/>
          <p14:tracePt t="32366" x="7581900" y="3333750"/>
          <p14:tracePt t="32382" x="7581900" y="3302000"/>
          <p14:tracePt t="32399" x="7581900" y="3270250"/>
          <p14:tracePt t="32415" x="7588250" y="3219450"/>
          <p14:tracePt t="32432" x="7588250" y="3187700"/>
          <p14:tracePt t="32449" x="7594600" y="3149600"/>
          <p14:tracePt t="32466" x="7600950" y="3092450"/>
          <p14:tracePt t="32482" x="7600950" y="3048000"/>
          <p14:tracePt t="32498" x="7600950" y="2997200"/>
          <p14:tracePt t="32515" x="7600950" y="2952750"/>
          <p14:tracePt t="32532" x="7600950" y="2921000"/>
          <p14:tracePt t="32548" x="7600950" y="2876550"/>
          <p14:tracePt t="32565" x="7600950" y="2851150"/>
          <p14:tracePt t="32566" x="7600950" y="2838450"/>
          <p14:tracePt t="32582" x="7600950" y="2800350"/>
          <p14:tracePt t="32598" x="7600950" y="2768600"/>
          <p14:tracePt t="32615" x="7588250" y="2730500"/>
          <p14:tracePt t="32631" x="7575550" y="2692400"/>
          <p14:tracePt t="32648" x="7575550" y="2654300"/>
          <p14:tracePt t="32665" x="7575550" y="2622550"/>
          <p14:tracePt t="32666" x="7575550" y="2609850"/>
          <p14:tracePt t="32681" x="7575550" y="2597150"/>
          <p14:tracePt t="32697" x="7575550" y="2546350"/>
          <p14:tracePt t="32715" x="7569200" y="2514600"/>
          <p14:tracePt t="32731" x="7569200" y="2489200"/>
          <p14:tracePt t="32747" x="7562850" y="2457450"/>
          <p14:tracePt t="32764" x="7562850" y="2432050"/>
          <p14:tracePt t="32781" x="7562850" y="2413000"/>
          <p14:tracePt t="32782" x="7562850" y="2393950"/>
          <p14:tracePt t="32797" x="7562850" y="2368550"/>
          <p14:tracePt t="32814" x="7556500" y="2330450"/>
          <p14:tracePt t="32830" x="7556500" y="2292350"/>
          <p14:tracePt t="32847" x="7556500" y="2266950"/>
          <p14:tracePt t="32863" x="7556500" y="2209800"/>
          <p14:tracePt t="32880" x="7550150" y="2146300"/>
          <p14:tracePt t="32897" x="7531100" y="2095500"/>
          <p14:tracePt t="32913" x="7524750" y="2082800"/>
          <p14:tracePt t="32930" x="7524750" y="2070100"/>
          <p14:tracePt t="32946" x="7518400" y="2070100"/>
          <p14:tracePt t="32963" x="7512050" y="2070100"/>
          <p14:tracePt t="32980" x="7505700" y="2063750"/>
          <p14:tracePt t="32996" x="7480300" y="2063750"/>
          <p14:tracePt t="33013" x="7448550" y="2057400"/>
          <p14:tracePt t="33028" x="7378700" y="2044700"/>
          <p14:tracePt t="33046" x="7315200" y="2025650"/>
          <p14:tracePt t="33062" x="7270750" y="2019300"/>
          <p14:tracePt t="33080" x="7264400" y="2019300"/>
          <p14:tracePt t="33187" x="7264400" y="2025650"/>
          <p14:tracePt t="33196" x="7251700" y="2057400"/>
          <p14:tracePt t="33203" x="7245350" y="2076450"/>
          <p14:tracePt t="33213" x="7245350" y="2108200"/>
          <p14:tracePt t="33229" x="7232650" y="2178050"/>
          <p14:tracePt t="33245" x="7226300" y="2247900"/>
          <p14:tracePt t="33262" x="7226300" y="2298700"/>
          <p14:tracePt t="33278" x="7239000" y="2336800"/>
          <p14:tracePt t="33279" x="7239000" y="2349500"/>
          <p14:tracePt t="33296" x="7251700" y="2374900"/>
          <p14:tracePt t="33313" x="7258050" y="2413000"/>
          <p14:tracePt t="33328" x="7258050" y="2470150"/>
          <p14:tracePt t="33345" x="7258050" y="2514600"/>
          <p14:tracePt t="33362" x="7245350" y="2559050"/>
          <p14:tracePt t="33378" x="7239000" y="2628900"/>
          <p14:tracePt t="33394" x="7232650" y="2692400"/>
          <p14:tracePt t="33412" x="7232650" y="2755900"/>
          <p14:tracePt t="33428" x="7226300" y="2800350"/>
          <p14:tracePt t="33444" x="7226300" y="2844800"/>
          <p14:tracePt t="33461" x="7226300" y="2876550"/>
          <p14:tracePt t="33478" x="7226300" y="2914650"/>
          <p14:tracePt t="33494" x="7226300" y="2959100"/>
          <p14:tracePt t="33511" x="7219950" y="2990850"/>
          <p14:tracePt t="33512" x="7213600" y="3016250"/>
          <p14:tracePt t="33528" x="7213600" y="3041650"/>
          <p14:tracePt t="33544" x="7207250" y="3079750"/>
          <p14:tracePt t="33560" x="7207250" y="3130550"/>
          <p14:tracePt t="33577" x="7207250" y="3149600"/>
          <p14:tracePt t="33594" x="7207250" y="3162300"/>
          <p14:tracePt t="33610" x="7207250" y="3175000"/>
          <p14:tracePt t="33627" x="7213600" y="3181350"/>
          <p14:tracePt t="33643" x="7219950" y="3194050"/>
          <p14:tracePt t="33660" x="7219950" y="3206750"/>
          <p14:tracePt t="33677" x="7226300" y="3219450"/>
          <p14:tracePt t="33694" x="7232650" y="3219450"/>
          <p14:tracePt t="33711" x="7277100" y="3238500"/>
          <p14:tracePt t="33712" x="7315200" y="3251200"/>
          <p14:tracePt t="33727" x="7410450" y="3263900"/>
          <p14:tracePt t="33743" x="7505700" y="3263900"/>
          <p14:tracePt t="33759" x="7562850" y="3270250"/>
          <p14:tracePt t="33776" x="7645400" y="3270250"/>
          <p14:tracePt t="33793" x="7677150" y="3263900"/>
          <p14:tracePt t="33810" x="7696200" y="3251200"/>
          <p14:tracePt t="33826" x="7702550" y="3244850"/>
          <p14:tracePt t="34172" x="0" y="0"/>
        </p14:tracePtLst>
        <p14:tracePtLst>
          <p14:tracePt t="41323" x="3581400" y="2978150"/>
          <p14:tracePt t="41399" x="3581400" y="2971800"/>
          <p14:tracePt t="41621" x="3575050" y="2971800"/>
          <p14:tracePt t="41669" x="3575050" y="2965450"/>
          <p14:tracePt t="43105" x="3568700" y="2965450"/>
          <p14:tracePt t="43136" x="3562350" y="2959100"/>
          <p14:tracePt t="43143" x="3556000" y="2959100"/>
          <p14:tracePt t="43153" x="3549650" y="2959100"/>
          <p14:tracePt t="43169" x="3524250" y="2959100"/>
          <p14:tracePt t="43186" x="3498850" y="2959100"/>
          <p14:tracePt t="43202" x="3448050" y="2959100"/>
          <p14:tracePt t="43220" x="3378200" y="2952750"/>
          <p14:tracePt t="43236" x="3321050" y="2952750"/>
          <p14:tracePt t="43253" x="3187700" y="2940050"/>
          <p14:tracePt t="43269" x="3079750" y="2940050"/>
          <p14:tracePt t="43286" x="2952750" y="2940050"/>
          <p14:tracePt t="43302" x="2819400" y="2927350"/>
          <p14:tracePt t="43319" x="2724150" y="2927350"/>
          <p14:tracePt t="43336" x="2641600" y="2927350"/>
          <p14:tracePt t="43352" x="2590800" y="2933700"/>
          <p14:tracePt t="43369" x="2565400" y="2952750"/>
          <p14:tracePt t="43386" x="2533650" y="2965450"/>
          <p14:tracePt t="43402" x="2520950" y="2965450"/>
          <p14:tracePt t="43418" x="2514600" y="2965450"/>
          <p14:tracePt t="43436" x="2457450" y="2959100"/>
          <p14:tracePt t="43452" x="2406650" y="2952750"/>
          <p14:tracePt t="43469" x="2362200" y="2952750"/>
          <p14:tracePt t="43485" x="2330450" y="2946400"/>
          <p14:tracePt t="43501" x="2317750" y="2946400"/>
          <p14:tracePt t="43522" x="2311400" y="2946400"/>
          <p14:tracePt t="43544" x="2311400" y="2952750"/>
          <p14:tracePt t="43552" x="2305050" y="2952750"/>
          <p14:tracePt t="43576" x="2298700" y="2952750"/>
          <p14:tracePt t="43584" x="2286000" y="2952750"/>
          <p14:tracePt t="43601" x="2279650" y="2952750"/>
          <p14:tracePt t="43619" x="2273300" y="2952750"/>
          <p14:tracePt t="44190" x="2292350" y="2959100"/>
          <p14:tracePt t="44199" x="2305050" y="2965450"/>
          <p14:tracePt t="44206" x="2311400" y="2965450"/>
          <p14:tracePt t="44215" x="2317750" y="2965450"/>
          <p14:tracePt t="44344" x="2311400" y="2965450"/>
          <p14:tracePt t="44367" x="2305050" y="2965450"/>
          <p14:tracePt t="44390" x="2298700" y="2965450"/>
          <p14:tracePt t="44474" x="2305050" y="2965450"/>
          <p14:tracePt t="44482" x="2324100" y="2965450"/>
          <p14:tracePt t="44490" x="2355850" y="2965450"/>
          <p14:tracePt t="44498" x="2362200" y="2971800"/>
          <p14:tracePt t="44514" x="2387600" y="2971800"/>
          <p14:tracePt t="44530" x="2393950" y="2971800"/>
          <p14:tracePt t="44590" x="2374900" y="2971800"/>
          <p14:tracePt t="44598" x="2343150" y="2971800"/>
          <p14:tracePt t="44604" x="2311400" y="2978150"/>
          <p14:tracePt t="44613" x="2273300" y="2984500"/>
          <p14:tracePt t="44629" x="2228850" y="2984500"/>
          <p14:tracePt t="44645" x="2222500" y="2984500"/>
          <p14:tracePt t="44928" x="2235200" y="2990850"/>
          <p14:tracePt t="44936" x="2247900" y="2990850"/>
          <p14:tracePt t="44945" x="2254250" y="2990850"/>
          <p14:tracePt t="44961" x="2266950" y="2990850"/>
          <p14:tracePt t="45098" x="2260600" y="2990850"/>
          <p14:tracePt t="45104" x="2254250" y="2990850"/>
          <p14:tracePt t="45113" x="2247900" y="2990850"/>
          <p14:tracePt t="45196" x="2260600" y="2990850"/>
          <p14:tracePt t="45204" x="2286000" y="2990850"/>
          <p14:tracePt t="45213" x="2298700" y="2990850"/>
          <p14:tracePt t="45227" x="2305050" y="2984500"/>
          <p14:tracePt t="45245" x="2305050" y="2978150"/>
          <p14:tracePt t="45266" x="2298700" y="2978150"/>
          <p14:tracePt t="45277" x="2292350" y="2971800"/>
          <p14:tracePt t="45293" x="2241550" y="2971800"/>
          <p14:tracePt t="45310" x="2178050" y="2971800"/>
          <p14:tracePt t="45327" x="2127250" y="2971800"/>
          <p14:tracePt t="45343" x="2120900" y="2971800"/>
          <p14:tracePt t="45382" x="2133600" y="2971800"/>
          <p14:tracePt t="45390" x="2165350" y="2984500"/>
          <p14:tracePt t="45397" x="2190750" y="2990850"/>
          <p14:tracePt t="45409" x="2241550" y="3028950"/>
          <p14:tracePt t="45426" x="2355850" y="3130550"/>
          <p14:tracePt t="45443" x="2451100" y="3244850"/>
          <p14:tracePt t="45459" x="2476500" y="3295650"/>
          <p14:tracePt t="45476" x="2495550" y="3359150"/>
          <p14:tracePt t="45492" x="2527300" y="3448050"/>
          <p14:tracePt t="45509" x="2565400" y="3517900"/>
          <p14:tracePt t="45526" x="2616200" y="3619500"/>
          <p14:tracePt t="45542" x="2743200" y="3752850"/>
          <p14:tracePt t="45559" x="2914650" y="3867150"/>
          <p14:tracePt t="45575" x="2984500" y="3892550"/>
          <p14:tracePt t="45592" x="3009900" y="3892550"/>
          <p14:tracePt t="45608" x="3009900" y="3886200"/>
          <p14:tracePt t="45641" x="3009900" y="3873500"/>
          <p14:tracePt t="45659" x="0" y="0"/>
        </p14:tracePtLst>
        <p14:tracePtLst>
          <p14:tracePt t="60067" x="2470150" y="1168400"/>
          <p14:tracePt t="60072" x="2463800" y="1181100"/>
          <p14:tracePt t="60084" x="2457450" y="1193800"/>
          <p14:tracePt t="60097" x="2444750" y="1200150"/>
          <p14:tracePt t="60150" x="2438400" y="1200150"/>
          <p14:tracePt t="60234" x="2432050" y="1200150"/>
          <p14:tracePt t="60242" x="2400300" y="1200150"/>
          <p14:tracePt t="60251" x="2374900" y="1200150"/>
          <p14:tracePt t="60262" x="2355850" y="1193800"/>
          <p14:tracePt t="60278" x="2311400" y="1181100"/>
          <p14:tracePt t="60295" x="2286000" y="1174750"/>
          <p14:tracePt t="60312" x="2254250" y="1168400"/>
          <p14:tracePt t="60313" x="2241550" y="1168400"/>
          <p14:tracePt t="60328" x="2197100" y="1168400"/>
          <p14:tracePt t="60345" x="2152650" y="1168400"/>
          <p14:tracePt t="60362" x="2089150" y="1168400"/>
          <p14:tracePt t="60378" x="2038350" y="1174750"/>
          <p14:tracePt t="60395" x="1968500" y="1174750"/>
          <p14:tracePt t="60413" x="1917700" y="1181100"/>
          <p14:tracePt t="60429" x="1873250" y="1181100"/>
          <p14:tracePt t="60445" x="1809750" y="1181100"/>
          <p14:tracePt t="60462" x="1739900" y="1181100"/>
          <p14:tracePt t="60478" x="1682750" y="1162050"/>
          <p14:tracePt t="60495" x="1593850" y="1143000"/>
          <p14:tracePt t="60512" x="1536700" y="1143000"/>
          <p14:tracePt t="60513" x="1511300" y="1136650"/>
          <p14:tracePt t="60528" x="1466850" y="1136650"/>
          <p14:tracePt t="60545" x="1435100" y="1136650"/>
          <p14:tracePt t="60664" x="1428750" y="1136650"/>
          <p14:tracePt t="60865" x="1460500" y="1136650"/>
          <p14:tracePt t="60873" x="1492250" y="1149350"/>
          <p14:tracePt t="60881" x="1543050" y="1149350"/>
          <p14:tracePt t="60894" x="1574800" y="1149350"/>
          <p14:tracePt t="60910" x="1682750" y="1162050"/>
          <p14:tracePt t="60911" x="1720850" y="1174750"/>
          <p14:tracePt t="60927" x="1835150" y="1187450"/>
          <p14:tracePt t="60944" x="1943100" y="1181100"/>
          <p14:tracePt t="60960" x="2019300" y="1181100"/>
          <p14:tracePt t="60977" x="2063750" y="1187450"/>
          <p14:tracePt t="60993" x="2089150" y="1187450"/>
          <p14:tracePt t="61010" x="2114550" y="1193800"/>
          <p14:tracePt t="61011" x="2127250" y="1193800"/>
          <p14:tracePt t="61028" x="2159000" y="1193800"/>
          <p14:tracePt t="61043" x="2222500" y="1200150"/>
          <p14:tracePt t="61059" x="2286000" y="1193800"/>
          <p14:tracePt t="61076" x="2355850" y="1193800"/>
          <p14:tracePt t="61093" x="2381250" y="1193800"/>
          <p14:tracePt t="61110" x="2387600" y="1193800"/>
          <p14:tracePt t="61126" x="2393950" y="1193800"/>
          <p14:tracePt t="61189" x="2381250" y="1193800"/>
          <p14:tracePt t="61197" x="2336800" y="1193800"/>
          <p14:tracePt t="61209" x="2305050" y="1193800"/>
          <p14:tracePt t="61226" x="2209800" y="1187450"/>
          <p14:tracePt t="61242" x="2095500" y="1181100"/>
          <p14:tracePt t="61243" x="2057400" y="1174750"/>
          <p14:tracePt t="61259" x="2025650" y="1168400"/>
          <p14:tracePt t="61275" x="2019300" y="1168400"/>
          <p14:tracePt t="61343" x="2051050" y="1162050"/>
          <p14:tracePt t="61349" x="2127250" y="1162050"/>
          <p14:tracePt t="61358" x="2171700" y="1162050"/>
          <p14:tracePt t="61375" x="2222500" y="1168400"/>
          <p14:tracePt t="61392" x="2228850" y="1168400"/>
          <p14:tracePt t="61419" x="2222500" y="1168400"/>
          <p14:tracePt t="61427" x="2190750" y="1155700"/>
          <p14:tracePt t="61441" x="2159000" y="1149350"/>
          <p14:tracePt t="61458" x="2057400" y="1136650"/>
          <p14:tracePt t="61474" x="1987550" y="1136650"/>
          <p14:tracePt t="61491" x="1968500" y="1136650"/>
          <p14:tracePt t="61541" x="1981200" y="1149350"/>
          <p14:tracePt t="61549" x="2012950" y="1149350"/>
          <p14:tracePt t="61558" x="2044700" y="1155700"/>
          <p14:tracePt t="61574" x="2146300" y="1168400"/>
          <p14:tracePt t="61591" x="2209800" y="1181100"/>
          <p14:tracePt t="61607" x="2222500" y="1181100"/>
          <p14:tracePt t="61642" x="2209800" y="1181100"/>
          <p14:tracePt t="61649" x="2171700" y="1174750"/>
          <p14:tracePt t="61658" x="2120900" y="1174750"/>
          <p14:tracePt t="61674" x="1993900" y="1162050"/>
          <p14:tracePt t="61690" x="1847850" y="1149350"/>
          <p14:tracePt t="61707" x="1739900" y="1143000"/>
          <p14:tracePt t="61724" x="1657350" y="1143000"/>
          <p14:tracePt t="61741" x="1638300" y="1143000"/>
          <p14:tracePt t="61779" x="1644650" y="1143000"/>
          <p14:tracePt t="61787" x="1676400" y="1143000"/>
          <p14:tracePt t="61795" x="1720850" y="1143000"/>
          <p14:tracePt t="61807" x="1765300" y="1149350"/>
          <p14:tracePt t="61823" x="1841500" y="1155700"/>
          <p14:tracePt t="61840" x="1866900" y="1155700"/>
          <p14:tracePt t="61856" x="1873250" y="1155700"/>
          <p14:tracePt t="61927" x="0" y="0"/>
        </p14:tracePtLst>
        <p14:tracePtLst>
          <p14:tracePt t="65485" x="7702550" y="3517900"/>
          <p14:tracePt t="65493" x="7702550" y="3511550"/>
          <p14:tracePt t="65507" x="7708900" y="3505200"/>
          <p14:tracePt t="65524" x="7708900" y="3486150"/>
          <p14:tracePt t="65541" x="7715250" y="3473450"/>
          <p14:tracePt t="65557" x="7715250" y="3454400"/>
          <p14:tracePt t="65574" x="7715250" y="3435350"/>
          <p14:tracePt t="65591" x="7715250" y="3409950"/>
          <p14:tracePt t="65607" x="7721600" y="3397250"/>
          <p14:tracePt t="65623" x="7727950" y="3359150"/>
          <p14:tracePt t="65640" x="7740650" y="3270250"/>
          <p14:tracePt t="65656" x="7753350" y="3187700"/>
          <p14:tracePt t="65673" x="7772400" y="3041650"/>
          <p14:tracePt t="65690" x="7791450" y="2838450"/>
          <p14:tracePt t="65706" x="7797800" y="2533650"/>
          <p14:tracePt t="65723" x="7804150" y="2254250"/>
          <p14:tracePt t="65740" x="7804150" y="1860550"/>
          <p14:tracePt t="65756" x="7823200" y="1682750"/>
          <p14:tracePt t="65773" x="7823200" y="1524000"/>
          <p14:tracePt t="65789" x="7823200" y="1384300"/>
          <p14:tracePt t="65807" x="7823200" y="1250950"/>
          <p14:tracePt t="65823" x="7791450" y="1162050"/>
          <p14:tracePt t="65839" x="7721600" y="1073150"/>
          <p14:tracePt t="65856" x="7658100" y="1009650"/>
          <p14:tracePt t="65872" x="7613650" y="984250"/>
          <p14:tracePt t="65891" x="7550150" y="946150"/>
          <p14:tracePt t="65905" x="7461250" y="908050"/>
          <p14:tracePt t="65921" x="7346950" y="857250"/>
          <p14:tracePt t="65938" x="7239000" y="812800"/>
          <p14:tracePt t="65954" x="7105650" y="768350"/>
          <p14:tracePt t="65955" x="7035800" y="762000"/>
          <p14:tracePt t="65972" x="6883400" y="749300"/>
          <p14:tracePt t="65989" x="6648450" y="742950"/>
          <p14:tracePt t="66004" x="6356350" y="723900"/>
          <p14:tracePt t="66021" x="5988050" y="749300"/>
          <p14:tracePt t="66037" x="5734050" y="812800"/>
          <p14:tracePt t="66055" x="5441950" y="990600"/>
          <p14:tracePt t="66071" x="5270500" y="1111250"/>
          <p14:tracePt t="66088" x="5175250" y="1168400"/>
          <p14:tracePt t="66104" x="5105400" y="1206500"/>
          <p14:tracePt t="66121" x="5029200" y="1257300"/>
          <p14:tracePt t="66124" x="4997450" y="1282700"/>
          <p14:tracePt t="66138" x="4965700" y="1308100"/>
          <p14:tracePt t="66155" x="4883150" y="1403350"/>
          <p14:tracePt t="66171" x="4819650" y="1504950"/>
          <p14:tracePt t="66187" x="4743450" y="1631950"/>
          <p14:tracePt t="66204" x="4711700" y="1695450"/>
          <p14:tracePt t="66220" x="4673600" y="1765300"/>
          <p14:tracePt t="66237" x="4648200" y="1822450"/>
          <p14:tracePt t="66254" x="4641850" y="1936750"/>
          <p14:tracePt t="66269" x="4629150" y="2190750"/>
          <p14:tracePt t="66286" x="4660900" y="2298700"/>
          <p14:tracePt t="66303" x="4692650" y="2400300"/>
          <p14:tracePt t="66319" x="4743450" y="2508250"/>
          <p14:tracePt t="66336" x="4787900" y="2571750"/>
          <p14:tracePt t="66353" x="4838700" y="2654300"/>
          <p14:tracePt t="66369" x="4908550" y="2736850"/>
          <p14:tracePt t="66385" x="4953000" y="2787650"/>
          <p14:tracePt t="66402" x="4997450" y="2851150"/>
          <p14:tracePt t="66419" x="5029200" y="2901950"/>
          <p14:tracePt t="66435" x="5073650" y="2971800"/>
          <p14:tracePt t="66452" x="5143500" y="3060700"/>
          <p14:tracePt t="66469" x="5289550" y="3149600"/>
          <p14:tracePt t="66485" x="5378450" y="3187700"/>
          <p14:tracePt t="66502" x="5448300" y="3219450"/>
          <p14:tracePt t="66519" x="5556250" y="3238500"/>
          <p14:tracePt t="66536" x="5664200" y="3257550"/>
          <p14:tracePt t="66552" x="5746750" y="3282950"/>
          <p14:tracePt t="66569" x="5880100" y="3321050"/>
          <p14:tracePt t="66586" x="5962650" y="3327400"/>
          <p14:tracePt t="66602" x="6070600" y="3346450"/>
          <p14:tracePt t="66618" x="6184900" y="3365500"/>
          <p14:tracePt t="66635" x="6280150" y="3378200"/>
          <p14:tracePt t="66652" x="6381750" y="3390900"/>
          <p14:tracePt t="66653" x="6438900" y="3416300"/>
          <p14:tracePt t="66669" x="6565900" y="3429000"/>
          <p14:tracePt t="66685" x="6673850" y="3429000"/>
          <p14:tracePt t="66702" x="6781800" y="3429000"/>
          <p14:tracePt t="66719" x="6864350" y="3429000"/>
          <p14:tracePt t="66735" x="6940550" y="3390900"/>
          <p14:tracePt t="66751" x="6972300" y="3371850"/>
          <p14:tracePt t="66768" x="7016750" y="3359150"/>
          <p14:tracePt t="66785" x="7061200" y="3346450"/>
          <p14:tracePt t="66786" x="7080250" y="3333750"/>
          <p14:tracePt t="66801" x="7150100" y="3295650"/>
          <p14:tracePt t="66818" x="7219950" y="3225800"/>
          <p14:tracePt t="66834" x="7277100" y="3155950"/>
          <p14:tracePt t="66851" x="7346950" y="3067050"/>
          <p14:tracePt t="66867" x="7404100" y="2971800"/>
          <p14:tracePt t="66884" x="7442200" y="2825750"/>
          <p14:tracePt t="66885" x="7467600" y="2743200"/>
          <p14:tracePt t="66901" x="7505700" y="2552700"/>
          <p14:tracePt t="66917" x="7524750" y="2451100"/>
          <p14:tracePt t="66934" x="7537450" y="2330450"/>
          <p14:tracePt t="66951" x="7543800" y="2228850"/>
          <p14:tracePt t="66967" x="7562850" y="2095500"/>
          <p14:tracePt t="66984" x="7556500" y="1917700"/>
          <p14:tracePt t="67000" x="7524750" y="1631950"/>
          <p14:tracePt t="67017" x="7486650" y="1435100"/>
          <p14:tracePt t="67034" x="7448550" y="1333500"/>
          <p14:tracePt t="67050" x="7423150" y="1295400"/>
          <p14:tracePt t="67067" x="7391400" y="1238250"/>
          <p14:tracePt t="67087" x="7289800" y="1155700"/>
          <p14:tracePt t="67100" x="7200900" y="1085850"/>
          <p14:tracePt t="67116" x="7105650" y="1028700"/>
          <p14:tracePt t="67133" x="6902450" y="946150"/>
          <p14:tracePt t="67149" x="6718300" y="901700"/>
          <p14:tracePt t="67166" x="6502400" y="857250"/>
          <p14:tracePt t="67182" x="6356350" y="850900"/>
          <p14:tracePt t="67183" x="6280150" y="838200"/>
          <p14:tracePt t="67199" x="6235700" y="831850"/>
          <p14:tracePt t="67215" x="6070600" y="831850"/>
          <p14:tracePt t="67232" x="5937250" y="825500"/>
          <p14:tracePt t="67249" x="5816600" y="819150"/>
          <p14:tracePt t="67265" x="5626100" y="825500"/>
          <p14:tracePt t="67281" x="5486400" y="844550"/>
          <p14:tracePt t="67298" x="5365750" y="889000"/>
          <p14:tracePt t="67315" x="5219700" y="933450"/>
          <p14:tracePt t="67315" x="5181600" y="946150"/>
          <p14:tracePt t="67331" x="5099050" y="971550"/>
          <p14:tracePt t="67348" x="5016500" y="1003300"/>
          <p14:tracePt t="67364" x="4946650" y="1047750"/>
          <p14:tracePt t="67382" x="4889500" y="1104900"/>
          <p14:tracePt t="67399" x="4794250" y="1270000"/>
          <p14:tracePt t="67415" x="4737100" y="1397000"/>
          <p14:tracePt t="67432" x="4705350" y="1536700"/>
          <p14:tracePt t="67447" x="4673600" y="1619250"/>
          <p14:tracePt t="67464" x="4629150" y="1689100"/>
          <p14:tracePt t="67480" x="4597400" y="1727200"/>
          <p14:tracePt t="67498" x="4565650" y="1778000"/>
          <p14:tracePt t="67515" x="4514850" y="1866900"/>
          <p14:tracePt t="67516" x="4495800" y="1924050"/>
          <p14:tracePt t="67531" x="4457700" y="2127250"/>
          <p14:tracePt t="67548" x="4419600" y="2406650"/>
          <p14:tracePt t="67565" x="4413250" y="2571750"/>
          <p14:tracePt t="67581" x="4406900" y="2692400"/>
          <p14:tracePt t="67598" x="4406900" y="2755900"/>
          <p14:tracePt t="67614" x="4394200" y="2838450"/>
          <p14:tracePt t="67631" x="4375150" y="2882900"/>
          <p14:tracePt t="67647" x="4356100" y="2946400"/>
          <p14:tracePt t="67664" x="4324350" y="3016250"/>
          <p14:tracePt t="67681" x="4273550" y="3073400"/>
          <p14:tracePt t="67697" x="4210050" y="3143250"/>
          <p14:tracePt t="67714" x="4114800" y="3244850"/>
          <p14:tracePt t="67730" x="4044950" y="3295650"/>
          <p14:tracePt t="67747" x="3975100" y="3352800"/>
          <p14:tracePt t="67764" x="3892550" y="3397250"/>
          <p14:tracePt t="67780" x="3822700" y="3409950"/>
          <p14:tracePt t="67797" x="3702050" y="3441700"/>
          <p14:tracePt t="67814" x="3492500" y="3511550"/>
          <p14:tracePt t="67830" x="3371850" y="3568700"/>
          <p14:tracePt t="67847" x="3143250" y="3644900"/>
          <p14:tracePt t="67863" x="2952750" y="3695700"/>
          <p14:tracePt t="67880" x="2813050" y="3746500"/>
          <p14:tracePt t="67897" x="2616200" y="3790950"/>
          <p14:tracePt t="67913" x="2432050" y="3797300"/>
          <p14:tracePt t="67914" x="2362200" y="3797300"/>
          <p14:tracePt t="67930" x="2184400" y="3784600"/>
          <p14:tracePt t="67946" x="2019300" y="3740150"/>
          <p14:tracePt t="67963" x="1892300" y="3714750"/>
          <p14:tracePt t="67979" x="1778000" y="3689350"/>
          <p14:tracePt t="67996" x="1708150" y="3670300"/>
          <p14:tracePt t="68012" x="1581150" y="3651250"/>
          <p14:tracePt t="68014" x="1504950" y="3632200"/>
          <p14:tracePt t="68030" x="1371600" y="3587750"/>
          <p14:tracePt t="68046" x="1181100" y="3505200"/>
          <p14:tracePt t="68062" x="1028700" y="3416300"/>
          <p14:tracePt t="68079" x="914400" y="3333750"/>
          <p14:tracePt t="68095" x="869950" y="3289300"/>
          <p14:tracePt t="68112" x="838200" y="3244850"/>
          <p14:tracePt t="68128" x="800100" y="3168650"/>
          <p14:tracePt t="68145" x="762000" y="3092450"/>
          <p14:tracePt t="68146" x="736600" y="3048000"/>
          <p14:tracePt t="68161" x="704850" y="2965450"/>
          <p14:tracePt t="68178" x="685800" y="2882900"/>
          <p14:tracePt t="68194" x="679450" y="2749550"/>
          <p14:tracePt t="68211" x="692150" y="2660650"/>
          <p14:tracePt t="68228" x="711200" y="2559050"/>
          <p14:tracePt t="68245" x="736600" y="2368550"/>
          <p14:tracePt t="68261" x="762000" y="2209800"/>
          <p14:tracePt t="68277" x="762000" y="2076450"/>
          <p14:tracePt t="68294" x="762000" y="1974850"/>
          <p14:tracePt t="68310" x="774700" y="1924050"/>
          <p14:tracePt t="68327" x="787400" y="1866900"/>
          <p14:tracePt t="68344" x="812800" y="1822450"/>
          <p14:tracePt t="68360" x="876300" y="1746250"/>
          <p14:tracePt t="68378" x="933450" y="1682750"/>
          <p14:tracePt t="68394" x="990600" y="1631950"/>
          <p14:tracePt t="68410" x="1054100" y="1581150"/>
          <p14:tracePt t="68427" x="1136650" y="1524000"/>
          <p14:tracePt t="68444" x="1238250" y="1460500"/>
          <p14:tracePt t="68460" x="1289050" y="1409700"/>
          <p14:tracePt t="68477" x="1333500" y="1377950"/>
          <p14:tracePt t="68493" x="1371600" y="1320800"/>
          <p14:tracePt t="68510" x="1422400" y="1276350"/>
          <p14:tracePt t="68527" x="1466850" y="1238250"/>
          <p14:tracePt t="68543" x="1504950" y="1225550"/>
          <p14:tracePt t="68544" x="1524000" y="1219200"/>
          <p14:tracePt t="68561" x="1581150" y="1219200"/>
          <p14:tracePt t="68577" x="1638300" y="1212850"/>
          <p14:tracePt t="68594" x="1714500" y="1206500"/>
          <p14:tracePt t="68610" x="1797050" y="1187450"/>
          <p14:tracePt t="68627" x="1898650" y="1162050"/>
          <p14:tracePt t="68643" x="2012950" y="1136650"/>
          <p14:tracePt t="68645" x="2051050" y="1130300"/>
          <p14:tracePt t="68661" x="2152650" y="1111250"/>
          <p14:tracePt t="68676" x="2228850" y="1098550"/>
          <p14:tracePt t="68693" x="2330450" y="1104900"/>
          <p14:tracePt t="68711" x="2406650" y="1117600"/>
          <p14:tracePt t="68734" x="2514600" y="1130300"/>
          <p14:tracePt t="68743" x="2552700" y="1143000"/>
          <p14:tracePt t="68775" x="2692400" y="1155700"/>
          <p14:tracePt t="68776" x="2736850" y="1168400"/>
          <p14:tracePt t="68784" x="2774950" y="1193800"/>
          <p14:tracePt t="68793" x="2819400" y="1206500"/>
          <p14:tracePt t="68810" x="2927350" y="1238250"/>
          <p14:tracePt t="68826" x="3003550" y="1276350"/>
          <p14:tracePt t="68844" x="3073400" y="1289050"/>
          <p14:tracePt t="68845" x="3105150" y="1295400"/>
          <p14:tracePt t="68860" x="3143250" y="1301750"/>
          <p14:tracePt t="68876" x="3181350" y="1320800"/>
          <p14:tracePt t="68893" x="3194050" y="1327150"/>
          <p14:tracePt t="68909" x="3232150" y="1365250"/>
          <p14:tracePt t="68926" x="3263900" y="1422400"/>
          <p14:tracePt t="68942" x="3308350" y="1485900"/>
          <p14:tracePt t="68959" x="3365500" y="1555750"/>
          <p14:tracePt t="68976" x="3429000" y="1612900"/>
          <p14:tracePt t="68992" x="3454400" y="1644650"/>
          <p14:tracePt t="69009" x="3479800" y="1682750"/>
          <p14:tracePt t="69026" x="3511550" y="1733550"/>
          <p14:tracePt t="69042" x="3562350" y="1797050"/>
          <p14:tracePt t="69058" x="3606800" y="1854200"/>
          <p14:tracePt t="69076" x="3676650" y="1981200"/>
          <p14:tracePt t="69092" x="3695700" y="2006600"/>
          <p14:tracePt t="69109" x="3702050" y="2019300"/>
          <p14:tracePt t="69125" x="3708400" y="2038350"/>
          <p14:tracePt t="69141" x="3714750" y="2063750"/>
          <p14:tracePt t="69157" x="3727450" y="2114550"/>
          <p14:tracePt t="69175" x="3752850" y="2317750"/>
          <p14:tracePt t="69191" x="3784600" y="2470150"/>
          <p14:tracePt t="69209" x="3803650" y="2584450"/>
          <p14:tracePt t="69226" x="3816350" y="2667000"/>
          <p14:tracePt t="69241" x="3829050" y="2724150"/>
          <p14:tracePt t="69258" x="3848100" y="2781300"/>
          <p14:tracePt t="69275" x="3886200" y="2882900"/>
          <p14:tracePt t="69291" x="3892550" y="2946400"/>
          <p14:tracePt t="69308" x="3898900" y="2997200"/>
          <p14:tracePt t="69325" x="3905250" y="3048000"/>
          <p14:tracePt t="69341" x="3917950" y="3092450"/>
          <p14:tracePt t="69357" x="3917950" y="3136900"/>
          <p14:tracePt t="69374" x="3924300" y="3225800"/>
          <p14:tracePt t="69391" x="3924300" y="3270250"/>
          <p14:tracePt t="69407" x="3937000" y="3289300"/>
          <p14:tracePt t="69423" x="3937000" y="3302000"/>
          <p14:tracePt t="69440" x="3937000" y="3321050"/>
          <p14:tracePt t="69457" x="3943350" y="3333750"/>
          <p14:tracePt t="69474" x="3968750" y="3365500"/>
          <p14:tracePt t="69490" x="3981450" y="3384550"/>
          <p14:tracePt t="69507" x="4019550" y="3429000"/>
          <p14:tracePt t="69523" x="4057650" y="3473450"/>
          <p14:tracePt t="69540" x="4083050" y="3530600"/>
          <p14:tracePt t="69556" x="4114800" y="3581400"/>
          <p14:tracePt t="69573" x="4133850" y="3613150"/>
          <p14:tracePt t="69590" x="4152900" y="3632200"/>
          <p14:tracePt t="69591" x="4165600" y="3638550"/>
          <p14:tracePt t="69607" x="4210050" y="3663950"/>
          <p14:tracePt t="69623" x="4279900" y="3702050"/>
          <p14:tracePt t="69639" x="4349750" y="3714750"/>
          <p14:tracePt t="69656" x="4387850" y="3721100"/>
          <p14:tracePt t="69672" x="4406900" y="3721100"/>
          <p14:tracePt t="69689" x="4413250" y="3721100"/>
          <p14:tracePt t="69706" x="4425950" y="3689350"/>
          <p14:tracePt t="69722" x="4445000" y="3638550"/>
          <p14:tracePt t="69738" x="4476750" y="3581400"/>
          <p14:tracePt t="69755" x="4514850" y="3492500"/>
          <p14:tracePt t="69772" x="4533900" y="3390900"/>
          <p14:tracePt t="69788" x="4546600" y="3308350"/>
          <p14:tracePt t="69806" x="4546600" y="3117850"/>
          <p14:tracePt t="69821" x="4546600" y="2832100"/>
          <p14:tracePt t="69839" x="4559300" y="2552700"/>
          <p14:tracePt t="69855" x="4578350" y="2419350"/>
          <p14:tracePt t="69871" x="4591050" y="2324100"/>
          <p14:tracePt t="69888" x="4616450" y="2209800"/>
          <p14:tracePt t="69905" x="4648200" y="2038350"/>
          <p14:tracePt t="69921" x="4667250" y="1917700"/>
          <p14:tracePt t="69938" x="4699000" y="1803400"/>
          <p14:tracePt t="69954" x="4724400" y="1708150"/>
          <p14:tracePt t="69971" x="4762500" y="1638300"/>
          <p14:tracePt t="69987" x="4806950" y="1574800"/>
          <p14:tracePt t="70005" x="4851400" y="1524000"/>
          <p14:tracePt t="70021" x="4895850" y="1466850"/>
          <p14:tracePt t="70037" x="4927600" y="1435100"/>
          <p14:tracePt t="70054" x="4978400" y="1403350"/>
          <p14:tracePt t="70070" x="5035550" y="1371600"/>
          <p14:tracePt t="70087" x="5099050" y="1352550"/>
          <p14:tracePt t="70104" x="5194300" y="1327150"/>
          <p14:tracePt t="70105" x="5232400" y="1301750"/>
          <p14:tracePt t="70121" x="5283200" y="1282700"/>
          <p14:tracePt t="70136" x="5340350" y="1257300"/>
          <p14:tracePt t="70154" x="5403850" y="1250950"/>
          <p14:tracePt t="70169" x="5486400" y="1238250"/>
          <p14:tracePt t="70186" x="5556250" y="1225550"/>
          <p14:tracePt t="70202" x="5651500" y="1187450"/>
          <p14:tracePt t="70219" x="5727700" y="1168400"/>
          <p14:tracePt t="70220" x="5765800" y="1149350"/>
          <p14:tracePt t="70235" x="5816600" y="1130300"/>
          <p14:tracePt t="70252" x="5949950" y="1092200"/>
          <p14:tracePt t="70269" x="6038850" y="1073150"/>
          <p14:tracePt t="70285" x="6121400" y="1066800"/>
          <p14:tracePt t="70302" x="6216650" y="1079500"/>
          <p14:tracePt t="70319" x="6286500" y="1092200"/>
          <p14:tracePt t="70336" x="6381750" y="1117600"/>
          <p14:tracePt t="70337" x="6407150" y="1117600"/>
          <p14:tracePt t="70353" x="6477000" y="1130300"/>
          <p14:tracePt t="70370" x="6591300" y="1149350"/>
          <p14:tracePt t="70386" x="6642100" y="1162050"/>
          <p14:tracePt t="70402" x="6705600" y="1193800"/>
          <p14:tracePt t="70419" x="6781800" y="1231900"/>
          <p14:tracePt t="70436" x="6908800" y="1276350"/>
          <p14:tracePt t="70452" x="6997700" y="1314450"/>
          <p14:tracePt t="70469" x="7073900" y="1352550"/>
          <p14:tracePt t="70485" x="7112000" y="1384300"/>
          <p14:tracePt t="70502" x="7156450" y="1447800"/>
          <p14:tracePt t="70519" x="7207250" y="1549400"/>
          <p14:tracePt t="70535" x="7321550" y="1790700"/>
          <p14:tracePt t="70551" x="7404100" y="1936750"/>
          <p14:tracePt t="70568" x="7473950" y="2063750"/>
          <p14:tracePt t="70584" x="7518400" y="2133600"/>
          <p14:tracePt t="70601" x="7550150" y="2209800"/>
          <p14:tracePt t="70617" x="7594600" y="2336800"/>
          <p14:tracePt t="70634" x="7607300" y="2444750"/>
          <p14:tracePt t="70635" x="7620000" y="2508250"/>
          <p14:tracePt t="70651" x="7651750" y="2686050"/>
          <p14:tracePt t="70667" x="7651750" y="2927350"/>
          <p14:tracePt t="70684" x="7651750" y="3206750"/>
          <p14:tracePt t="70700" x="7651750" y="3575050"/>
          <p14:tracePt t="70717" x="7658100" y="3981450"/>
          <p14:tracePt t="70734" x="7670800" y="4394200"/>
          <p14:tracePt t="70751" x="7658100" y="4781550"/>
          <p14:tracePt t="70767" x="7651750" y="4883150"/>
          <p14:tracePt t="70783" x="7639050" y="4927600"/>
          <p14:tracePt t="70800" x="7626350" y="4959350"/>
          <p14:tracePt t="70817" x="7600950" y="5010150"/>
          <p14:tracePt t="70833" x="7550150" y="5067300"/>
          <p14:tracePt t="70850" x="7480300" y="5111750"/>
          <p14:tracePt t="70866" x="7334250" y="5149850"/>
          <p14:tracePt t="70883" x="7232650" y="5162550"/>
          <p14:tracePt t="70900" x="7092950" y="5187950"/>
          <p14:tracePt t="70917" x="6997700" y="5213350"/>
          <p14:tracePt t="70934" x="6845300" y="5213350"/>
          <p14:tracePt t="70950" x="6584950" y="5168900"/>
          <p14:tracePt t="70951" x="6508750" y="5149850"/>
          <p14:tracePt t="70967" x="6324600" y="5086350"/>
          <p14:tracePt t="70983" x="6210300" y="5003800"/>
          <p14:tracePt t="71000" x="6083300" y="4914900"/>
          <p14:tracePt t="71016" x="5975350" y="4813300"/>
          <p14:tracePt t="71033" x="5886450" y="4730750"/>
          <p14:tracePt t="71049" x="5803900" y="4654550"/>
          <p14:tracePt t="71066" x="5619750" y="4527550"/>
          <p14:tracePt t="71083" x="5543550" y="4476750"/>
          <p14:tracePt t="71099" x="5473700" y="4451350"/>
          <p14:tracePt t="71116" x="5416550" y="4413250"/>
          <p14:tracePt t="71132" x="5359400" y="4356100"/>
          <p14:tracePt t="71149" x="5314950" y="4330700"/>
          <p14:tracePt t="71167" x="5213350" y="4318000"/>
          <p14:tracePt t="71182" x="5124450" y="4318000"/>
          <p14:tracePt t="71199" x="5010150" y="4311650"/>
          <p14:tracePt t="71216" x="4902200" y="4324350"/>
          <p14:tracePt t="71232" x="4832350" y="4375150"/>
          <p14:tracePt t="71248" x="4781550" y="4445000"/>
          <p14:tracePt t="71265" x="4730750" y="4552950"/>
          <p14:tracePt t="71281" x="4730750" y="4660900"/>
          <p14:tracePt t="71298" x="4711700" y="4794250"/>
          <p14:tracePt t="71315" x="4699000" y="4927600"/>
          <p14:tracePt t="71332" x="4699000" y="5054600"/>
          <p14:tracePt t="71348" x="4692650" y="5162550"/>
          <p14:tracePt t="71365" x="4699000" y="5302250"/>
          <p14:tracePt t="71381" x="4692650" y="5378450"/>
          <p14:tracePt t="71398" x="4692650" y="5454650"/>
          <p14:tracePt t="71415" x="4686300" y="5524500"/>
          <p14:tracePt t="71431" x="4686300" y="5607050"/>
          <p14:tracePt t="71448" x="4699000" y="5695950"/>
          <p14:tracePt t="71465" x="4762500" y="5816600"/>
          <p14:tracePt t="71481" x="4794250" y="5848350"/>
          <p14:tracePt t="71498" x="4826000" y="5880100"/>
          <p14:tracePt t="71515" x="4832350" y="5886450"/>
          <p14:tracePt t="71531" x="4832350" y="5892800"/>
          <p14:tracePt t="71589" x="4845050" y="5905500"/>
          <p14:tracePt t="71598" x="4851400" y="5911850"/>
          <p14:tracePt t="71603" x="4851400" y="5918200"/>
          <p14:tracePt t="71614" x="4857750" y="5924550"/>
          <p14:tracePt t="71631" x="4870450" y="5956300"/>
          <p14:tracePt t="71649" x="4876800" y="5981700"/>
          <p14:tracePt t="71664" x="4883150" y="5988050"/>
          <p14:tracePt t="71681" x="4895850" y="6007100"/>
          <p14:tracePt t="71681" x="4921250" y="6026150"/>
          <p14:tracePt t="71697" x="4959350" y="6045200"/>
          <p14:tracePt t="71714" x="5016500" y="6057900"/>
          <p14:tracePt t="71730" x="5067300" y="6057900"/>
          <p14:tracePt t="71751" x="5118100" y="6000750"/>
          <p14:tracePt t="71772" x="5124450" y="5911850"/>
          <p14:tracePt t="71773" x="5124450" y="5835650"/>
          <p14:tracePt t="71782" x="5124450" y="5734050"/>
          <p14:tracePt t="71796" x="5124450" y="5486400"/>
          <p14:tracePt t="71812" x="5118100" y="5238750"/>
          <p14:tracePt t="71829" x="5105400" y="4991100"/>
          <p14:tracePt t="71846" x="5099050" y="4845050"/>
          <p14:tracePt t="71862" x="5080000" y="4711700"/>
          <p14:tracePt t="71879" x="5041900" y="4572000"/>
          <p14:tracePt t="71895" x="4984750" y="4375150"/>
          <p14:tracePt t="71912" x="4946650" y="4292600"/>
          <p14:tracePt t="71929" x="4883150" y="4159250"/>
          <p14:tracePt t="71946" x="4819650" y="4006850"/>
          <p14:tracePt t="71963" x="4794250" y="3937000"/>
          <p14:tracePt t="71979" x="4775200" y="3917950"/>
          <p14:tracePt t="71997" x="4737100" y="3911600"/>
          <p14:tracePt t="72013" x="4699000" y="3911600"/>
          <p14:tracePt t="72029" x="4597400" y="3911600"/>
          <p14:tracePt t="72045" x="4425950" y="3937000"/>
          <p14:tracePt t="72062" x="4203700" y="3968750"/>
          <p14:tracePt t="72079" x="4038600" y="4019550"/>
          <p14:tracePt t="72096" x="3854450" y="4127500"/>
          <p14:tracePt t="72112" x="3759200" y="4152900"/>
          <p14:tracePt t="72129" x="3670300" y="4184650"/>
          <p14:tracePt t="72146" x="3568700" y="4178300"/>
          <p14:tracePt t="72162" x="3422650" y="4095750"/>
          <p14:tracePt t="72178" x="3238500" y="4038600"/>
          <p14:tracePt t="72196" x="2959100" y="3943350"/>
          <p14:tracePt t="72212" x="2870200" y="3937000"/>
          <p14:tracePt t="72229" x="2787650" y="3917950"/>
          <p14:tracePt t="72245" x="2698750" y="3905250"/>
          <p14:tracePt t="72262" x="2622550" y="3905250"/>
          <p14:tracePt t="72278" x="2540000" y="3898900"/>
          <p14:tracePt t="72294" x="2438400" y="3867150"/>
          <p14:tracePt t="72310" x="2336800" y="3829050"/>
          <p14:tracePt t="72312" x="2254250" y="3810000"/>
          <p14:tracePt t="72328" x="2095500" y="3803650"/>
          <p14:tracePt t="72344" x="1968500" y="3803650"/>
          <p14:tracePt t="72360" x="1892300" y="3810000"/>
          <p14:tracePt t="72377" x="1835150" y="3829050"/>
          <p14:tracePt t="72394" x="1784350" y="3873500"/>
          <p14:tracePt t="72410" x="1746250" y="3905250"/>
          <p14:tracePt t="72427" x="1701800" y="3943350"/>
          <p14:tracePt t="72443" x="1670050" y="3981450"/>
          <p14:tracePt t="72460" x="1644650" y="4013200"/>
          <p14:tracePt t="72476" x="1619250" y="4044950"/>
          <p14:tracePt t="72493" x="1574800" y="4102100"/>
          <p14:tracePt t="72510" x="1530350" y="4178300"/>
          <p14:tracePt t="72527" x="1435100" y="4286250"/>
          <p14:tracePt t="72543" x="1384300" y="4330700"/>
          <p14:tracePt t="72559" x="1346200" y="4381500"/>
          <p14:tracePt t="72576" x="1327150" y="4419600"/>
          <p14:tracePt t="72593" x="1327150" y="4432300"/>
          <p14:tracePt t="72609" x="1320800" y="4451350"/>
          <p14:tracePt t="72626" x="1308100" y="4476750"/>
          <p14:tracePt t="72642" x="1282700" y="4527550"/>
          <p14:tracePt t="72659" x="1276350" y="4572000"/>
          <p14:tracePt t="72676" x="1263650" y="4616450"/>
          <p14:tracePt t="72692" x="1250950" y="4654550"/>
          <p14:tracePt t="72709" x="1225550" y="4699000"/>
          <p14:tracePt t="72726" x="1187450" y="4768850"/>
          <p14:tracePt t="72742" x="1162050" y="4813300"/>
          <p14:tracePt t="72759" x="1136650" y="4857750"/>
          <p14:tracePt t="72775" x="1130300" y="4902200"/>
          <p14:tracePt t="72793" x="1111250" y="4965700"/>
          <p14:tracePt t="72810" x="1104900" y="5022850"/>
          <p14:tracePt t="72826" x="1104900" y="5029200"/>
          <p14:tracePt t="72888" x="1104900" y="5010150"/>
          <p14:tracePt t="72895" x="1104900" y="4978400"/>
          <p14:tracePt t="72910" x="1136650" y="4933950"/>
          <p14:tracePt t="72926" x="1200150" y="4876800"/>
          <p14:tracePt t="72942" x="1289050" y="4775200"/>
          <p14:tracePt t="72959" x="1352550" y="4616450"/>
          <p14:tracePt t="72975" x="1416050" y="4413250"/>
          <p14:tracePt t="72992" x="1498600" y="4203700"/>
          <p14:tracePt t="73011" x="1657350" y="4000500"/>
          <p14:tracePt t="73025" x="1746250" y="3968750"/>
          <p14:tracePt t="73042" x="2120900" y="3867150"/>
          <p14:tracePt t="73059" x="2419350" y="3835400"/>
          <p14:tracePt t="73075" x="2692400" y="3797300"/>
          <p14:tracePt t="73091" x="2952750" y="3740150"/>
          <p14:tracePt t="73110" x="3130550" y="3721100"/>
          <p14:tracePt t="73125" x="3263900" y="3733800"/>
          <p14:tracePt t="73126" x="3295650" y="3733800"/>
          <p14:tracePt t="73142" x="3371850" y="3740150"/>
          <p14:tracePt t="73158" x="3435350" y="3765550"/>
          <p14:tracePt t="73173" x="3511550" y="3803650"/>
          <p14:tracePt t="73190" x="3575050" y="3854450"/>
          <p14:tracePt t="73207" x="3632200" y="3905250"/>
          <p14:tracePt t="73223" x="3676650" y="3943350"/>
          <p14:tracePt t="73240" x="3702050" y="3981450"/>
          <p14:tracePt t="73256" x="3733800" y="4044950"/>
          <p14:tracePt t="73273" x="3771900" y="4070350"/>
          <p14:tracePt t="73290" x="3790950" y="4089400"/>
          <p14:tracePt t="73306" x="3816350" y="4102100"/>
          <p14:tracePt t="73323" x="3835400" y="4108450"/>
          <p14:tracePt t="73339" x="3841750" y="4108450"/>
          <p14:tracePt t="73497" x="0" y="0"/>
        </p14:tracePtLst>
        <p14:tracePtLst>
          <p14:tracePt t="79038" x="5029200" y="1143000"/>
          <p14:tracePt t="79068" x="5022850" y="1143000"/>
          <p14:tracePt t="79076" x="5016500" y="1162050"/>
          <p14:tracePt t="79084" x="5010150" y="1187450"/>
          <p14:tracePt t="79099" x="5003800" y="1219200"/>
          <p14:tracePt t="79116" x="4965700" y="1301750"/>
          <p14:tracePt t="79132" x="4946650" y="1358900"/>
          <p14:tracePt t="79149" x="4921250" y="1409700"/>
          <p14:tracePt t="79166" x="4908550" y="1454150"/>
          <p14:tracePt t="79182" x="4902200" y="1517650"/>
          <p14:tracePt t="79198" x="4908550" y="1663700"/>
          <p14:tracePt t="79216" x="4914900" y="1816100"/>
          <p14:tracePt t="79232" x="4940300" y="1955800"/>
          <p14:tracePt t="79249" x="4946650" y="2152650"/>
          <p14:tracePt t="79265" x="4946650" y="2241550"/>
          <p14:tracePt t="79282" x="4946650" y="2349500"/>
          <p14:tracePt t="79298" x="4953000" y="2501900"/>
          <p14:tracePt t="79315" x="4978400" y="2647950"/>
          <p14:tracePt t="79333" x="5003800" y="2800350"/>
          <p14:tracePt t="79348" x="5041900" y="2990850"/>
          <p14:tracePt t="79365" x="5060950" y="3111500"/>
          <p14:tracePt t="79382" x="5073650" y="3213100"/>
          <p14:tracePt t="79398" x="5130800" y="3371850"/>
          <p14:tracePt t="79415" x="5168900" y="3486150"/>
          <p14:tracePt t="79431" x="5200650" y="3568700"/>
          <p14:tracePt t="79447" x="5251450" y="3638550"/>
          <p14:tracePt t="79464" x="5321300" y="3683000"/>
          <p14:tracePt t="79481" x="5422900" y="3721100"/>
          <p14:tracePt t="79498" x="5581650" y="3727450"/>
          <p14:tracePt t="79515" x="5702300" y="3727450"/>
          <p14:tracePt t="79531" x="5803900" y="3721100"/>
          <p14:tracePt t="79547" x="5899150" y="3721100"/>
          <p14:tracePt t="79564" x="6000750" y="3733800"/>
          <p14:tracePt t="79580" x="6102350" y="3727450"/>
          <p14:tracePt t="79597" x="6286500" y="3714750"/>
          <p14:tracePt t="79616" x="6553200" y="3663950"/>
          <p14:tracePt t="79630" x="6750050" y="3632200"/>
          <p14:tracePt t="79647" x="6965950" y="3613150"/>
          <p14:tracePt t="79664" x="7143750" y="3594100"/>
          <p14:tracePt t="79680" x="7258050" y="3575050"/>
          <p14:tracePt t="79698" x="7366000" y="3562350"/>
          <p14:tracePt t="79699" x="7416800" y="3549650"/>
          <p14:tracePt t="79713" x="7467600" y="3536950"/>
          <p14:tracePt t="79730" x="7658100" y="3467100"/>
          <p14:tracePt t="79747" x="7747000" y="3416300"/>
          <p14:tracePt t="79763" x="7867650" y="3346450"/>
          <p14:tracePt t="79779" x="7950200" y="3295650"/>
          <p14:tracePt t="79796" x="8026400" y="3257550"/>
          <p14:tracePt t="79813" x="8083550" y="3219450"/>
          <p14:tracePt t="79815" x="8102600" y="3200400"/>
          <p14:tracePt t="79830" x="8140700" y="3143250"/>
          <p14:tracePt t="79846" x="8166100" y="2965450"/>
          <p14:tracePt t="79862" x="8166100" y="2686050"/>
          <p14:tracePt t="79879" x="8147050" y="2527300"/>
          <p14:tracePt t="79896" x="8128000" y="2393950"/>
          <p14:tracePt t="79899" x="8115300" y="2324100"/>
          <p14:tracePt t="79912" x="8096250" y="2286000"/>
          <p14:tracePt t="79930" x="8039100" y="2165350"/>
          <p14:tracePt t="79945" x="7988300" y="2101850"/>
          <p14:tracePt t="79962" x="7931150" y="2006600"/>
          <p14:tracePt t="79978" x="7861300" y="1924050"/>
          <p14:tracePt t="79994" x="7804150" y="1847850"/>
          <p14:tracePt t="80011" x="7715250" y="1758950"/>
          <p14:tracePt t="80027" x="7626350" y="1689100"/>
          <p14:tracePt t="80044" x="7435850" y="1593850"/>
          <p14:tracePt t="80061" x="7315200" y="1530350"/>
          <p14:tracePt t="80077" x="7162800" y="1479550"/>
          <p14:tracePt t="80095" x="6978650" y="1441450"/>
          <p14:tracePt t="80110" x="6648450" y="1339850"/>
          <p14:tracePt t="80127" x="6235700" y="1231900"/>
          <p14:tracePt t="80144" x="5829300" y="1143000"/>
          <p14:tracePt t="80161" x="5670550" y="1098550"/>
          <p14:tracePt t="80177" x="5613400" y="1098550"/>
          <p14:tracePt t="80193" x="5562600" y="1098550"/>
          <p14:tracePt t="80209" x="5518150" y="1098550"/>
          <p14:tracePt t="80226" x="5441950" y="1098550"/>
          <p14:tracePt t="80243" x="5353050" y="1092200"/>
          <p14:tracePt t="80245" x="5314950" y="1098550"/>
          <p14:tracePt t="80262" x="5264150" y="1104900"/>
          <p14:tracePt t="80276" x="5219700" y="1123950"/>
          <p14:tracePt t="80292" x="5175250" y="1168400"/>
          <p14:tracePt t="80309" x="5124450" y="1212850"/>
          <p14:tracePt t="80326" x="5060950" y="1250950"/>
          <p14:tracePt t="80342" x="5022850" y="1276350"/>
          <p14:tracePt t="80359" x="4972050" y="1295400"/>
          <p14:tracePt t="80375" x="4927600" y="1320800"/>
          <p14:tracePt t="80392" x="4908550" y="1339850"/>
          <p14:tracePt t="80409" x="4902200" y="1365250"/>
          <p14:tracePt t="80425" x="4895850" y="1435100"/>
          <p14:tracePt t="80442" x="4895850" y="1536700"/>
          <p14:tracePt t="80512" x="4902200" y="1536700"/>
          <p14:tracePt t="80536" x="4908550" y="1536700"/>
          <p14:tracePt t="80545" x="4908550" y="1530350"/>
          <p14:tracePt t="80551" x="4908550" y="1524000"/>
          <p14:tracePt t="80551" x="0" y="0"/>
        </p14:tracePtLst>
        <p14:tracePtLst>
          <p14:tracePt t="81605" x="6223000" y="1225550"/>
          <p14:tracePt t="81613" x="6223000" y="1219200"/>
          <p14:tracePt t="81622" x="6210300" y="1219200"/>
          <p14:tracePt t="81639" x="6134100" y="1225550"/>
          <p14:tracePt t="81655" x="6045200" y="1238250"/>
          <p14:tracePt t="81671" x="5988050" y="1250950"/>
          <p14:tracePt t="81689" x="5949950" y="1257300"/>
          <p14:tracePt t="81705" x="5892800" y="1295400"/>
          <p14:tracePt t="81721" x="5873750" y="1327150"/>
          <p14:tracePt t="81738" x="5848350" y="1384300"/>
          <p14:tracePt t="81754" x="5822950" y="1441450"/>
          <p14:tracePt t="81771" x="5810250" y="1504950"/>
          <p14:tracePt t="81788" x="5797550" y="1568450"/>
          <p14:tracePt t="81804" x="5797550" y="1631950"/>
          <p14:tracePt t="81806" x="5803900" y="1657350"/>
          <p14:tracePt t="81821" x="5835650" y="1701800"/>
          <p14:tracePt t="81837" x="5880100" y="1765300"/>
          <p14:tracePt t="81854" x="5956300" y="1816100"/>
          <p14:tracePt t="81871" x="6083300" y="1873250"/>
          <p14:tracePt t="81887" x="6210300" y="1892300"/>
          <p14:tracePt t="81904" x="6432550" y="1911350"/>
          <p14:tracePt t="81920" x="6711950" y="1911350"/>
          <p14:tracePt t="81937" x="6889750" y="1873250"/>
          <p14:tracePt t="81954" x="6985000" y="1822450"/>
          <p14:tracePt t="81970" x="7042150" y="1733550"/>
          <p14:tracePt t="81987" x="7054850" y="1543050"/>
          <p14:tracePt t="82004" x="7054850" y="1320800"/>
          <p14:tracePt t="82005" x="7048500" y="1270000"/>
          <p14:tracePt t="82021" x="7010400" y="1181100"/>
          <p14:tracePt t="82037" x="6959600" y="1123950"/>
          <p14:tracePt t="82053" x="6870700" y="1073150"/>
          <p14:tracePt t="82070" x="6667500" y="1035050"/>
          <p14:tracePt t="82087" x="6451600" y="984250"/>
          <p14:tracePt t="82103" x="6178550" y="914400"/>
          <p14:tracePt t="82119" x="6165850" y="914400"/>
          <p14:tracePt t="82197" x="0" y="0"/>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Manuscripts\FGF21\Figure2.tif"/>
          <p:cNvPicPr/>
          <p:nvPr/>
        </p:nvPicPr>
        <p:blipFill>
          <a:blip r:embed="rId3" cstate="print">
            <a:extLst>
              <a:ext uri="{BEBA8EAE-BF5A-486C-A8C5-ECC9F3942E4B}">
                <a14:imgProps xmln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 xmlns:a14="http://schemas.microsoft.com/office/drawing/2010/main" val="0"/>
              </a:ext>
            </a:extLst>
          </a:blip>
          <a:srcRect/>
          <a:stretch>
            <a:fillRect/>
          </a:stretch>
        </p:blipFill>
        <p:spPr bwMode="auto">
          <a:xfrm>
            <a:off x="4724400" y="381000"/>
            <a:ext cx="4192424" cy="4571999"/>
          </a:xfrm>
          <a:prstGeom prst="rect">
            <a:avLst/>
          </a:prstGeom>
          <a:noFill/>
          <a:ln>
            <a:noFill/>
          </a:ln>
        </p:spPr>
      </p:pic>
      <p:sp>
        <p:nvSpPr>
          <p:cNvPr id="5" name="Rectangle 4"/>
          <p:cNvSpPr/>
          <p:nvPr/>
        </p:nvSpPr>
        <p:spPr>
          <a:xfrm>
            <a:off x="354651" y="5306541"/>
            <a:ext cx="8596356" cy="830997"/>
          </a:xfrm>
          <a:prstGeom prst="rect">
            <a:avLst/>
          </a:prstGeom>
        </p:spPr>
        <p:txBody>
          <a:bodyPr wrap="square">
            <a:spAutoFit/>
          </a:bodyPr>
          <a:lstStyle/>
          <a:p>
            <a:r>
              <a:rPr lang="en-US" sz="1600" dirty="0"/>
              <a:t>1- wild </a:t>
            </a:r>
            <a:r>
              <a:rPr lang="en-US" sz="1600" dirty="0" smtClean="0"/>
              <a:t>type </a:t>
            </a:r>
            <a:r>
              <a:rPr lang="en-US" sz="1600" dirty="0"/>
              <a:t>fed with chow diet</a:t>
            </a:r>
            <a:r>
              <a:rPr lang="en-US" sz="1600" dirty="0" smtClean="0"/>
              <a:t>,                2- </a:t>
            </a:r>
            <a:r>
              <a:rPr lang="en-US" sz="1600" dirty="0" err="1" smtClean="0"/>
              <a:t>PPARa</a:t>
            </a:r>
            <a:r>
              <a:rPr lang="en-US" sz="1600" dirty="0" smtClean="0"/>
              <a:t>  knockout mice fed with chow diet, </a:t>
            </a:r>
          </a:p>
          <a:p>
            <a:r>
              <a:rPr lang="en-US" sz="1600" dirty="0" smtClean="0"/>
              <a:t>3- </a:t>
            </a:r>
            <a:r>
              <a:rPr lang="en-US" sz="1600" dirty="0"/>
              <a:t>wild type fed with </a:t>
            </a:r>
            <a:r>
              <a:rPr lang="en-US" sz="1600" dirty="0" err="1"/>
              <a:t>ketogenic</a:t>
            </a:r>
            <a:r>
              <a:rPr lang="en-US" sz="1600" dirty="0"/>
              <a:t> diet, </a:t>
            </a:r>
            <a:r>
              <a:rPr lang="en-US" sz="1600" dirty="0" smtClean="0"/>
              <a:t>        4- </a:t>
            </a:r>
            <a:r>
              <a:rPr lang="en-US" sz="1600" dirty="0" err="1"/>
              <a:t>PPARa</a:t>
            </a:r>
            <a:r>
              <a:rPr lang="en-US" sz="1600" dirty="0"/>
              <a:t>  knockout mice fed with </a:t>
            </a:r>
            <a:r>
              <a:rPr lang="en-US" sz="1600" dirty="0" err="1"/>
              <a:t>ketogenic</a:t>
            </a:r>
            <a:r>
              <a:rPr lang="en-US" sz="1600" dirty="0"/>
              <a:t> diet, </a:t>
            </a:r>
            <a:endParaRPr lang="en-US" sz="1600" dirty="0" smtClean="0"/>
          </a:p>
          <a:p>
            <a:r>
              <a:rPr lang="en-US" sz="1600" dirty="0" smtClean="0"/>
              <a:t>5- wild type fed </a:t>
            </a:r>
            <a:r>
              <a:rPr lang="en-US" sz="1600" dirty="0"/>
              <a:t>fasting, </a:t>
            </a:r>
            <a:r>
              <a:rPr lang="en-US" sz="1600" dirty="0" smtClean="0"/>
              <a:t>                           6- </a:t>
            </a:r>
            <a:r>
              <a:rPr lang="en-US" sz="1600" dirty="0" err="1"/>
              <a:t>PPARa</a:t>
            </a:r>
            <a:r>
              <a:rPr lang="en-US" sz="1600" dirty="0"/>
              <a:t>  knockout mice fed fasting.</a:t>
            </a:r>
          </a:p>
        </p:txBody>
      </p:sp>
      <p:pic>
        <p:nvPicPr>
          <p:cNvPr id="6"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 name="Picture 6"/>
          <p:cNvPicPr/>
          <p:nvPr/>
        </p:nvPicPr>
        <p:blipFill>
          <a:blip r:embed="rId7">
            <a:extLst>
              <a:ext uri="{BEBA8EAE-BF5A-486C-A8C5-ECC9F3942E4B}">
                <a14:imgProps xmlns="" xmlns:a14="http://schemas.microsoft.com/office/drawing/2010/main">
                  <a14:imgLayer r:embed="rId8">
                    <a14:imgEffect>
                      <a14:sharpenSoften amount="25000"/>
                    </a14:imgEffect>
                  </a14:imgLayer>
                </a14:imgProps>
              </a:ext>
            </a:extLst>
          </a:blip>
          <a:stretch>
            <a:fillRect/>
          </a:stretch>
        </p:blipFill>
        <p:spPr>
          <a:xfrm>
            <a:off x="533399" y="381001"/>
            <a:ext cx="4119430" cy="4800599"/>
          </a:xfrm>
          <a:prstGeom prst="rect">
            <a:avLst/>
          </a:prstGeom>
        </p:spPr>
      </p:pic>
      <p:sp>
        <p:nvSpPr>
          <p:cNvPr id="8" name="Rectangle 7"/>
          <p:cNvSpPr/>
          <p:nvPr/>
        </p:nvSpPr>
        <p:spPr>
          <a:xfrm>
            <a:off x="3429000" y="3908660"/>
            <a:ext cx="740908" cy="307777"/>
          </a:xfrm>
          <a:prstGeom prst="rect">
            <a:avLst/>
          </a:prstGeom>
        </p:spPr>
        <p:txBody>
          <a:bodyPr wrap="none">
            <a:spAutoFit/>
          </a:bodyPr>
          <a:lstStyle/>
          <a:p>
            <a:r>
              <a:rPr lang="en-US" sz="1400" b="1" dirty="0"/>
              <a:t>FGF21</a:t>
            </a:r>
          </a:p>
        </p:txBody>
      </p:sp>
      <p:sp>
        <p:nvSpPr>
          <p:cNvPr id="10" name="Rectangle 9"/>
          <p:cNvSpPr/>
          <p:nvPr/>
        </p:nvSpPr>
        <p:spPr>
          <a:xfrm>
            <a:off x="98922" y="6362615"/>
            <a:ext cx="8141972" cy="369332"/>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dirty="0" smtClean="0"/>
              <a:t>Liver samples were analyzed using global metabolomics - &gt; 300 metabolites</a:t>
            </a:r>
            <a:endParaRPr lang="en-US" dirty="0"/>
          </a:p>
        </p:txBody>
      </p:sp>
      <p:pic>
        <p:nvPicPr>
          <p:cNvPr id="3" name="media10.mp3">
            <a:hlinkClick r:id="" action="ppaction://media"/>
          </p:cNvPr>
          <p:cNvPicPr>
            <a:picLocks noChangeAspect="1"/>
          </p:cNvPicPr>
          <p:nvPr>
            <a:videoFile r:link="rId1"/>
            <p:extLst>
              <p:ext uri="{DAA4B4D4-6D71-4841-9C94-3DE7FCFB9230}">
                <p14:media xmlns="" xmlns:p14="http://schemas.microsoft.com/office/powerpoint/2010/main" r:embed="rId9"/>
              </p:ext>
            </p:extLst>
          </p:nvPr>
        </p:nvPicPr>
        <p:blipFill>
          <a:blip r:embed="rId10" cstate="print"/>
          <a:stretch>
            <a:fillRect/>
          </a:stretch>
        </p:blipFill>
        <p:spPr>
          <a:xfrm>
            <a:off x="8534400" y="5687403"/>
            <a:ext cx="609600" cy="609600"/>
          </a:xfrm>
          <a:prstGeom prst="rect">
            <a:avLst/>
          </a:prstGeom>
        </p:spPr>
      </p:pic>
    </p:spTree>
    <p:extLst>
      <p:ext uri="{BB962C8B-B14F-4D97-AF65-F5344CB8AC3E}">
        <p14:creationId xmlns="" xmlns:p14="http://schemas.microsoft.com/office/powerpoint/2010/main" val="13842352"/>
      </p:ext>
    </p:extLst>
  </p:cSld>
  <p:clrMapOvr>
    <a:masterClrMapping/>
  </p:clrMapOvr>
  <mc:AlternateContent xmlns:mc="http://schemas.openxmlformats.org/markup-compatibility/2006">
    <mc:Choice xmlns="" xmlns:p14="http://schemas.microsoft.com/office/powerpoint/2010/main" Requires="p14">
      <p:transition spd="slow" p14:dur="2000" advTm="75839"/>
    </mc:Choice>
    <mc:Fallback>
      <p:transition spd="slow" advTm="75839"/>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571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endCondLst>
                    <p:cond evt="onStopAudio" delay="0">
                      <p:tgtEl>
                        <p:sldTgt/>
                      </p:tgtEl>
                    </p:cond>
                  </p:endCondLst>
                </p:cTn>
                <p:tgtEl>
                  <p:spTgt spid="3"/>
                </p:tgtEl>
              </p:cMediaNode>
            </p:video>
          </p:childTnLst>
        </p:cTn>
      </p:par>
    </p:tnLst>
  </p:timing>
  <p:extLst mod="1">
    <p:ext uri="{3A86A75C-4F4B-4683-9AE1-C65F6400EC91}">
      <p14:laserTraceLst xmlns="" xmlns:p14="http://schemas.microsoft.com/office/powerpoint/2010/main">
        <p14:tracePtLst>
          <p14:tracePt t="6934" x="7143750" y="6445250"/>
          <p14:tracePt t="7534" x="7143750" y="6438900"/>
          <p14:tracePt t="7540" x="7137400" y="6426200"/>
          <p14:tracePt t="7557" x="7112000" y="6388100"/>
          <p14:tracePt t="7573" x="7086600" y="6375400"/>
          <p14:tracePt t="7589" x="7061200" y="6362700"/>
          <p14:tracePt t="7606" x="7042150" y="6362700"/>
          <p14:tracePt t="7622" x="7010400" y="6356350"/>
          <p14:tracePt t="7638" x="7004050" y="6356350"/>
          <p14:tracePt t="7656" x="6991350" y="6356350"/>
          <p14:tracePt t="7656" x="6985000" y="6356350"/>
          <p14:tracePt t="7672" x="6972300" y="6356350"/>
          <p14:tracePt t="7672" x="6959600" y="6362700"/>
          <p14:tracePt t="7688" x="6915150" y="6362700"/>
          <p14:tracePt t="7705" x="6883400" y="6362700"/>
          <p14:tracePt t="7721" x="6832600" y="6362700"/>
          <p14:tracePt t="7738" x="6762750" y="6362700"/>
          <p14:tracePt t="7755" x="6699250" y="6362700"/>
          <p14:tracePt t="7771" x="6616700" y="6362700"/>
          <p14:tracePt t="7788" x="6572250" y="6362700"/>
          <p14:tracePt t="7804" x="6534150" y="6356350"/>
          <p14:tracePt t="7821" x="6489700" y="6343650"/>
          <p14:tracePt t="7837" x="6438900" y="6343650"/>
          <p14:tracePt t="7854" x="6394450" y="6337300"/>
          <p14:tracePt t="7871" x="6305550" y="6330950"/>
          <p14:tracePt t="7887" x="6242050" y="6330950"/>
          <p14:tracePt t="7904" x="6197600" y="6337300"/>
          <p14:tracePt t="7920" x="6184900" y="6337300"/>
          <p14:tracePt t="7937" x="6178550" y="6337300"/>
          <p14:tracePt t="7954" x="6172200" y="6337300"/>
          <p14:tracePt t="7971" x="6159500" y="6343650"/>
          <p14:tracePt t="7987" x="6159500" y="6350000"/>
          <p14:tracePt t="8003" x="6153150" y="6375400"/>
          <p14:tracePt t="8021" x="6153150" y="6394450"/>
          <p14:tracePt t="8037" x="6159500" y="6432550"/>
          <p14:tracePt t="8053" x="6178550" y="6464300"/>
          <p14:tracePt t="8070" x="6203950" y="6489700"/>
          <p14:tracePt t="8087" x="6210300" y="6489700"/>
          <p14:tracePt t="8225" x="6223000" y="6515100"/>
          <p14:tracePt t="8232" x="6235700" y="6534150"/>
          <p14:tracePt t="8241" x="6242050" y="6546850"/>
          <p14:tracePt t="8253" x="6254750" y="6553200"/>
          <p14:tracePt t="8270" x="6299200" y="6578600"/>
          <p14:tracePt t="8271" x="6318250" y="6591300"/>
          <p14:tracePt t="8287" x="6362700" y="6604000"/>
          <p14:tracePt t="8303" x="6432550" y="6610350"/>
          <p14:tracePt t="8319" x="6496050" y="6610350"/>
          <p14:tracePt t="8336" x="6540500" y="6604000"/>
          <p14:tracePt t="8353" x="6572250" y="6604000"/>
          <p14:tracePt t="8369" x="6597650" y="6604000"/>
          <p14:tracePt t="8386" x="6623050" y="6604000"/>
          <p14:tracePt t="8403" x="6724650" y="6604000"/>
          <p14:tracePt t="8419" x="6826250" y="6604000"/>
          <p14:tracePt t="8436" x="6915150" y="6604000"/>
          <p14:tracePt t="8452" x="7023100" y="6591300"/>
          <p14:tracePt t="8469" x="7112000" y="6578600"/>
          <p14:tracePt t="8485" x="7162800" y="6572250"/>
          <p14:tracePt t="8502" x="7188200" y="6565900"/>
          <p14:tracePt t="8503" x="7194550" y="6565900"/>
          <p14:tracePt t="8518" x="7207250" y="6559550"/>
          <p14:tracePt t="8534" x="7219950" y="6553200"/>
          <p14:tracePt t="8550" x="7232650" y="6553200"/>
          <p14:tracePt t="8567" x="7251700" y="6553200"/>
          <p14:tracePt t="8584" x="7296150" y="6553200"/>
          <p14:tracePt t="8602" x="7366000" y="6559550"/>
          <p14:tracePt t="8618" x="7423150" y="6565900"/>
          <p14:tracePt t="8634" x="7473950" y="6572250"/>
          <p14:tracePt t="8651" x="7524750" y="6572250"/>
          <p14:tracePt t="8667" x="7607300" y="6572250"/>
          <p14:tracePt t="8683" x="7670800" y="6572250"/>
          <p14:tracePt t="8701" x="7727950" y="6572250"/>
          <p14:tracePt t="8717" x="7759700" y="6572250"/>
          <p14:tracePt t="8733" x="7785100" y="6572250"/>
          <p14:tracePt t="8750" x="7816850" y="6572250"/>
          <p14:tracePt t="8766" x="7854950" y="6584950"/>
          <p14:tracePt t="8783" x="7880350" y="6591300"/>
          <p14:tracePt t="8800" x="7912100" y="6591300"/>
          <p14:tracePt t="8817" x="7937500" y="6591300"/>
          <p14:tracePt t="8956" x="7924800" y="6584950"/>
          <p14:tracePt t="8963" x="7886700" y="6578600"/>
          <p14:tracePt t="8971" x="7829550" y="6572250"/>
          <p14:tracePt t="8983" x="7772400" y="6572250"/>
          <p14:tracePt t="8999" x="7670800" y="6559550"/>
          <p14:tracePt t="9016" x="7607300" y="6540500"/>
          <p14:tracePt t="9033" x="7499350" y="6527800"/>
          <p14:tracePt t="9049" x="7423150" y="6527800"/>
          <p14:tracePt t="9066" x="7359650" y="6515100"/>
          <p14:tracePt t="9082" x="7277100" y="6508750"/>
          <p14:tracePt t="9099" x="7175500" y="6502400"/>
          <p14:tracePt t="9116" x="7092950" y="6489700"/>
          <p14:tracePt t="9117" x="7054850" y="6477000"/>
          <p14:tracePt t="9132" x="6985000" y="6470650"/>
          <p14:tracePt t="9149" x="6927850" y="6464300"/>
          <p14:tracePt t="9165" x="6883400" y="6457950"/>
          <p14:tracePt t="9182" x="6826250" y="6451600"/>
          <p14:tracePt t="9199" x="6769100" y="6451600"/>
          <p14:tracePt t="9215" x="6724650" y="6451600"/>
          <p14:tracePt t="9232" x="6699250" y="6457950"/>
          <p14:tracePt t="9234" x="6680200" y="6457950"/>
          <p14:tracePt t="9248" x="6629400" y="6464300"/>
          <p14:tracePt t="9265" x="6591300" y="6464300"/>
          <p14:tracePt t="9282" x="6540500" y="6464300"/>
          <p14:tracePt t="9298" x="6515100" y="6464300"/>
          <p14:tracePt t="9317" x="6400800" y="6464300"/>
          <p14:tracePt t="9331" x="6343650" y="6464300"/>
          <p14:tracePt t="9348" x="6273800" y="6483350"/>
          <p14:tracePt t="9364" x="6242050" y="6489700"/>
          <p14:tracePt t="9381" x="6216650" y="6502400"/>
          <p14:tracePt t="9398" x="6203950" y="6515100"/>
          <p14:tracePt t="9415" x="6197600" y="6527800"/>
          <p14:tracePt t="9431" x="6197600" y="6565900"/>
          <p14:tracePt t="9448" x="6216650" y="6597650"/>
          <p14:tracePt t="9464" x="6235700" y="6635750"/>
          <p14:tracePt t="9481" x="6292850" y="6661150"/>
          <p14:tracePt t="9497" x="6350000" y="6673850"/>
          <p14:tracePt t="9514" x="6451600" y="6692900"/>
          <p14:tracePt t="9531" x="6546850" y="6705600"/>
          <p14:tracePt t="9531" x="6623050" y="6718300"/>
          <p14:tracePt t="9547" x="6769100" y="6718300"/>
          <p14:tracePt t="9564" x="6915150" y="6724650"/>
          <p14:tracePt t="9580" x="7004050" y="6724650"/>
          <p14:tracePt t="9598" x="7080250" y="6731000"/>
          <p14:tracePt t="9613" x="7188200" y="6731000"/>
          <p14:tracePt t="9630" x="7372350" y="6743700"/>
          <p14:tracePt t="9647" x="7575550" y="6756400"/>
          <p14:tracePt t="9663" x="7664450" y="6762750"/>
          <p14:tracePt t="9680" x="7740650" y="6762750"/>
          <p14:tracePt t="9696" x="7785100" y="6762750"/>
          <p14:tracePt t="9713" x="7829550" y="6756400"/>
          <p14:tracePt t="9730" x="7861300" y="6743700"/>
          <p14:tracePt t="9746" x="7912100" y="6731000"/>
          <p14:tracePt t="9747" x="7931150" y="6724650"/>
          <p14:tracePt t="9763" x="7981950" y="6705600"/>
          <p14:tracePt t="9780" x="8001000" y="6680200"/>
          <p14:tracePt t="9796" x="8007350" y="6667500"/>
          <p14:tracePt t="9813" x="8007350" y="6654800"/>
          <p14:tracePt t="9829" x="8001000" y="6623050"/>
          <p14:tracePt t="9846" x="7969250" y="6584950"/>
          <p14:tracePt t="9862" x="7886700" y="6534150"/>
          <p14:tracePt t="9879" x="7766050" y="6489700"/>
          <p14:tracePt t="9896" x="7683500" y="6483350"/>
          <p14:tracePt t="9912" x="7575550" y="6477000"/>
          <p14:tracePt t="9929" x="7461250" y="6470650"/>
          <p14:tracePt t="9946" x="7353300" y="6451600"/>
          <p14:tracePt t="9962" x="7067550" y="6394450"/>
          <p14:tracePt t="9978" x="6838950" y="6350000"/>
          <p14:tracePt t="9995" x="6711950" y="6330950"/>
          <p14:tracePt t="10012" x="6604000" y="6324600"/>
          <p14:tracePt t="10028" x="6546850" y="6324600"/>
          <p14:tracePt t="10045" x="6515100" y="6318250"/>
          <p14:tracePt t="10062" x="6496050" y="6318250"/>
          <p14:tracePt t="10078" x="6470650" y="6318250"/>
          <p14:tracePt t="10094" x="6438900" y="6324600"/>
          <p14:tracePt t="10111" x="6426200" y="6324600"/>
          <p14:tracePt t="10516" x="0" y="0"/>
        </p14:tracePtLst>
        <p14:tracePtLst>
          <p14:tracePt t="15311" x="8540750" y="387350"/>
          <p14:tracePt t="15457" x="8534400" y="381000"/>
          <p14:tracePt t="15481" x="8528050" y="381000"/>
          <p14:tracePt t="15490" x="8521700" y="381000"/>
          <p14:tracePt t="15519" x="8515350" y="381000"/>
          <p14:tracePt t="15803" x="8502650" y="381000"/>
          <p14:tracePt t="15811" x="8464550" y="374650"/>
          <p14:tracePt t="15819" x="8413750" y="368300"/>
          <p14:tracePt t="15837" x="8318500" y="355600"/>
          <p14:tracePt t="15853" x="8229600" y="336550"/>
          <p14:tracePt t="15870" x="8121650" y="323850"/>
          <p14:tracePt t="15887" x="8032750" y="311150"/>
          <p14:tracePt t="15888" x="7981950" y="298450"/>
          <p14:tracePt t="15903" x="7880350" y="292100"/>
          <p14:tracePt t="15920" x="7772400" y="279400"/>
          <p14:tracePt t="15936" x="7664450" y="273050"/>
          <p14:tracePt t="15953" x="7543800" y="266700"/>
          <p14:tracePt t="15970" x="7429500" y="260350"/>
          <p14:tracePt t="15986" x="7321550" y="260350"/>
          <p14:tracePt t="16003" x="7232650" y="260350"/>
          <p14:tracePt t="16004" x="7194550" y="260350"/>
          <p14:tracePt t="16020" x="7124700" y="266700"/>
          <p14:tracePt t="16036" x="7042150" y="266700"/>
          <p14:tracePt t="16053" x="6965950" y="279400"/>
          <p14:tracePt t="16069" x="6883400" y="292100"/>
          <p14:tracePt t="16086" x="6813550" y="298450"/>
          <p14:tracePt t="16102" x="6743700" y="304800"/>
          <p14:tracePt t="16119" x="6667500" y="317500"/>
          <p14:tracePt t="16120" x="6635750" y="330200"/>
          <p14:tracePt t="16136" x="6572250" y="342900"/>
          <p14:tracePt t="16152" x="6496050" y="355600"/>
          <p14:tracePt t="16169" x="6445250" y="361950"/>
          <p14:tracePt t="16185" x="6381750" y="381000"/>
          <p14:tracePt t="16202" x="6305550" y="393700"/>
          <p14:tracePt t="16219" x="6242050" y="406400"/>
          <p14:tracePt t="16235" x="6178550" y="412750"/>
          <p14:tracePt t="16252" x="6121400" y="431800"/>
          <p14:tracePt t="16268" x="6076950" y="444500"/>
          <p14:tracePt t="16285" x="6019800" y="450850"/>
          <p14:tracePt t="16302" x="5975350" y="450850"/>
          <p14:tracePt t="16318" x="5924550" y="457200"/>
          <p14:tracePt t="16336" x="5861050" y="463550"/>
          <p14:tracePt t="16351" x="5829300" y="463550"/>
          <p14:tracePt t="16368" x="5797550" y="463550"/>
          <p14:tracePt t="16385" x="5759450" y="469900"/>
          <p14:tracePt t="16401" x="5715000" y="476250"/>
          <p14:tracePt t="16418" x="5664200" y="488950"/>
          <p14:tracePt t="16434" x="5575300" y="514350"/>
          <p14:tracePt t="16451" x="5530850" y="533400"/>
          <p14:tracePt t="16467" x="5492750" y="546100"/>
          <p14:tracePt t="16484" x="5461000" y="558800"/>
          <p14:tracePt t="16501" x="5429250" y="571500"/>
          <p14:tracePt t="16517" x="5403850" y="571500"/>
          <p14:tracePt t="16534" x="5384800" y="584200"/>
          <p14:tracePt t="16549" x="5378450" y="590550"/>
          <p14:tracePt t="16566" x="5372100" y="596900"/>
          <p14:tracePt t="16583" x="5359400" y="609600"/>
          <p14:tracePt t="16599" x="5340350" y="628650"/>
          <p14:tracePt t="16616" x="5321300" y="641350"/>
          <p14:tracePt t="16632" x="5289550" y="679450"/>
          <p14:tracePt t="16649" x="5283200" y="717550"/>
          <p14:tracePt t="16650" x="5276850" y="730250"/>
          <p14:tracePt t="16667" x="5276850" y="768350"/>
          <p14:tracePt t="16683" x="5276850" y="806450"/>
          <p14:tracePt t="16700" x="5270500" y="844550"/>
          <p14:tracePt t="16716" x="5257800" y="889000"/>
          <p14:tracePt t="16733" x="5238750" y="952500"/>
          <p14:tracePt t="16734" x="5238750" y="984250"/>
          <p14:tracePt t="16750" x="5226050" y="1054100"/>
          <p14:tracePt t="16766" x="5213350" y="1123950"/>
          <p14:tracePt t="16782" x="5194300" y="1193800"/>
          <p14:tracePt t="16799" x="5175250" y="1276350"/>
          <p14:tracePt t="16815" x="5162550" y="1352550"/>
          <p14:tracePt t="16832" x="5137150" y="1435100"/>
          <p14:tracePt t="16849" x="5118100" y="1498600"/>
          <p14:tracePt t="16865" x="5099050" y="1555750"/>
          <p14:tracePt t="16882" x="5086350" y="1593850"/>
          <p14:tracePt t="16898" x="5080000" y="1644650"/>
          <p14:tracePt t="16915" x="5060950" y="1708150"/>
          <p14:tracePt t="16932" x="5041900" y="1765300"/>
          <p14:tracePt t="16948" x="5029200" y="1816100"/>
          <p14:tracePt t="16965" x="4991100" y="1911350"/>
          <p14:tracePt t="16981" x="4972050" y="1943100"/>
          <p14:tracePt t="16998" x="4953000" y="1987550"/>
          <p14:tracePt t="17015" x="4940300" y="2019300"/>
          <p14:tracePt t="17031" x="4921250" y="2063750"/>
          <p14:tracePt t="17048" x="4902200" y="2108200"/>
          <p14:tracePt t="17064" x="4889500" y="2171700"/>
          <p14:tracePt t="17081" x="4889500" y="2216150"/>
          <p14:tracePt t="17097" x="4889500" y="2254250"/>
          <p14:tracePt t="17114" x="4889500" y="2266950"/>
          <p14:tracePt t="17210" x="4889500" y="2279650"/>
          <p14:tracePt t="17218" x="4889500" y="2292350"/>
          <p14:tracePt t="17231" x="4895850" y="2292350"/>
          <p14:tracePt t="17248" x="4895850" y="2298700"/>
          <p14:tracePt t="17281" x="4895850" y="2305050"/>
          <p14:tracePt t="17288" x="4870450" y="2330450"/>
          <p14:tracePt t="17298" x="4845050" y="2355850"/>
          <p14:tracePt t="17314" x="4832350" y="2374900"/>
          <p14:tracePt t="17332" x="4832350" y="2387600"/>
          <p14:tracePt t="17347" x="4838700" y="2406650"/>
          <p14:tracePt t="17349" x="4851400" y="2425700"/>
          <p14:tracePt t="17364" x="4851400" y="2444750"/>
          <p14:tracePt t="17381" x="4845050" y="2470150"/>
          <p14:tracePt t="17398" x="4800600" y="2527300"/>
          <p14:tracePt t="17414" x="4762500" y="2616200"/>
          <p14:tracePt t="17430" x="4711700" y="2724150"/>
          <p14:tracePt t="17447" x="4641850" y="2952750"/>
          <p14:tracePt t="17448" x="4616450" y="3067050"/>
          <p14:tracePt t="17464" x="4584700" y="3263900"/>
          <p14:tracePt t="17480" x="4578350" y="3371850"/>
          <p14:tracePt t="17497" x="4578350" y="3448050"/>
          <p14:tracePt t="17513" x="4578350" y="3467100"/>
          <p14:tracePt t="17594" x="4578350" y="3473450"/>
          <p14:tracePt t="17610" x="4578350" y="3486150"/>
          <p14:tracePt t="17618" x="4591050" y="3511550"/>
          <p14:tracePt t="17629" x="4610100" y="3536950"/>
          <p14:tracePt t="17645" x="4635500" y="3594100"/>
          <p14:tracePt t="17663" x="4667250" y="3663950"/>
          <p14:tracePt t="17680" x="4749800" y="3771900"/>
          <p14:tracePt t="17697" x="4800600" y="3835400"/>
          <p14:tracePt t="17712" x="4832350" y="3886200"/>
          <p14:tracePt t="17729" x="4857750" y="3937000"/>
          <p14:tracePt t="17746" x="4876800" y="3987800"/>
          <p14:tracePt t="17762" x="4889500" y="4051300"/>
          <p14:tracePt t="17779" x="4902200" y="4114800"/>
          <p14:tracePt t="17780" x="4902200" y="4152900"/>
          <p14:tracePt t="17796" x="4927600" y="4235450"/>
          <p14:tracePt t="17812" x="4978400" y="4343400"/>
          <p14:tracePt t="17829" x="5035550" y="4413250"/>
          <p14:tracePt t="17845" x="5080000" y="4483100"/>
          <p14:tracePt t="17862" x="5099050" y="4521200"/>
          <p14:tracePt t="17879" x="5111750" y="4546600"/>
          <p14:tracePt t="17895" x="5118100" y="4578350"/>
          <p14:tracePt t="17912" x="5118100" y="4591050"/>
          <p14:tracePt t="17928" x="5124450" y="4616450"/>
          <p14:tracePt t="17945" x="5130800" y="4654550"/>
          <p14:tracePt t="17962" x="5156200" y="4699000"/>
          <p14:tracePt t="17978" x="5194300" y="4775200"/>
          <p14:tracePt t="17995" x="5238750" y="4819650"/>
          <p14:tracePt t="18012" x="5270500" y="4845050"/>
          <p14:tracePt t="18029" x="5314950" y="4870450"/>
          <p14:tracePt t="18044" x="5353050" y="4895850"/>
          <p14:tracePt t="18061" x="5365750" y="4908550"/>
          <p14:tracePt t="18078" x="5384800" y="4921250"/>
          <p14:tracePt t="18079" x="5391150" y="4927600"/>
          <p14:tracePt t="18095" x="5422900" y="4940300"/>
          <p14:tracePt t="18111" x="5461000" y="4953000"/>
          <p14:tracePt t="18127" x="5505450" y="4959350"/>
          <p14:tracePt t="18145" x="5543550" y="4972050"/>
          <p14:tracePt t="18161" x="5607050" y="5003800"/>
          <p14:tracePt t="18177" x="5645150" y="5016500"/>
          <p14:tracePt t="18194" x="5683250" y="5022850"/>
          <p14:tracePt t="18211" x="5791200" y="5048250"/>
          <p14:tracePt t="18227" x="5822950" y="5048250"/>
          <p14:tracePt t="18244" x="5848350" y="5054600"/>
          <p14:tracePt t="18260" x="5886450" y="5060950"/>
          <p14:tracePt t="18277" x="5930900" y="5067300"/>
          <p14:tracePt t="18293" x="5975350" y="5080000"/>
          <p14:tracePt t="18310" x="6064250" y="5086350"/>
          <p14:tracePt t="18311" x="6134100" y="5086350"/>
          <p14:tracePt t="18327" x="6242050" y="5086350"/>
          <p14:tracePt t="18343" x="6324600" y="5086350"/>
          <p14:tracePt t="18360" x="6419850" y="5086350"/>
          <p14:tracePt t="18376" x="6477000" y="5086350"/>
          <p14:tracePt t="18379" x="6489700" y="5086350"/>
          <p14:tracePt t="18393" x="6515100" y="5080000"/>
          <p14:tracePt t="18410" x="6578600" y="5073650"/>
          <p14:tracePt t="18411" x="6610350" y="5067300"/>
          <p14:tracePt t="18426" x="6699250" y="5067300"/>
          <p14:tracePt t="18443" x="6807200" y="5067300"/>
          <p14:tracePt t="18459" x="6902450" y="5067300"/>
          <p14:tracePt t="18476" x="6985000" y="5067300"/>
          <p14:tracePt t="18493" x="7054850" y="5073650"/>
          <p14:tracePt t="18510" x="7150100" y="5073650"/>
          <p14:tracePt t="18528" x="7232650" y="5086350"/>
          <p14:tracePt t="18541" x="7340600" y="5099050"/>
          <p14:tracePt t="18558" x="7448550" y="5118100"/>
          <p14:tracePt t="18575" x="7543800" y="5124450"/>
          <p14:tracePt t="18591" x="7594600" y="5124450"/>
          <p14:tracePt t="18609" x="7664450" y="5130800"/>
          <p14:tracePt t="18625" x="7778750" y="5156200"/>
          <p14:tracePt t="18641" x="7867650" y="5168900"/>
          <p14:tracePt t="18658" x="7937500" y="5175250"/>
          <p14:tracePt t="18674" x="7994650" y="5175250"/>
          <p14:tracePt t="18691" x="8045450" y="5175250"/>
          <p14:tracePt t="18707" x="8089900" y="5175250"/>
          <p14:tracePt t="18724" x="8153400" y="5175250"/>
          <p14:tracePt t="18725" x="8178800" y="5175250"/>
          <p14:tracePt t="18741" x="8216900" y="5175250"/>
          <p14:tracePt t="18757" x="8255000" y="5162550"/>
          <p14:tracePt t="18774" x="8280400" y="5162550"/>
          <p14:tracePt t="18790" x="8305800" y="5156200"/>
          <p14:tracePt t="18807" x="8331200" y="5149850"/>
          <p14:tracePt t="18824" x="8375650" y="5143500"/>
          <p14:tracePt t="18840" x="8451850" y="5124450"/>
          <p14:tracePt t="18857" x="8515350" y="5111750"/>
          <p14:tracePt t="18873" x="8553450" y="5086350"/>
          <p14:tracePt t="18890" x="8572500" y="5086350"/>
          <p14:tracePt t="18906" x="8591550" y="5080000"/>
          <p14:tracePt t="18923" x="8597900" y="5080000"/>
          <p14:tracePt t="18940" x="8616950" y="5060950"/>
          <p14:tracePt t="18956" x="8629650" y="5048250"/>
          <p14:tracePt t="18973" x="8642350" y="5022850"/>
          <p14:tracePt t="18989" x="8648700" y="5016500"/>
          <p14:tracePt t="19006" x="8655050" y="4997450"/>
          <p14:tracePt t="19023" x="8674100" y="4978400"/>
          <p14:tracePt t="19039" x="8699500" y="4927600"/>
          <p14:tracePt t="19056" x="8712200" y="4857750"/>
          <p14:tracePt t="19072" x="8731250" y="4794250"/>
          <p14:tracePt t="19089" x="8756650" y="4705350"/>
          <p14:tracePt t="19105" x="8769350" y="4648200"/>
          <p14:tracePt t="19122" x="8788400" y="4603750"/>
          <p14:tracePt t="19139" x="8807450" y="4514850"/>
          <p14:tracePt t="19155" x="8807450" y="4464050"/>
          <p14:tracePt t="19172" x="8807450" y="4406900"/>
          <p14:tracePt t="19189" x="8807450" y="4305300"/>
          <p14:tracePt t="19206" x="8807450" y="4165600"/>
          <p14:tracePt t="19222" x="8807450" y="4064000"/>
          <p14:tracePt t="19239" x="8820150" y="3937000"/>
          <p14:tracePt t="19256" x="8826500" y="3848100"/>
          <p14:tracePt t="19272" x="8839200" y="3733800"/>
          <p14:tracePt t="19289" x="8845550" y="3625850"/>
          <p14:tracePt t="19305" x="8858250" y="3486150"/>
          <p14:tracePt t="19322" x="8877300" y="3384550"/>
          <p14:tracePt t="19339" x="8902700" y="3225800"/>
          <p14:tracePt t="19355" x="8915400" y="3117850"/>
          <p14:tracePt t="19372" x="8921750" y="3022600"/>
          <p14:tracePt t="19388" x="8921750" y="2901950"/>
          <p14:tracePt t="19405" x="8934450" y="2768600"/>
          <p14:tracePt t="19422" x="8934450" y="2654300"/>
          <p14:tracePt t="19438" x="8934450" y="2508250"/>
          <p14:tracePt t="19439" x="8934450" y="2419350"/>
          <p14:tracePt t="19456" x="8940800" y="2266950"/>
          <p14:tracePt t="19471" x="8940800" y="2159000"/>
          <p14:tracePt t="19488" x="8940800" y="2051050"/>
          <p14:tracePt t="19505" x="8928100" y="1930400"/>
          <p14:tracePt t="19521" x="8915400" y="1866900"/>
          <p14:tracePt t="19538" x="8915400" y="1809750"/>
          <p14:tracePt t="19554" x="8909050" y="1746250"/>
          <p14:tracePt t="19571" x="8909050" y="1600200"/>
          <p14:tracePt t="19588" x="8890000" y="1466850"/>
          <p14:tracePt t="19604" x="8890000" y="1365250"/>
          <p14:tracePt t="19621" x="8883650" y="1301750"/>
          <p14:tracePt t="19637" x="8870950" y="1244600"/>
          <p14:tracePt t="19654" x="8864600" y="1219200"/>
          <p14:tracePt t="19670" x="8864600" y="1187450"/>
          <p14:tracePt t="19671" x="8858250" y="1162050"/>
          <p14:tracePt t="19687" x="8851900" y="1123950"/>
          <p14:tracePt t="19704" x="8839200" y="1047750"/>
          <p14:tracePt t="19720" x="8820150" y="984250"/>
          <p14:tracePt t="19737" x="8794750" y="927100"/>
          <p14:tracePt t="19753" x="8750300" y="844550"/>
          <p14:tracePt t="19771" x="8623300" y="736600"/>
          <p14:tracePt t="19787" x="8566150" y="692150"/>
          <p14:tracePt t="19803" x="8509000" y="660400"/>
          <p14:tracePt t="19820" x="8439150" y="654050"/>
          <p14:tracePt t="19836" x="8369300" y="622300"/>
          <p14:tracePt t="19853" x="8299450" y="603250"/>
          <p14:tracePt t="19870" x="8172450" y="539750"/>
          <p14:tracePt t="19886" x="8077200" y="495300"/>
          <p14:tracePt t="19903" x="7962900" y="463550"/>
          <p14:tracePt t="19919" x="7848600" y="431800"/>
          <p14:tracePt t="19936" x="7715250" y="412750"/>
          <p14:tracePt t="19953" x="7588250" y="406400"/>
          <p14:tracePt t="19969" x="7353300" y="393700"/>
          <p14:tracePt t="19986" x="7232650" y="374650"/>
          <p14:tracePt t="20002" x="7105650" y="355600"/>
          <p14:tracePt t="20019" x="6985000" y="323850"/>
          <p14:tracePt t="20036" x="6851650" y="298450"/>
          <p14:tracePt t="20052" x="6743700" y="292100"/>
          <p14:tracePt t="20069" x="6616700" y="298450"/>
          <p14:tracePt t="20086" x="6534150" y="311150"/>
          <p14:tracePt t="20102" x="6419850" y="342900"/>
          <p14:tracePt t="20119" x="6337300" y="349250"/>
          <p14:tracePt t="20136" x="6254750" y="349250"/>
          <p14:tracePt t="20152" x="6153150" y="349250"/>
          <p14:tracePt t="20169" x="5988050" y="361950"/>
          <p14:tracePt t="20186" x="5880100" y="374650"/>
          <p14:tracePt t="20202" x="5740400" y="444500"/>
          <p14:tracePt t="20218" x="5607050" y="508000"/>
          <p14:tracePt t="20235" x="5467350" y="552450"/>
          <p14:tracePt t="20251" x="5353050" y="596900"/>
          <p14:tracePt t="20268" x="5270500" y="635000"/>
          <p14:tracePt t="20284" x="5200650" y="679450"/>
          <p14:tracePt t="20286" x="5162550" y="698500"/>
          <p14:tracePt t="20301" x="5105400" y="742950"/>
          <p14:tracePt t="20318" x="5048250" y="806450"/>
          <p14:tracePt t="20334" x="5003800" y="889000"/>
          <p14:tracePt t="20351" x="4953000" y="990600"/>
          <p14:tracePt t="20367" x="4927600" y="1054100"/>
          <p14:tracePt t="20384" x="4908550" y="1104900"/>
          <p14:tracePt t="20401" x="4883150" y="1155700"/>
          <p14:tracePt t="20417" x="4851400" y="1187450"/>
          <p14:tracePt t="20434" x="4838700" y="1250950"/>
          <p14:tracePt t="20451" x="4806950" y="1352550"/>
          <p14:tracePt t="20467" x="4762500" y="1619250"/>
          <p14:tracePt t="20484" x="4724400" y="1860550"/>
          <p14:tracePt t="20500" x="4711700" y="2012950"/>
          <p14:tracePt t="20517" x="4705350" y="2089150"/>
          <p14:tracePt t="20534" x="4705350" y="2165350"/>
          <p14:tracePt t="20549" x="4718050" y="2298700"/>
          <p14:tracePt t="20566" x="4724400" y="2406650"/>
          <p14:tracePt t="20583" x="4724400" y="2514600"/>
          <p14:tracePt t="20599" x="4724400" y="2654300"/>
          <p14:tracePt t="20616" x="4718050" y="2743200"/>
          <p14:tracePt t="20632" x="4711700" y="2819400"/>
          <p14:tracePt t="20649" x="4711700" y="2895600"/>
          <p14:tracePt t="20665" x="4711700" y="2997200"/>
          <p14:tracePt t="20682" x="4711700" y="3143250"/>
          <p14:tracePt t="20699" x="4705350" y="3302000"/>
          <p14:tracePt t="20699" x="4705350" y="3416300"/>
          <p14:tracePt t="20715" x="4705350" y="3625850"/>
          <p14:tracePt t="20732" x="4718050" y="3835400"/>
          <p14:tracePt t="20749" x="4737100" y="4006850"/>
          <p14:tracePt t="20765" x="4762500" y="4133850"/>
          <p14:tracePt t="20782" x="4775200" y="4203700"/>
          <p14:tracePt t="20798" x="4781550" y="4254500"/>
          <p14:tracePt t="20815" x="4781550" y="4292600"/>
          <p14:tracePt t="20831" x="4794250" y="4368800"/>
          <p14:tracePt t="20848" x="4800600" y="4445000"/>
          <p14:tracePt t="20865" x="4800600" y="4508500"/>
          <p14:tracePt t="20881" x="4813300" y="4584700"/>
          <p14:tracePt t="20898" x="4832350" y="4667250"/>
          <p14:tracePt t="20914" x="4851400" y="4749800"/>
          <p14:tracePt t="20932" x="4902200" y="4870450"/>
          <p14:tracePt t="20949" x="4946650" y="4978400"/>
          <p14:tracePt t="20964" x="5016500" y="5067300"/>
          <p14:tracePt t="20981" x="5124450" y="5149850"/>
          <p14:tracePt t="20997" x="5219700" y="5175250"/>
          <p14:tracePt t="21014" x="5276850" y="5194300"/>
          <p14:tracePt t="21031" x="5378450" y="5213350"/>
          <p14:tracePt t="21047" x="5422900" y="5232400"/>
          <p14:tracePt t="21064" x="5480050" y="5245100"/>
          <p14:tracePt t="21081" x="5568950" y="5251450"/>
          <p14:tracePt t="21097" x="5727700" y="5251450"/>
          <p14:tracePt t="21114" x="5867400" y="5251450"/>
          <p14:tracePt t="21131" x="6127750" y="5238750"/>
          <p14:tracePt t="21147" x="6261100" y="5238750"/>
          <p14:tracePt t="21163" x="6356350" y="5232400"/>
          <p14:tracePt t="21180" x="6457950" y="5226050"/>
          <p14:tracePt t="21197" x="6578600" y="5194300"/>
          <p14:tracePt t="21213" x="6692900" y="5162550"/>
          <p14:tracePt t="21230" x="6908800" y="5105400"/>
          <p14:tracePt t="21246" x="7010400" y="5099050"/>
          <p14:tracePt t="21264" x="7112000" y="5092700"/>
          <p14:tracePt t="21280" x="7213600" y="5086350"/>
          <p14:tracePt t="21296" x="7359650" y="5060950"/>
          <p14:tracePt t="21313" x="7429500" y="5048250"/>
          <p14:tracePt t="21331" x="7569200" y="5029200"/>
          <p14:tracePt t="21346" x="7721600" y="5003800"/>
          <p14:tracePt t="21363" x="7829550" y="4991100"/>
          <p14:tracePt t="21379" x="7899400" y="4984750"/>
          <p14:tracePt t="21396" x="7937500" y="4984750"/>
          <p14:tracePt t="21412" x="7975600" y="4978400"/>
          <p14:tracePt t="21430" x="8083550" y="4978400"/>
          <p14:tracePt t="21446" x="8204200" y="4978400"/>
          <p14:tracePt t="21462" x="8388350" y="4953000"/>
          <p14:tracePt t="21479" x="8566150" y="4883150"/>
          <p14:tracePt t="21495" x="8731250" y="4826000"/>
          <p14:tracePt t="21512" x="8807450" y="4794250"/>
          <p14:tracePt t="21529" x="8839200" y="4768850"/>
          <p14:tracePt t="21530" x="8845550" y="4768850"/>
          <p14:tracePt t="21738" x="8845550" y="4762500"/>
          <p14:tracePt t="21746" x="8839200" y="4762500"/>
          <p14:tracePt t="21754" x="0" y="0"/>
        </p14:tracePtLst>
        <p14:tracePtLst>
          <p14:tracePt t="23437" x="6045200" y="3822700"/>
          <p14:tracePt t="23450" x="6057900" y="3822700"/>
          <p14:tracePt t="23459" x="6076950" y="3803650"/>
          <p14:tracePt t="23471" x="6096000" y="3784600"/>
          <p14:tracePt t="23487" x="6146800" y="3752850"/>
          <p14:tracePt t="23503" x="6203950" y="3721100"/>
          <p14:tracePt t="23521" x="6280150" y="3606800"/>
          <p14:tracePt t="23537" x="6311900" y="3505200"/>
          <p14:tracePt t="23553" x="6337300" y="3397250"/>
          <p14:tracePt t="23570" x="6356350" y="3321050"/>
          <p14:tracePt t="23586" x="6369050" y="3251200"/>
          <p14:tracePt t="23603" x="6375400" y="3194050"/>
          <p14:tracePt t="23620" x="6394450" y="3130550"/>
          <p14:tracePt t="23621" x="6400800" y="3086100"/>
          <p14:tracePt t="23636" x="6419850" y="3022600"/>
          <p14:tracePt t="23653" x="6438900" y="2959100"/>
          <p14:tracePt t="23669" x="6451600" y="2876550"/>
          <p14:tracePt t="23686" x="6477000" y="2800350"/>
          <p14:tracePt t="23704" x="6502400" y="2730500"/>
          <p14:tracePt t="23705" x="6508750" y="2692400"/>
          <p14:tracePt t="23720" x="6515100" y="2660650"/>
          <p14:tracePt t="23721" x="6527800" y="2628900"/>
          <p14:tracePt t="23736" x="6546850" y="2571750"/>
          <p14:tracePt t="23753" x="6553200" y="2527300"/>
          <p14:tracePt t="23770" x="6559550" y="2495550"/>
          <p14:tracePt t="23786" x="6565900" y="2444750"/>
          <p14:tracePt t="23803" x="6578600" y="2393950"/>
          <p14:tracePt t="23820" x="6584950" y="2330450"/>
          <p14:tracePt t="23821" x="6591300" y="2292350"/>
          <p14:tracePt t="23836" x="6591300" y="2216150"/>
          <p14:tracePt t="23853" x="6597650" y="2165350"/>
          <p14:tracePt t="23870" x="6597650" y="2146300"/>
          <p14:tracePt t="23886" x="6597650" y="2114550"/>
          <p14:tracePt t="23903" x="6597650" y="2082800"/>
          <p14:tracePt t="23919" x="6597650" y="2032000"/>
          <p14:tracePt t="23936" x="6597650" y="1962150"/>
          <p14:tracePt t="23937" x="6584950" y="1917700"/>
          <p14:tracePt t="23952" x="6578600" y="1841500"/>
          <p14:tracePt t="23969" x="6565900" y="1797050"/>
          <p14:tracePt t="23986" x="6565900" y="1765300"/>
          <p14:tracePt t="24002" x="6553200" y="1746250"/>
          <p14:tracePt t="24019" x="6546850" y="1727200"/>
          <p14:tracePt t="24021" x="6540500" y="1714500"/>
          <p14:tracePt t="24036" x="6527800" y="1695450"/>
          <p14:tracePt t="24053" x="6515100" y="1676400"/>
          <p14:tracePt t="24070" x="6502400" y="1663700"/>
          <p14:tracePt t="24084" x="6470650" y="1638300"/>
          <p14:tracePt t="24101" x="6438900" y="1606550"/>
          <p14:tracePt t="24117" x="6381750" y="1581150"/>
          <p14:tracePt t="24134" x="6318250" y="1549400"/>
          <p14:tracePt t="24151" x="6261100" y="1530350"/>
          <p14:tracePt t="24167" x="6223000" y="1517650"/>
          <p14:tracePt t="24184" x="6191250" y="1511300"/>
          <p14:tracePt t="24200" x="6146800" y="1511300"/>
          <p14:tracePt t="24218" x="6108700" y="1511300"/>
          <p14:tracePt t="24234" x="6064250" y="1504950"/>
          <p14:tracePt t="24235" x="6057900" y="1504950"/>
          <p14:tracePt t="24252" x="6032500" y="1511300"/>
          <p14:tracePt t="24268" x="6000750" y="1524000"/>
          <p14:tracePt t="24284" x="5969000" y="1549400"/>
          <p14:tracePt t="24301" x="5937250" y="1574800"/>
          <p14:tracePt t="24317" x="5886450" y="1638300"/>
          <p14:tracePt t="24334" x="5835650" y="1695450"/>
          <p14:tracePt t="24351" x="5759450" y="1854200"/>
          <p14:tracePt t="24367" x="5708650" y="1943100"/>
          <p14:tracePt t="24384" x="5651500" y="2076450"/>
          <p14:tracePt t="24400" x="5594350" y="2171700"/>
          <p14:tracePt t="24417" x="5568950" y="2292350"/>
          <p14:tracePt t="24434" x="5549900" y="2444750"/>
          <p14:tracePt t="24450" x="5549900" y="2609850"/>
          <p14:tracePt t="24451" x="5549900" y="2679700"/>
          <p14:tracePt t="24467" x="5537200" y="2762250"/>
          <p14:tracePt t="24483" x="5524500" y="2825750"/>
          <p14:tracePt t="24500" x="5511800" y="2889250"/>
          <p14:tracePt t="24516" x="5492750" y="2927350"/>
          <p14:tracePt t="24533" x="5486400" y="2990850"/>
          <p14:tracePt t="24549" x="5486400" y="3041650"/>
          <p14:tracePt t="24566" x="5492750" y="3155950"/>
          <p14:tracePt t="24583" x="5492750" y="3251200"/>
          <p14:tracePt t="24599" x="5499100" y="3327400"/>
          <p14:tracePt t="24616" x="5499100" y="3365500"/>
          <p14:tracePt t="24633" x="5499100" y="3390900"/>
          <p14:tracePt t="24649" x="5499100" y="3435350"/>
          <p14:tracePt t="24666" x="5505450" y="3479800"/>
          <p14:tracePt t="24682" x="5518150" y="3505200"/>
          <p14:tracePt t="24699" x="5537200" y="3530600"/>
          <p14:tracePt t="24715" x="5575300" y="3556000"/>
          <p14:tracePt t="24732" x="5594350" y="3568700"/>
          <p14:tracePt t="24749" x="5613400" y="3581400"/>
          <p14:tracePt t="24765" x="5645150" y="3606800"/>
          <p14:tracePt t="24782" x="5689600" y="3638550"/>
          <p14:tracePt t="24798" x="5715000" y="3657600"/>
          <p14:tracePt t="24815" x="5746750" y="3676650"/>
          <p14:tracePt t="24831" x="5778500" y="3695700"/>
          <p14:tracePt t="24848" x="5810250" y="3714750"/>
          <p14:tracePt t="24865" x="5842000" y="3733800"/>
          <p14:tracePt t="24882" x="5867400" y="3740150"/>
          <p14:tracePt t="24898" x="5892800" y="3746500"/>
          <p14:tracePt t="24915" x="5911850" y="3746500"/>
          <p14:tracePt t="25081" x="5918200" y="3752850"/>
          <p14:tracePt t="25089" x="5930900" y="3752850"/>
          <p14:tracePt t="25097" x="5943600" y="3752850"/>
          <p14:tracePt t="25115" x="6007100" y="3759200"/>
          <p14:tracePt t="25132" x="6096000" y="3765550"/>
          <p14:tracePt t="25147" x="6159500" y="3765550"/>
          <p14:tracePt t="25164" x="6191250" y="3771900"/>
          <p14:tracePt t="25381" x="6197600" y="3765550"/>
          <p14:tracePt t="25389" x="6210300" y="3746500"/>
          <p14:tracePt t="25396" x="6223000" y="3727450"/>
          <p14:tracePt t="25397" x="0" y="0"/>
        </p14:tracePtLst>
        <p14:tracePtLst>
          <p14:tracePt t="26004" x="7010400" y="3048000"/>
          <p14:tracePt t="26042" x="7010400" y="3035300"/>
          <p14:tracePt t="26050" x="7016750" y="3009900"/>
          <p14:tracePt t="26061" x="7035800" y="2978150"/>
          <p14:tracePt t="26077" x="7073900" y="2908300"/>
          <p14:tracePt t="26094" x="7105650" y="2832100"/>
          <p14:tracePt t="26110" x="7137400" y="2774950"/>
          <p14:tracePt t="26127" x="7194550" y="2730500"/>
          <p14:tracePt t="26144" x="7232650" y="2711450"/>
          <p14:tracePt t="26160" x="7277100" y="2660650"/>
          <p14:tracePt t="26176" x="7321550" y="2628900"/>
          <p14:tracePt t="26193" x="7391400" y="2603500"/>
          <p14:tracePt t="26210" x="7423150" y="2590800"/>
          <p14:tracePt t="26226" x="7461250" y="2590800"/>
          <p14:tracePt t="26243" x="7473950" y="2584450"/>
          <p14:tracePt t="26259" x="7512050" y="2578100"/>
          <p14:tracePt t="26276" x="7543800" y="2571750"/>
          <p14:tracePt t="26293" x="7569200" y="2571750"/>
          <p14:tracePt t="26309" x="7594600" y="2565400"/>
          <p14:tracePt t="26310" x="7613650" y="2565400"/>
          <p14:tracePt t="26326" x="7670800" y="2565400"/>
          <p14:tracePt t="26342" x="7696200" y="2565400"/>
          <p14:tracePt t="26359" x="7753350" y="2578100"/>
          <p14:tracePt t="26375" x="7823200" y="2597150"/>
          <p14:tracePt t="26392" x="7861300" y="2622550"/>
          <p14:tracePt t="26408" x="7931150" y="2647950"/>
          <p14:tracePt t="26425" x="8007350" y="2686050"/>
          <p14:tracePt t="26442" x="8045450" y="2711450"/>
          <p14:tracePt t="26458" x="8070850" y="2736850"/>
          <p14:tracePt t="26475" x="8102600" y="2781300"/>
          <p14:tracePt t="26491" x="8140700" y="2819400"/>
          <p14:tracePt t="26508" x="8172450" y="2863850"/>
          <p14:tracePt t="26525" x="8204200" y="2889250"/>
          <p14:tracePt t="26527" x="8210550" y="2901950"/>
          <p14:tracePt t="26541" x="8216900" y="2908300"/>
          <p14:tracePt t="26557" x="8223250" y="2933700"/>
          <p14:tracePt t="26574" x="8223250" y="2959100"/>
          <p14:tracePt t="26590" x="8229600" y="3022600"/>
          <p14:tracePt t="26607" x="8235950" y="3130550"/>
          <p14:tracePt t="26623" x="8242300" y="3219450"/>
          <p14:tracePt t="26640" x="8255000" y="3308350"/>
          <p14:tracePt t="26657" x="8286750" y="3486150"/>
          <p14:tracePt t="26673" x="8299450" y="3562350"/>
          <p14:tracePt t="26690" x="8299450" y="3600450"/>
          <p14:tracePt t="26707" x="8299450" y="3651250"/>
          <p14:tracePt t="26724" x="8299450" y="3702050"/>
          <p14:tracePt t="26741" x="8293100" y="3771900"/>
          <p14:tracePt t="26757" x="8293100" y="3879850"/>
          <p14:tracePt t="26774" x="8286750" y="3937000"/>
          <p14:tracePt t="26790" x="8274050" y="4013200"/>
          <p14:tracePt t="26807" x="8261350" y="4076700"/>
          <p14:tracePt t="26823" x="8248650" y="4140200"/>
          <p14:tracePt t="26840" x="8242300" y="4203700"/>
          <p14:tracePt t="26856" x="8216900" y="4279900"/>
          <p14:tracePt t="26873" x="8204200" y="4298950"/>
          <p14:tracePt t="26889" x="8197850" y="4311650"/>
          <p14:tracePt t="26906" x="8178800" y="4324350"/>
          <p14:tracePt t="26923" x="8159750" y="4343400"/>
          <p14:tracePt t="26939" x="8140700" y="4349750"/>
          <p14:tracePt t="26956" x="8115300" y="4349750"/>
          <p14:tracePt t="26973" x="8089900" y="4349750"/>
          <p14:tracePt t="26989" x="8039100" y="4349750"/>
          <p14:tracePt t="27006" x="7969250" y="4349750"/>
          <p14:tracePt t="27022" x="7899400" y="4349750"/>
          <p14:tracePt t="27039" x="7810500" y="4337050"/>
          <p14:tracePt t="27056" x="7651750" y="4298950"/>
          <p14:tracePt t="27072" x="7575550" y="4273550"/>
          <p14:tracePt t="27089" x="7524750" y="4254500"/>
          <p14:tracePt t="27105" x="7493000" y="4229100"/>
          <p14:tracePt t="27122" x="7448550" y="4197350"/>
          <p14:tracePt t="27139" x="7410450" y="4178300"/>
          <p14:tracePt t="27155" x="7372350" y="4159250"/>
          <p14:tracePt t="27156" x="7359650" y="4159250"/>
          <p14:tracePt t="27172" x="7334250" y="4140200"/>
          <p14:tracePt t="27189" x="7308850" y="4108450"/>
          <p14:tracePt t="27205" x="7277100" y="4076700"/>
          <p14:tracePt t="27221" x="7245350" y="4064000"/>
          <p14:tracePt t="27239" x="7232650" y="4051300"/>
          <p14:tracePt t="27255" x="7219950" y="4025900"/>
          <p14:tracePt t="27272" x="7194550" y="3981450"/>
          <p14:tracePt t="27288" x="7169150" y="3937000"/>
          <p14:tracePt t="27304" x="7143750" y="3892550"/>
          <p14:tracePt t="27321" x="7124700" y="3835400"/>
          <p14:tracePt t="27338" x="7112000" y="3803650"/>
          <p14:tracePt t="27354" x="7092950" y="3740150"/>
          <p14:tracePt t="27371" x="7067550" y="3683000"/>
          <p14:tracePt t="27373" x="7067550" y="3644900"/>
          <p14:tracePt t="27387" x="7048500" y="3575050"/>
          <p14:tracePt t="27404" x="7035800" y="3441700"/>
          <p14:tracePt t="27421" x="7004050" y="3276600"/>
          <p14:tracePt t="27437" x="6991350" y="3206750"/>
          <p14:tracePt t="27454" x="6991350" y="3149600"/>
          <p14:tracePt t="27470" x="6991350" y="3111500"/>
          <p14:tracePt t="27473" x="6991350" y="3079750"/>
          <p14:tracePt t="27487" x="7004050" y="3028950"/>
          <p14:tracePt t="27504" x="7016750" y="2978150"/>
          <p14:tracePt t="27520" x="7042150" y="2927350"/>
          <p14:tracePt t="27537" x="7061200" y="2889250"/>
          <p14:tracePt t="27553" x="7080250" y="2870200"/>
          <p14:tracePt t="27570" x="7112000" y="2851150"/>
          <p14:tracePt t="27587" x="7131050" y="2832100"/>
          <p14:tracePt t="27603" x="7150100" y="2794000"/>
          <p14:tracePt t="27620" x="7188200" y="2768600"/>
          <p14:tracePt t="27636" x="7226300" y="2749550"/>
          <p14:tracePt t="27653" x="7277100" y="2730500"/>
          <p14:tracePt t="27670" x="7321550" y="2717800"/>
          <p14:tracePt t="27671" x="7327900" y="2717800"/>
          <p14:tracePt t="27686" x="7366000" y="2692400"/>
          <p14:tracePt t="27703" x="7391400" y="2679700"/>
          <p14:tracePt t="27719" x="7410450" y="2673350"/>
          <p14:tracePt t="27736" x="7435850" y="2667000"/>
          <p14:tracePt t="27753" x="7448550" y="2660650"/>
          <p14:tracePt t="27769" x="7480300" y="2654300"/>
          <p14:tracePt t="27786" x="7518400" y="2654300"/>
          <p14:tracePt t="27787" x="7531100" y="2654300"/>
          <p14:tracePt t="27802" x="7550150" y="2654300"/>
          <p14:tracePt t="27820" x="7581900" y="2647950"/>
          <p14:tracePt t="27836" x="7613650" y="2647950"/>
          <p14:tracePt t="27852" x="7632700" y="2647950"/>
          <p14:tracePt t="27869" x="7651750" y="2647950"/>
          <p14:tracePt t="27885" x="7664450" y="2647950"/>
          <p14:tracePt t="28024" x="7670800" y="2647950"/>
          <p14:tracePt t="28025" x="0" y="0"/>
        </p14:tracePtLst>
        <p14:tracePtLst>
          <p14:tracePt t="28831" x="8223250" y="1663700"/>
          <p14:tracePt t="28901" x="8204200" y="1670050"/>
          <p14:tracePt t="28909" x="8172450" y="1689100"/>
          <p14:tracePt t="28917" x="8108950" y="1720850"/>
          <p14:tracePt t="28932" x="8007350" y="1752600"/>
          <p14:tracePt t="28949" x="7893050" y="1778000"/>
          <p14:tracePt t="28964" x="7797800" y="1803400"/>
          <p14:tracePt t="28981" x="7670800" y="1866900"/>
          <p14:tracePt t="28998" x="7505700" y="1943100"/>
          <p14:tracePt t="29015" x="7397750" y="1981200"/>
          <p14:tracePt t="29031" x="7258050" y="2019300"/>
          <p14:tracePt t="29048" x="7169150" y="2038350"/>
          <p14:tracePt t="29064" x="7105650" y="2038350"/>
          <p14:tracePt t="29080" x="7042150" y="2051050"/>
          <p14:tracePt t="29097" x="6985000" y="2057400"/>
          <p14:tracePt t="29114" x="6934200" y="2063750"/>
          <p14:tracePt t="29131" x="6870700" y="2076450"/>
          <p14:tracePt t="29132" x="6851650" y="2082800"/>
          <p14:tracePt t="29147" x="6807200" y="2089150"/>
          <p14:tracePt t="29164" x="6781800" y="2089150"/>
          <p14:tracePt t="29180" x="6750050" y="2095500"/>
          <p14:tracePt t="29197" x="6731000" y="2095500"/>
          <p14:tracePt t="29213" x="6724650" y="2095500"/>
          <p14:tracePt t="29255" x="6724650" y="2070100"/>
          <p14:tracePt t="29263" x="6724650" y="2032000"/>
          <p14:tracePt t="29269" x="6724650" y="1993900"/>
          <p14:tracePt t="29280" x="6705600" y="1924050"/>
          <p14:tracePt t="29296" x="6667500" y="1778000"/>
          <p14:tracePt t="29314" x="6648450" y="1708150"/>
          <p14:tracePt t="29329" x="6629400" y="1657350"/>
          <p14:tracePt t="29346" x="6623050" y="1606550"/>
          <p14:tracePt t="29347" x="6623050" y="1574800"/>
          <p14:tracePt t="29363" x="6623050" y="1492250"/>
          <p14:tracePt t="29379" x="6642100" y="1390650"/>
          <p14:tracePt t="29396" x="6654800" y="1282700"/>
          <p14:tracePt t="29416" x="6711950" y="1130300"/>
          <p14:tracePt t="29429" x="6737350" y="1098550"/>
          <p14:tracePt t="29446" x="6788150" y="1060450"/>
          <p14:tracePt t="29447" x="6819900" y="1047750"/>
          <p14:tracePt t="29462" x="6877050" y="1009650"/>
          <p14:tracePt t="29478" x="6927850" y="965200"/>
          <p14:tracePt t="29495" x="6985000" y="901700"/>
          <p14:tracePt t="29511" x="7067550" y="838200"/>
          <p14:tracePt t="29528" x="7131050" y="800100"/>
          <p14:tracePt t="29545" x="7219950" y="793750"/>
          <p14:tracePt t="29561" x="7334250" y="781050"/>
          <p14:tracePt t="29578" x="7410450" y="787400"/>
          <p14:tracePt t="29594" x="7493000" y="787400"/>
          <p14:tracePt t="29611" x="7581900" y="787400"/>
          <p14:tracePt t="29628" x="7664450" y="787400"/>
          <p14:tracePt t="29644" x="7734300" y="787400"/>
          <p14:tracePt t="29661" x="7791450" y="787400"/>
          <p14:tracePt t="29678" x="7804150" y="787400"/>
          <p14:tracePt t="29695" x="7810500" y="787400"/>
          <p14:tracePt t="29711" x="7835900" y="787400"/>
          <p14:tracePt t="29728" x="7867650" y="800100"/>
          <p14:tracePt t="29744" x="7956550" y="825500"/>
          <p14:tracePt t="29761" x="8089900" y="869950"/>
          <p14:tracePt t="29777" x="8172450" y="882650"/>
          <p14:tracePt t="29794" x="8242300" y="901700"/>
          <p14:tracePt t="29811" x="8267700" y="908050"/>
          <p14:tracePt t="29826" x="8280400" y="908050"/>
          <p14:tracePt t="29843" x="8280400" y="914400"/>
          <p14:tracePt t="29859" x="8280400" y="933450"/>
          <p14:tracePt t="29876" x="8286750" y="971550"/>
          <p14:tracePt t="29892" x="8286750" y="1060450"/>
          <p14:tracePt t="29893" x="8293100" y="1092200"/>
          <p14:tracePt t="29909" x="8324850" y="1162050"/>
          <p14:tracePt t="29926" x="8356600" y="1238250"/>
          <p14:tracePt t="29943" x="8369300" y="1289050"/>
          <p14:tracePt t="29959" x="8394700" y="1327150"/>
          <p14:tracePt t="29975" x="8401050" y="1333500"/>
          <p14:tracePt t="29993" x="8401050" y="1339850"/>
          <p14:tracePt t="30010" x="8401050" y="1352550"/>
          <p14:tracePt t="30026" x="8401050" y="1384300"/>
          <p14:tracePt t="30043" x="8382000" y="1422400"/>
          <p14:tracePt t="30059" x="8356600" y="1460500"/>
          <p14:tracePt t="30075" x="8350250" y="1511300"/>
          <p14:tracePt t="30077" x="8337550" y="1524000"/>
          <p14:tracePt t="30092" x="8299450" y="1555750"/>
          <p14:tracePt t="30109" x="8255000" y="1587500"/>
          <p14:tracePt t="30125" x="8166100" y="1657350"/>
          <p14:tracePt t="30142" x="8096250" y="1714500"/>
          <p14:tracePt t="30158" x="8026400" y="1758950"/>
          <p14:tracePt t="30175" x="7943850" y="1797050"/>
          <p14:tracePt t="30192" x="7854950" y="1835150"/>
          <p14:tracePt t="30208" x="7772400" y="1892300"/>
          <p14:tracePt t="30225" x="7664450" y="1936750"/>
          <p14:tracePt t="30241" x="7569200" y="1993900"/>
          <p14:tracePt t="30258" x="7486650" y="2012950"/>
          <p14:tracePt t="30275" x="7397750" y="2012950"/>
          <p14:tracePt t="30291" x="7277100" y="2025650"/>
          <p14:tracePt t="30308" x="7226300" y="2032000"/>
          <p14:tracePt t="30324" x="7150100" y="2038350"/>
          <p14:tracePt t="30341" x="7112000" y="2051050"/>
          <p14:tracePt t="30358" x="7080250" y="2057400"/>
          <p14:tracePt t="30375" x="7073900" y="2057400"/>
          <p14:tracePt t="30576" x="0" y="0"/>
        </p14:tracePtLst>
        <p14:tracePtLst>
          <p14:tracePt t="41554" x="7740650" y="1504950"/>
          <p14:tracePt t="41638" x="7740650" y="1492250"/>
          <p14:tracePt t="41646" x="7740650" y="1485900"/>
          <p14:tracePt t="41661" x="7727950" y="1460500"/>
          <p14:tracePt t="41677" x="7715250" y="1435100"/>
          <p14:tracePt t="41693" x="7702550" y="1403350"/>
          <p14:tracePt t="41710" x="7683500" y="1377950"/>
          <p14:tracePt t="41726" x="7677150" y="1358900"/>
          <p14:tracePt t="41743" x="7670800" y="1346200"/>
          <p14:tracePt t="41760" x="7658100" y="1314450"/>
          <p14:tracePt t="41777" x="7658100" y="1308100"/>
          <p14:tracePt t="41794" x="7651750" y="1301750"/>
          <p14:tracePt t="41809" x="7645400" y="1289050"/>
          <p14:tracePt t="41826" x="7639050" y="1263650"/>
          <p14:tracePt t="41843" x="7639050" y="1225550"/>
          <p14:tracePt t="41859" x="7632700" y="1187450"/>
          <p14:tracePt t="41860" x="7626350" y="1168400"/>
          <p14:tracePt t="41876" x="7613650" y="1155700"/>
          <p14:tracePt t="41892" x="7607300" y="1143000"/>
          <p14:tracePt t="42114" x="7600950" y="1136650"/>
          <p14:tracePt t="42122" x="7588250" y="1117600"/>
          <p14:tracePt t="42130" x="7581900" y="1111250"/>
          <p14:tracePt t="42141" x="7569200" y="1098550"/>
          <p14:tracePt t="42159" x="7537450" y="1079500"/>
          <p14:tracePt t="42176" x="7505700" y="1054100"/>
          <p14:tracePt t="42191" x="7499350" y="1054100"/>
          <p14:tracePt t="42208" x="7480300" y="1047750"/>
          <p14:tracePt t="42224" x="7461250" y="1047750"/>
          <p14:tracePt t="42242" x="7410450" y="1047750"/>
          <p14:tracePt t="42258" x="7359650" y="1041400"/>
          <p14:tracePt t="42273" x="7296150" y="1041400"/>
          <p14:tracePt t="42291" x="7245350" y="1041400"/>
          <p14:tracePt t="42307" x="7213600" y="1041400"/>
          <p14:tracePt t="42324" x="7175500" y="1054100"/>
          <p14:tracePt t="42340" x="7124700" y="1079500"/>
          <p14:tracePt t="42356" x="7067550" y="1098550"/>
          <p14:tracePt t="42373" x="7029450" y="1104900"/>
          <p14:tracePt t="42391" x="6978650" y="1117600"/>
          <p14:tracePt t="42406" x="6946900" y="1143000"/>
          <p14:tracePt t="42423" x="6908800" y="1200150"/>
          <p14:tracePt t="42439" x="6877050" y="1250950"/>
          <p14:tracePt t="42456" x="6851650" y="1320800"/>
          <p14:tracePt t="42473" x="6819900" y="1403350"/>
          <p14:tracePt t="42491" x="6788150" y="1479550"/>
          <p14:tracePt t="42505" x="6781800" y="1511300"/>
          <p14:tracePt t="42522" x="6769100" y="1625600"/>
          <p14:tracePt t="42538" x="6762750" y="1689100"/>
          <p14:tracePt t="42555" x="6762750" y="1746250"/>
          <p14:tracePt t="42573" x="6756400" y="1790700"/>
          <p14:tracePt t="42589" x="6756400" y="1860550"/>
          <p14:tracePt t="42590" x="6750050" y="1905000"/>
          <p14:tracePt t="42606" x="6750050" y="1955800"/>
          <p14:tracePt t="42622" x="6756400" y="2070100"/>
          <p14:tracePt t="42622" x="6756400" y="2101850"/>
          <p14:tracePt t="42638" x="6762750" y="2146300"/>
          <p14:tracePt t="42658" x="6769100" y="2171700"/>
          <p14:tracePt t="42672" x="6775450" y="2178050"/>
          <p14:tracePt t="42690" x="6788150" y="2184400"/>
          <p14:tracePt t="42709" x="6800850" y="2190750"/>
          <p14:tracePt t="42721" x="6807200" y="2197100"/>
          <p14:tracePt t="42738" x="6864350" y="2228850"/>
          <p14:tracePt t="42755" x="6908800" y="2247900"/>
          <p14:tracePt t="42771" x="6946900" y="2266950"/>
          <p14:tracePt t="42788" x="7010400" y="2273300"/>
          <p14:tracePt t="42805" x="7061200" y="2273300"/>
          <p14:tracePt t="42821" x="7150100" y="2286000"/>
          <p14:tracePt t="42837" x="7213600" y="2286000"/>
          <p14:tracePt t="42854" x="7277100" y="2273300"/>
          <p14:tracePt t="42871" x="7327900" y="2260600"/>
          <p14:tracePt t="42887" x="7372350" y="2241550"/>
          <p14:tracePt t="42904" x="7410450" y="2216150"/>
          <p14:tracePt t="42921" x="7467600" y="2159000"/>
          <p14:tracePt t="42937" x="7505700" y="2133600"/>
          <p14:tracePt t="42954" x="7537450" y="2108200"/>
          <p14:tracePt t="42971" x="7581900" y="2070100"/>
          <p14:tracePt t="42987" x="7620000" y="2051050"/>
          <p14:tracePt t="43004" x="7645400" y="1987550"/>
          <p14:tracePt t="43020" x="7683500" y="1885950"/>
          <p14:tracePt t="43037" x="7689850" y="1835150"/>
          <p14:tracePt t="43060" x="7696200" y="1809750"/>
          <p14:tracePt t="43061" x="7696200" y="1797050"/>
          <p14:tracePt t="43069" x="7702550" y="1790700"/>
          <p14:tracePt t="43086" x="7702550" y="1784350"/>
          <p14:tracePt t="43103" x="7702550" y="1765300"/>
          <p14:tracePt t="43119" x="7702550" y="1739900"/>
          <p14:tracePt t="43137" x="7708900" y="1657350"/>
          <p14:tracePt t="43154" x="7708900" y="1600200"/>
          <p14:tracePt t="43170" x="7708900" y="1555750"/>
          <p14:tracePt t="43187" x="7708900" y="1504950"/>
          <p14:tracePt t="43203" x="7696200" y="1479550"/>
          <p14:tracePt t="43219" x="7696200" y="1473200"/>
          <p14:tracePt t="43237" x="7689850" y="1473200"/>
          <p14:tracePt t="43253" x="7689850" y="1460500"/>
          <p14:tracePt t="43269" x="7677150" y="1435100"/>
          <p14:tracePt t="43286" x="7664450" y="1409700"/>
          <p14:tracePt t="43302" x="7658100" y="1384300"/>
          <p14:tracePt t="43319" x="7645400" y="1371600"/>
          <p14:tracePt t="43336" x="7645400" y="1365250"/>
          <p14:tracePt t="43353" x="7639050" y="1358900"/>
          <p14:tracePt t="43369" x="7639050" y="1339850"/>
          <p14:tracePt t="43386" x="7632700" y="1320800"/>
          <p14:tracePt t="43402" x="7632700" y="1289050"/>
          <p14:tracePt t="43419" x="7632700" y="1244600"/>
          <p14:tracePt t="43435" x="7620000" y="1206500"/>
          <p14:tracePt t="43452" x="7620000" y="1181100"/>
          <p14:tracePt t="43469" x="7613650" y="1162050"/>
          <p14:tracePt t="43485" x="7613650" y="1143000"/>
          <p14:tracePt t="43503" x="7613650" y="1123950"/>
          <p14:tracePt t="43518" x="7613650" y="1098550"/>
          <p14:tracePt t="43535" x="7613650" y="1066800"/>
          <p14:tracePt t="43551" x="7613650" y="1041400"/>
          <p14:tracePt t="43568" x="7626350" y="1009650"/>
          <p14:tracePt t="43585" x="7632700" y="990600"/>
          <p14:tracePt t="43602" x="7645400" y="977900"/>
          <p14:tracePt t="43618" x="7658100" y="958850"/>
          <p14:tracePt t="43634" x="7677150" y="939800"/>
          <p14:tracePt t="43651" x="7702550" y="914400"/>
          <p14:tracePt t="43667" x="7715250" y="895350"/>
          <p14:tracePt t="43684" x="7721600" y="895350"/>
          <p14:tracePt t="43701" x="7734300" y="889000"/>
          <p14:tracePt t="43717" x="7740650" y="882650"/>
          <p14:tracePt t="43734" x="7759700" y="882650"/>
          <p14:tracePt t="43752" x="7797800" y="869950"/>
          <p14:tracePt t="43767" x="7835900" y="863600"/>
          <p14:tracePt t="43783" x="7880350" y="863600"/>
          <p14:tracePt t="43800" x="7918450" y="863600"/>
          <p14:tracePt t="43816" x="7943850" y="869950"/>
          <p14:tracePt t="43834" x="7969250" y="876300"/>
          <p14:tracePt t="43851" x="8001000" y="882650"/>
          <p14:tracePt t="43867" x="8020050" y="889000"/>
          <p14:tracePt t="43883" x="8045450" y="908050"/>
          <p14:tracePt t="43901" x="8077200" y="927100"/>
          <p14:tracePt t="43918" x="8134350" y="952500"/>
          <p14:tracePt t="43933" x="8166100" y="971550"/>
          <p14:tracePt t="43950" x="8185150" y="971550"/>
          <p14:tracePt t="43951" x="8185150" y="977900"/>
          <p14:tracePt t="43967" x="8191500" y="977900"/>
          <p14:tracePt t="43989" x="8191500" y="984250"/>
          <p14:tracePt t="44000" x="8191500" y="990600"/>
          <p14:tracePt t="44017" x="8197850" y="1009650"/>
          <p14:tracePt t="44033" x="8204200" y="1041400"/>
          <p14:tracePt t="44049" x="8210550" y="1079500"/>
          <p14:tracePt t="44066" x="8216900" y="1123950"/>
          <p14:tracePt t="44067" x="8216900" y="1130300"/>
          <p14:tracePt t="44083" x="8229600" y="1143000"/>
          <p14:tracePt t="44100" x="8229600" y="1149350"/>
          <p14:tracePt t="44116" x="8235950" y="1162050"/>
          <p14:tracePt t="44132" x="8235950" y="1168400"/>
          <p14:tracePt t="44149" x="8242300" y="1181100"/>
          <p14:tracePt t="44165" x="8242300" y="1193800"/>
          <p14:tracePt t="44182" x="8248650" y="1244600"/>
          <p14:tracePt t="44199" x="8248650" y="1289050"/>
          <p14:tracePt t="44216" x="8255000" y="1320800"/>
          <p14:tracePt t="44232" x="8261350" y="1339850"/>
          <p14:tracePt t="44248" x="8267700" y="1365250"/>
          <p14:tracePt t="44265" x="8274050" y="1377950"/>
          <p14:tracePt t="44281" x="8280400" y="1384300"/>
          <p14:tracePt t="44359" x="8280400" y="1390650"/>
          <p14:tracePt t="44367" x="8280400" y="1403350"/>
          <p14:tracePt t="44375" x="8286750" y="1409700"/>
          <p14:tracePt t="44381" x="8293100" y="1422400"/>
          <p14:tracePt t="44398" x="8299450" y="1441450"/>
          <p14:tracePt t="44414" x="8305800" y="1466850"/>
          <p14:tracePt t="44436" x="8312150" y="1479550"/>
          <p14:tracePt t="44448" x="8312150" y="1485900"/>
          <p14:tracePt t="44464" x="8312150" y="1504950"/>
          <p14:tracePt t="44481" x="8312150" y="1530350"/>
          <p14:tracePt t="44498" x="8324850" y="1555750"/>
          <p14:tracePt t="44514" x="8324850" y="1581150"/>
          <p14:tracePt t="44531" x="8324850" y="1612900"/>
          <p14:tracePt t="44547" x="8324850" y="1638300"/>
          <p14:tracePt t="44563" x="8324850" y="1651000"/>
          <p14:tracePt t="44581" x="8324850" y="1657350"/>
          <p14:tracePt t="44605" x="8324850" y="1663700"/>
          <p14:tracePt t="44619" x="8318500" y="1670050"/>
          <p14:tracePt t="44630" x="8305800" y="1670050"/>
          <p14:tracePt t="44646" x="8274050" y="1682750"/>
          <p14:tracePt t="44663" x="8204200" y="1720850"/>
          <p14:tracePt t="44679" x="8147050" y="1739900"/>
          <p14:tracePt t="44697" x="8083550" y="1778000"/>
          <p14:tracePt t="44713" x="8058150" y="1778000"/>
          <p14:tracePt t="44730" x="8039100" y="1778000"/>
          <p14:tracePt t="44747" x="8013700" y="1778000"/>
          <p14:tracePt t="44763" x="7994650" y="1771650"/>
          <p14:tracePt t="44780" x="7975600" y="1758950"/>
          <p14:tracePt t="44796" x="7956550" y="1752600"/>
          <p14:tracePt t="44797" x="7943850" y="1746250"/>
          <p14:tracePt t="44813" x="7924800" y="1727200"/>
          <p14:tracePt t="44830" x="7899400" y="1708150"/>
          <p14:tracePt t="44846" x="7880350" y="1676400"/>
          <p14:tracePt t="44862" x="7854950" y="1638300"/>
          <p14:tracePt t="44879" x="7816850" y="1574800"/>
          <p14:tracePt t="44896" x="7785100" y="1530350"/>
          <p14:tracePt t="44897" x="7759700" y="1504950"/>
          <p14:tracePt t="44912" x="7727950" y="1473200"/>
          <p14:tracePt t="44929" x="7715250" y="1447800"/>
          <p14:tracePt t="44945" x="7702550" y="1409700"/>
          <p14:tracePt t="44962" x="7689850" y="1371600"/>
          <p14:tracePt t="44979" x="7677150" y="1314450"/>
          <p14:tracePt t="44995" x="7664450" y="1276350"/>
          <p14:tracePt t="45012" x="7651750" y="1238250"/>
          <p14:tracePt t="45028" x="7645400" y="1231900"/>
          <p14:tracePt t="45127" x="7645400" y="1219200"/>
          <p14:tracePt t="45135" x="7645400" y="1206500"/>
          <p14:tracePt t="45151" x="7645400" y="1200150"/>
          <p14:tracePt t="45166" x="7645400" y="1193800"/>
          <p14:tracePt t="45427" x="7645400" y="1187450"/>
          <p14:tracePt t="45435" x="7645400" y="1168400"/>
          <p14:tracePt t="45444" x="7645400" y="1155700"/>
          <p14:tracePt t="45463" x="7639050" y="1104900"/>
          <p14:tracePt t="45477" x="7626350" y="1073150"/>
          <p14:tracePt t="45494" x="7607300" y="1060450"/>
          <p14:tracePt t="45510" x="7594600" y="1047750"/>
          <p14:tracePt t="45512" x="7588250" y="1041400"/>
          <p14:tracePt t="45528" x="7581900" y="1035050"/>
          <p14:tracePt t="45595" x="7575550" y="1035050"/>
          <p14:tracePt t="45603" x="7569200" y="1035050"/>
          <p14:tracePt t="45612" x="7556500" y="1035050"/>
          <p14:tracePt t="45626" x="7543800" y="1035050"/>
          <p14:tracePt t="45643" x="7512050" y="1028700"/>
          <p14:tracePt t="45660" x="7486650" y="1022350"/>
          <p14:tracePt t="45677" x="7454900" y="1022350"/>
          <p14:tracePt t="45693" x="7429500" y="1016000"/>
          <p14:tracePt t="45742" x="0" y="0"/>
        </p14:tracePtLst>
        <p14:tracePtLst>
          <p14:tracePt t="58465" x="3556000" y="5086350"/>
          <p14:tracePt t="58474" x="3543300" y="5086350"/>
          <p14:tracePt t="58481" x="3524250" y="5092700"/>
          <p14:tracePt t="58489" x="3511550" y="5092700"/>
          <p14:tracePt t="58504" x="3467100" y="5092700"/>
          <p14:tracePt t="58521" x="3435350" y="5086350"/>
          <p14:tracePt t="58538" x="3416300" y="5067300"/>
          <p14:tracePt t="58554" x="3397250" y="5048250"/>
          <p14:tracePt t="58570" x="3384550" y="5029200"/>
          <p14:tracePt t="58587" x="3378200" y="5003800"/>
          <p14:tracePt t="58603" x="3371850" y="4940300"/>
          <p14:tracePt t="58619" x="3365500" y="4838700"/>
          <p14:tracePt t="58636" x="3333750" y="4756150"/>
          <p14:tracePt t="58653" x="3308350" y="4686300"/>
          <p14:tracePt t="58670" x="3276600" y="4597400"/>
          <p14:tracePt t="58687" x="3244850" y="4489450"/>
          <p14:tracePt t="58704" x="3232150" y="4406900"/>
          <p14:tracePt t="58720" x="3232150" y="4343400"/>
          <p14:tracePt t="58736" x="3232150" y="4248150"/>
          <p14:tracePt t="58753" x="3232150" y="4146550"/>
          <p14:tracePt t="58770" x="3213100" y="3962400"/>
          <p14:tracePt t="58786" x="3162300" y="3702050"/>
          <p14:tracePt t="58787" x="3136900" y="3568700"/>
          <p14:tracePt t="58803" x="3098800" y="3409950"/>
          <p14:tracePt t="58819" x="3067050" y="3302000"/>
          <p14:tracePt t="58836" x="3060700" y="3219450"/>
          <p14:tracePt t="58853" x="3060700" y="3130550"/>
          <p14:tracePt t="58869" x="3060700" y="3028950"/>
          <p14:tracePt t="58886" x="3073400" y="2959100"/>
          <p14:tracePt t="58887" x="3079750" y="2914650"/>
          <p14:tracePt t="58902" x="3086100" y="2889250"/>
          <p14:tracePt t="58919" x="3111500" y="2806700"/>
          <p14:tracePt t="58935" x="3136900" y="2755900"/>
          <p14:tracePt t="58952" x="3155950" y="2705100"/>
          <p14:tracePt t="58969" x="3194050" y="2654300"/>
          <p14:tracePt t="58986" x="3257550" y="2609850"/>
          <p14:tracePt t="59002" x="3321050" y="2552700"/>
          <p14:tracePt t="59020" x="3454400" y="2501900"/>
          <p14:tracePt t="59035" x="3562350" y="2495550"/>
          <p14:tracePt t="59052" x="3689350" y="2495550"/>
          <p14:tracePt t="59069" x="3886200" y="2501900"/>
          <p14:tracePt t="59085" x="4089400" y="2533650"/>
          <p14:tracePt t="59101" x="4203700" y="2565400"/>
          <p14:tracePt t="59118" x="4305300" y="2578100"/>
          <p14:tracePt t="59135" x="4349750" y="2590800"/>
          <p14:tracePt t="59151" x="4400550" y="2616200"/>
          <p14:tracePt t="59168" x="4464050" y="2660650"/>
          <p14:tracePt t="59185" x="4565650" y="2749550"/>
          <p14:tracePt t="59201" x="4686300" y="2914650"/>
          <p14:tracePt t="59218" x="4775200" y="3048000"/>
          <p14:tracePt t="59234" x="4826000" y="3213100"/>
          <p14:tracePt t="59251" x="4876800" y="3346450"/>
          <p14:tracePt t="59267" x="4914900" y="3454400"/>
          <p14:tracePt t="59284" x="4946650" y="3549650"/>
          <p14:tracePt t="59301" x="4959350" y="3632200"/>
          <p14:tracePt t="59317" x="4972050" y="3721100"/>
          <p14:tracePt t="59335" x="4972050" y="3778250"/>
          <p14:tracePt t="59350" x="4972050" y="3829050"/>
          <p14:tracePt t="59367" x="4953000" y="3892550"/>
          <p14:tracePt t="59384" x="4927600" y="3968750"/>
          <p14:tracePt t="59400" x="4864100" y="4108450"/>
          <p14:tracePt t="59417" x="4781550" y="4324350"/>
          <p14:tracePt t="59433" x="4749800" y="4387850"/>
          <p14:tracePt t="59450" x="4724400" y="4432300"/>
          <p14:tracePt t="59467" x="4692650" y="4470400"/>
          <p14:tracePt t="59483" x="4667250" y="4508500"/>
          <p14:tracePt t="59500" x="4610100" y="4584700"/>
          <p14:tracePt t="59516" x="4546600" y="4673600"/>
          <p14:tracePt t="59517" x="4489450" y="4749800"/>
          <p14:tracePt t="59534" x="4438650" y="4851400"/>
          <p14:tracePt t="59550" x="4387850" y="4927600"/>
          <p14:tracePt t="59565" x="4349750" y="4997450"/>
          <p14:tracePt t="59582" x="4318000" y="5054600"/>
          <p14:tracePt t="59598" x="4292600" y="5099050"/>
          <p14:tracePt t="59615" x="4248150" y="5130800"/>
          <p14:tracePt t="59632" x="4203700" y="5156200"/>
          <p14:tracePt t="59634" x="4178300" y="5168900"/>
          <p14:tracePt t="59648" x="4089400" y="5213350"/>
          <p14:tracePt t="59665" x="4019550" y="5245100"/>
          <p14:tracePt t="59682" x="3930650" y="5257800"/>
          <p14:tracePt t="59699" x="3841750" y="5289550"/>
          <p14:tracePt t="59715" x="3797300" y="5302250"/>
          <p14:tracePt t="59732" x="3752850" y="5314950"/>
          <p14:tracePt t="59749" x="3708400" y="5321300"/>
          <p14:tracePt t="59765" x="3651250" y="5321300"/>
          <p14:tracePt t="59782" x="3600450" y="5314950"/>
          <p14:tracePt t="59798" x="3505200" y="5289550"/>
          <p14:tracePt t="59815" x="3429000" y="5283200"/>
          <p14:tracePt t="59832" x="3340100" y="5264150"/>
          <p14:tracePt t="59848" x="3232150" y="5232400"/>
          <p14:tracePt t="59865" x="3194050" y="5219700"/>
          <p14:tracePt t="59881" x="3143250" y="5187950"/>
          <p14:tracePt t="59898" x="3105150" y="5168900"/>
          <p14:tracePt t="59914" x="3073400" y="5156200"/>
          <p14:tracePt t="59931" x="3060700" y="5143500"/>
          <p14:tracePt t="59948" x="3054350" y="5143500"/>
          <p14:tracePt t="59964" x="3054350" y="5137150"/>
          <p14:tracePt t="60464" x="0" y="0"/>
        </p14:tracePtLst>
        <p14:tracePtLst>
          <p14:tracePt t="62846" x="920750" y="965200"/>
          <p14:tracePt t="63269" x="933450" y="965200"/>
          <p14:tracePt t="63277" x="939800" y="971550"/>
          <p14:tracePt t="63285" x="946150" y="971550"/>
          <p14:tracePt t="63301" x="965200" y="971550"/>
          <p14:tracePt t="63318" x="977900" y="971550"/>
          <p14:tracePt t="63334" x="996950" y="971550"/>
          <p14:tracePt t="63351" x="1009650" y="971550"/>
          <p14:tracePt t="63368" x="1028700" y="971550"/>
          <p14:tracePt t="63384" x="1047750" y="971550"/>
          <p14:tracePt t="63385" x="1054100" y="971550"/>
          <p14:tracePt t="63400" x="1066800" y="971550"/>
          <p14:tracePt t="63417" x="1085850" y="971550"/>
          <p14:tracePt t="63435" x="1111250" y="977900"/>
          <p14:tracePt t="63450" x="1123950" y="977900"/>
          <p14:tracePt t="63467" x="1143000" y="977900"/>
          <p14:tracePt t="63484" x="1155700" y="977900"/>
          <p14:tracePt t="63501" x="1174750" y="984250"/>
          <p14:tracePt t="63516" x="1187450" y="990600"/>
          <p14:tracePt t="63533" x="1206500" y="996950"/>
          <p14:tracePt t="63551" x="1219200" y="1003300"/>
          <p14:tracePt t="63566" x="1231900" y="1003300"/>
          <p14:tracePt t="63582" x="1244600" y="1003300"/>
          <p14:tracePt t="63599" x="1263650" y="1003300"/>
          <p14:tracePt t="63615" x="1282700" y="1009650"/>
          <p14:tracePt t="63633" x="1327150" y="1009650"/>
          <p14:tracePt t="63649" x="1358900" y="1009650"/>
          <p14:tracePt t="63666" x="1403350" y="1009650"/>
          <p14:tracePt t="63682" x="1428750" y="1009650"/>
          <p14:tracePt t="63699" x="1454150" y="1016000"/>
          <p14:tracePt t="63715" x="1473200" y="1016000"/>
          <p14:tracePt t="63732" x="1511300" y="1028700"/>
          <p14:tracePt t="63748" x="1574800" y="1028700"/>
          <p14:tracePt t="63765" x="1619250" y="1028700"/>
          <p14:tracePt t="63781" x="1657350" y="1028700"/>
          <p14:tracePt t="63798" x="1676400" y="1028700"/>
          <p14:tracePt t="63815" x="1682750" y="1028700"/>
          <p14:tracePt t="63831" x="1689100" y="1028700"/>
          <p14:tracePt t="63848" x="1701800" y="1028700"/>
          <p14:tracePt t="63864" x="1714500" y="1028700"/>
          <p14:tracePt t="63881" x="1746250" y="1028700"/>
          <p14:tracePt t="63898" x="1790700" y="1028700"/>
          <p14:tracePt t="63914" x="1809750" y="1028700"/>
          <p14:tracePt t="63931" x="1816100" y="1028700"/>
          <p14:tracePt t="64269" x="1841500" y="1028700"/>
          <p14:tracePt t="64275" x="1873250" y="1028700"/>
          <p14:tracePt t="64284" x="1885950" y="1028700"/>
          <p14:tracePt t="64297" x="1930400" y="1035050"/>
          <p14:tracePt t="64314" x="1993900" y="1041400"/>
          <p14:tracePt t="64316" x="2025650" y="1047750"/>
          <p14:tracePt t="64330" x="2082800" y="1047750"/>
          <p14:tracePt t="64346" x="2120900" y="1047750"/>
          <p14:tracePt t="64363" x="2165350" y="1047750"/>
          <p14:tracePt t="64379" x="2203450" y="1047750"/>
          <p14:tracePt t="64396" x="2260600" y="1041400"/>
          <p14:tracePt t="64413" x="2305050" y="1041400"/>
          <p14:tracePt t="64430" x="2413000" y="1041400"/>
          <p14:tracePt t="64446" x="2476500" y="1041400"/>
          <p14:tracePt t="64463" x="2546350" y="1047750"/>
          <p14:tracePt t="64479" x="2578100" y="1047750"/>
          <p14:tracePt t="64496" x="2616200" y="1047750"/>
          <p14:tracePt t="64512" x="2660650" y="1047750"/>
          <p14:tracePt t="64514" x="2673350" y="1047750"/>
          <p14:tracePt t="64529" x="2705100" y="1047750"/>
          <p14:tracePt t="64546" x="2749550" y="1054100"/>
          <p14:tracePt t="64562" x="2787650" y="1054100"/>
          <p14:tracePt t="64578" x="2863850" y="1054100"/>
          <p14:tracePt t="64596" x="2914650" y="1054100"/>
          <p14:tracePt t="64612" x="2978150" y="1047750"/>
          <p14:tracePt t="64629" x="3067050" y="1047750"/>
          <p14:tracePt t="64647" x="3111500" y="1047750"/>
          <p14:tracePt t="64662" x="3155950" y="1047750"/>
          <p14:tracePt t="64678" x="3187700" y="1047750"/>
          <p14:tracePt t="64696" x="3213100" y="1047750"/>
          <p14:tracePt t="64711" x="3225800" y="1047750"/>
          <p14:tracePt t="64728" x="3257550" y="1047750"/>
          <p14:tracePt t="64746" x="3289300" y="1054100"/>
          <p14:tracePt t="64761" x="3327400" y="1060450"/>
          <p14:tracePt t="64778" x="3371850" y="1060450"/>
          <p14:tracePt t="64795" x="3409950" y="1054100"/>
          <p14:tracePt t="64811" x="3454400" y="1054100"/>
          <p14:tracePt t="64828" x="3486150" y="1054100"/>
          <p14:tracePt t="64845" x="3511550" y="1054100"/>
          <p14:tracePt t="64846" x="3517900" y="1054100"/>
          <p14:tracePt t="64861" x="3530600" y="1054100"/>
          <p14:tracePt t="64877" x="3549650" y="1054100"/>
          <p14:tracePt t="64895" x="3562350" y="1054100"/>
          <p14:tracePt t="64910" x="3568700" y="1054100"/>
          <p14:tracePt t="64927" x="3587750" y="1060450"/>
          <p14:tracePt t="64945" x="3638550" y="1066800"/>
          <p14:tracePt t="64960" x="3657600" y="1066800"/>
          <p14:tracePt t="64977" x="3683000" y="1073150"/>
          <p14:tracePt t="64994" x="3721100" y="1085850"/>
          <p14:tracePt t="65010" x="3759200" y="1085850"/>
          <p14:tracePt t="65026" x="3784600" y="1092200"/>
          <p14:tracePt t="65046" x="3816350" y="1098550"/>
          <p14:tracePt t="65114" x="3822700" y="1104900"/>
          <p14:tracePt t="65121" x="3829050" y="1104900"/>
          <p14:tracePt t="65130" x="3835400" y="1104900"/>
          <p14:tracePt t="65143" x="3841750" y="1111250"/>
          <p14:tracePt t="65159" x="3848100" y="1117600"/>
          <p14:tracePt t="65268" x="3854450" y="1117600"/>
          <p14:tracePt t="65289" x="3854450" y="1123950"/>
          <p14:tracePt t="65305" x="3854450" y="1130300"/>
          <p14:tracePt t="65314" x="3854450" y="1136650"/>
          <p14:tracePt t="65325" x="3854450" y="1143000"/>
          <p14:tracePt t="65342" x="3854450" y="1162050"/>
          <p14:tracePt t="65359" x="3854450" y="1168400"/>
          <p14:tracePt t="65376" x="3854450" y="1181100"/>
          <p14:tracePt t="65392" x="3854450" y="1193800"/>
          <p14:tracePt t="65408" x="3854450" y="1206500"/>
          <p14:tracePt t="65425" x="3854450" y="1231900"/>
          <p14:tracePt t="65442" x="3854450" y="1257300"/>
          <p14:tracePt t="65458" x="3854450" y="1276350"/>
          <p14:tracePt t="65481" x="3854450" y="1282700"/>
          <p14:tracePt t="65551" x="3854450" y="1295400"/>
          <p14:tracePt t="65560" x="3854450" y="1301750"/>
          <p14:tracePt t="65567" x="3854450" y="1308100"/>
          <p14:tracePt t="65576" x="3854450" y="1320800"/>
          <p14:tracePt t="65591" x="3854450" y="1327150"/>
          <p14:tracePt t="65608" x="3854450" y="1339850"/>
          <p14:tracePt t="65624" x="3854450" y="1365250"/>
          <p14:tracePt t="65640" x="3854450" y="1377950"/>
          <p14:tracePt t="65768" x="3854450" y="1384300"/>
          <p14:tracePt t="65775" x="3848100" y="1384300"/>
          <p14:tracePt t="65782" x="3848100" y="1390650"/>
          <p14:tracePt t="65790" x="3841750" y="1390650"/>
          <p14:tracePt t="65914" x="3841750" y="1397000"/>
          <p14:tracePt t="65936" x="3835400" y="1397000"/>
          <p14:tracePt t="66452" x="3822700" y="1397000"/>
          <p14:tracePt t="66458" x="3816350" y="1397000"/>
          <p14:tracePt t="66471" x="3810000" y="1397000"/>
          <p14:tracePt t="66774" x="3797300" y="1397000"/>
          <p14:tracePt t="66782" x="3790950" y="1397000"/>
          <p14:tracePt t="66790" x="3778250" y="1390650"/>
          <p14:tracePt t="66803" x="3765550" y="1390650"/>
          <p14:tracePt t="66819" x="3721100" y="1377950"/>
          <p14:tracePt t="66836" x="3651250" y="1365250"/>
          <p14:tracePt t="66852" x="3619500" y="1365250"/>
          <p14:tracePt t="66869" x="3575050" y="1352550"/>
          <p14:tracePt t="66886" x="3524250" y="1339850"/>
          <p14:tracePt t="66902" x="3467100" y="1333500"/>
          <p14:tracePt t="66919" x="3397250" y="1327150"/>
          <p14:tracePt t="66935" x="3321050" y="1308100"/>
          <p14:tracePt t="66936" x="3282950" y="1301750"/>
          <p14:tracePt t="66952" x="3213100" y="1289050"/>
          <p14:tracePt t="66968" x="3111500" y="1276350"/>
          <p14:tracePt t="66986" x="2971800" y="1263650"/>
          <p14:tracePt t="67002" x="2806700" y="1250950"/>
          <p14:tracePt t="67019" x="2647950" y="1250950"/>
          <p14:tracePt t="67035" x="2495550" y="1250950"/>
          <p14:tracePt t="67052" x="2355850" y="1282700"/>
          <p14:tracePt t="67069" x="2266950" y="1314450"/>
          <p14:tracePt t="67085" x="2203450" y="1320800"/>
          <p14:tracePt t="67101" x="2127250" y="1314450"/>
          <p14:tracePt t="67118" x="2038350" y="1314450"/>
          <p14:tracePt t="67135" x="1981200" y="1308100"/>
          <p14:tracePt t="67151" x="1854200" y="1308100"/>
          <p14:tracePt t="67169" x="1771650" y="1308100"/>
          <p14:tracePt t="67185" x="1695450" y="1308100"/>
          <p14:tracePt t="67201" x="1644650" y="1308100"/>
          <p14:tracePt t="67217" x="1600200" y="1308100"/>
          <p14:tracePt t="67234" x="1562100" y="1301750"/>
          <p14:tracePt t="67237" x="1549400" y="1301750"/>
          <p14:tracePt t="67251" x="1517650" y="1301750"/>
          <p14:tracePt t="67267" x="1479550" y="1295400"/>
          <p14:tracePt t="67284" x="1409700" y="1282700"/>
          <p14:tracePt t="67301" x="1371600" y="1282700"/>
          <p14:tracePt t="67317" x="1327150" y="1282700"/>
          <p14:tracePt t="67333" x="1289050" y="1289050"/>
          <p14:tracePt t="67335" x="1250950" y="1308100"/>
          <p14:tracePt t="67351" x="1212850" y="1327150"/>
          <p14:tracePt t="67367" x="1193800" y="1333500"/>
          <p14:tracePt t="67385" x="1181100" y="1333500"/>
          <p14:tracePt t="67400" x="1162050" y="1333500"/>
          <p14:tracePt t="67416" x="1130300" y="1333500"/>
          <p14:tracePt t="67434" x="1092200" y="1333500"/>
          <p14:tracePt t="67435" x="1073150" y="1333500"/>
          <p14:tracePt t="67450" x="1054100" y="1333500"/>
          <p14:tracePt t="67467" x="1035050" y="1333500"/>
          <p14:tracePt t="67482" x="1016000" y="1333500"/>
          <p14:tracePt t="67499" x="984250" y="1333500"/>
          <p14:tracePt t="67515" x="971550" y="1339850"/>
          <p14:tracePt t="67532" x="952500" y="1339850"/>
          <p14:tracePt t="67548" x="927100" y="1339850"/>
          <p14:tracePt t="67566" x="882650" y="1339850"/>
          <p14:tracePt t="67582" x="857250" y="1339850"/>
          <p14:tracePt t="67750" x="863600" y="1327150"/>
          <p14:tracePt t="67758" x="869950" y="1314450"/>
          <p14:tracePt t="67767" x="889000" y="1295400"/>
          <p14:tracePt t="67782" x="901700" y="1263650"/>
          <p14:tracePt t="67799" x="914400" y="1238250"/>
          <p14:tracePt t="67815" x="920750" y="1225550"/>
          <p14:tracePt t="67832" x="927100" y="1206500"/>
          <p14:tracePt t="67848" x="933450" y="1206500"/>
          <p14:tracePt t="67865" x="939800" y="1193800"/>
          <p14:tracePt t="67882" x="958850" y="1174750"/>
          <p14:tracePt t="67898" x="977900" y="1168400"/>
          <p14:tracePt t="67914" x="1016000" y="1149350"/>
          <p14:tracePt t="67931" x="1047750" y="1123950"/>
          <p14:tracePt t="67948" x="1066800" y="1111250"/>
          <p14:tracePt t="67964" x="1073150" y="1104900"/>
          <p14:tracePt t="67980" x="1079500" y="1098550"/>
          <p14:tracePt t="67997" x="1092200" y="1092200"/>
          <p14:tracePt t="68014" x="1104900" y="1085850"/>
          <p14:tracePt t="68030" x="1111250" y="1085850"/>
          <p14:tracePt t="68046" x="1117600" y="1079500"/>
          <p14:tracePt t="68064" x="1123950" y="1079500"/>
          <p14:tracePt t="68081" x="1130300" y="1079500"/>
          <p14:tracePt t="68097" x="1155700" y="1073150"/>
          <p14:tracePt t="68113" x="1187450" y="1060450"/>
          <p14:tracePt t="68129" x="1212850" y="1047750"/>
          <p14:tracePt t="68146" x="1231900" y="1035050"/>
          <p14:tracePt t="68163" x="1250950" y="1028700"/>
          <p14:tracePt t="68179" x="1270000" y="1028700"/>
          <p14:tracePt t="68196" x="1282700" y="1028700"/>
          <p14:tracePt t="68234" x="1289050" y="1028700"/>
          <p14:tracePt t="68242" x="1301750" y="1028700"/>
          <p14:tracePt t="68250" x="1314450" y="1028700"/>
          <p14:tracePt t="68263" x="1327150" y="1028700"/>
          <p14:tracePt t="68279" x="1346200" y="1035050"/>
          <p14:tracePt t="68297" x="1384300" y="1041400"/>
          <p14:tracePt t="68313" x="1428750" y="1047750"/>
          <p14:tracePt t="68329" x="1460500" y="1054100"/>
          <p14:tracePt t="68346" x="1530350" y="1060450"/>
          <p14:tracePt t="68362" x="1625600" y="1066800"/>
          <p14:tracePt t="68380" x="1739900" y="1085850"/>
          <p14:tracePt t="68396" x="1841500" y="1092200"/>
          <p14:tracePt t="68397" x="1892300" y="1098550"/>
          <p14:tracePt t="68412" x="1968500" y="1111250"/>
          <p14:tracePt t="68429" x="2089150" y="1143000"/>
          <p14:tracePt t="68446" x="2216150" y="1168400"/>
          <p14:tracePt t="68462" x="2393950" y="1174750"/>
          <p14:tracePt t="68479" x="2514600" y="1187450"/>
          <p14:tracePt t="68496" x="2654300" y="1193800"/>
          <p14:tracePt t="68513" x="2730500" y="1187450"/>
          <p14:tracePt t="68528" x="2787650" y="1168400"/>
          <p14:tracePt t="68546" x="2844800" y="1162050"/>
          <p14:tracePt t="68561" x="2882900" y="1162050"/>
          <p14:tracePt t="68577" x="2927350" y="1162050"/>
          <p14:tracePt t="68594" x="2984500" y="1155700"/>
          <p14:tracePt t="68595" x="3016250" y="1155700"/>
          <p14:tracePt t="68611" x="3073400" y="1143000"/>
          <p14:tracePt t="68627" x="3124200" y="1136650"/>
          <p14:tracePt t="68644" x="3181350" y="1130300"/>
          <p14:tracePt t="68660" x="3225800" y="1123950"/>
          <p14:tracePt t="68677" x="3295650" y="1104900"/>
          <p14:tracePt t="68694" x="3359150" y="1098550"/>
          <p14:tracePt t="68710" x="3416300" y="1079500"/>
          <p14:tracePt t="68711" x="3429000" y="1079500"/>
          <p14:tracePt t="68727" x="3454400" y="1079500"/>
          <p14:tracePt t="68744" x="3473450" y="1079500"/>
          <p14:tracePt t="68760" x="3505200" y="1079500"/>
          <p14:tracePt t="68776" x="3530600" y="1079500"/>
          <p14:tracePt t="68793" x="3587750" y="1079500"/>
          <p14:tracePt t="68810" x="3651250" y="1092200"/>
          <p14:tracePt t="68827" x="3727450" y="1098550"/>
          <p14:tracePt t="68843" x="3746500" y="1098550"/>
          <p14:tracePt t="68865" x="3746500" y="1104900"/>
          <p14:tracePt t="68877" x="3752850" y="1104900"/>
          <p14:tracePt t="68893" x="3752850" y="1117600"/>
          <p14:tracePt t="68909" x="3771900" y="1143000"/>
          <p14:tracePt t="68926" x="3803650" y="1187450"/>
          <p14:tracePt t="68942" x="3854450" y="1257300"/>
          <p14:tracePt t="68959" x="3860800" y="1301750"/>
          <p14:tracePt t="68975" x="3867150" y="1365250"/>
          <p14:tracePt t="68992" x="3854450" y="1428750"/>
          <p14:tracePt t="69009" x="3822700" y="1492250"/>
          <p14:tracePt t="69025" x="3765550" y="1612900"/>
          <p14:tracePt t="69043" x="3727450" y="1644650"/>
          <p14:tracePt t="69060" x="3670300" y="1651000"/>
          <p14:tracePt t="69076" x="3613150" y="1651000"/>
          <p14:tracePt t="69092" x="3543300" y="1644650"/>
          <p14:tracePt t="69109" x="3454400" y="1638300"/>
          <p14:tracePt t="69126" x="3314700" y="1625600"/>
          <p14:tracePt t="69142" x="3225800" y="1619250"/>
          <p14:tracePt t="69159" x="3117850" y="1612900"/>
          <p14:tracePt t="69176" x="3016250" y="1606550"/>
          <p14:tracePt t="69192" x="2901950" y="1581150"/>
          <p14:tracePt t="69209" x="2679700" y="1543050"/>
          <p14:tracePt t="69225" x="2438400" y="1511300"/>
          <p14:tracePt t="69243" x="2279650" y="1473200"/>
          <p14:tracePt t="69258" x="2171700" y="1460500"/>
          <p14:tracePt t="69275" x="2076450" y="1416050"/>
          <p14:tracePt t="69292" x="1955800" y="1390650"/>
          <p14:tracePt t="69308" x="1816100" y="1365250"/>
          <p14:tracePt t="69325" x="1663700" y="1339850"/>
          <p14:tracePt t="69341" x="1574800" y="1333500"/>
          <p14:tracePt t="69358" x="1479550" y="1320800"/>
          <p14:tracePt t="69375" x="1403350" y="1320800"/>
          <p14:tracePt t="69391" x="1314450" y="1314450"/>
          <p14:tracePt t="69408" x="1238250" y="1314450"/>
          <p14:tracePt t="69424" x="1149350" y="1314450"/>
          <p14:tracePt t="69426" x="1111250" y="1314450"/>
          <p14:tracePt t="69441" x="1047750" y="1308100"/>
          <p14:tracePt t="69458" x="984250" y="1308100"/>
          <p14:tracePt t="69474" x="952500" y="1301750"/>
          <p14:tracePt t="69491" x="908050" y="1295400"/>
          <p14:tracePt t="69508" x="850900" y="1289050"/>
          <p14:tracePt t="69524" x="812800" y="1289050"/>
          <p14:tracePt t="69540" x="762000" y="1289050"/>
          <p14:tracePt t="69542" x="742950" y="1289050"/>
          <p14:tracePt t="69558" x="730250" y="1289050"/>
          <p14:tracePt t="69611" x="730250" y="1282700"/>
          <p14:tracePt t="69626" x="730250" y="1276350"/>
          <p14:tracePt t="69641" x="736600" y="1257300"/>
          <p14:tracePt t="69649" x="736600" y="1244600"/>
          <p14:tracePt t="69658" x="742950" y="1219200"/>
          <p14:tracePt t="69673" x="762000" y="1168400"/>
          <p14:tracePt t="69690" x="793750" y="1130300"/>
          <p14:tracePt t="69707" x="812800" y="1111250"/>
          <p14:tracePt t="69723" x="863600" y="1098550"/>
          <p14:tracePt t="69739" x="965200" y="1092200"/>
          <p14:tracePt t="69756" x="1092200" y="1079500"/>
          <p14:tracePt t="69758" x="1130300" y="1066800"/>
          <p14:tracePt t="69773" x="1187450" y="1054100"/>
          <p14:tracePt t="69789" x="1212850" y="1041400"/>
          <p14:tracePt t="69879" x="1219200" y="1041400"/>
          <p14:tracePt t="70393" x="1238250" y="1041400"/>
          <p14:tracePt t="70401" x="1263650" y="1041400"/>
          <p14:tracePt t="70409" x="1289050" y="1041400"/>
          <p14:tracePt t="70421" x="1327150" y="1041400"/>
          <p14:tracePt t="70437" x="1384300" y="1041400"/>
          <p14:tracePt t="70453" x="1409700" y="1041400"/>
          <p14:tracePt t="70470" x="1422400" y="1041400"/>
          <p14:tracePt t="70539" x="1428750" y="1041400"/>
          <p14:tracePt t="70547" x="1435100" y="1041400"/>
          <p14:tracePt t="70556" x="1454150" y="1047750"/>
          <p14:tracePt t="70569" x="1466850" y="1047750"/>
          <p14:tracePt t="70586" x="1517650" y="1054100"/>
          <p14:tracePt t="70602" x="1581150" y="1054100"/>
          <p14:tracePt t="70619" x="1651000" y="1054100"/>
          <p14:tracePt t="70636" x="1739900" y="1054100"/>
          <p14:tracePt t="70652" x="1809750" y="1054100"/>
          <p14:tracePt t="70669" x="1854200" y="1054100"/>
          <p14:tracePt t="70686" x="1879600" y="1054100"/>
          <p14:tracePt t="70702" x="1885950" y="1054100"/>
          <p14:tracePt t="70756" x="1892300" y="1054100"/>
          <p14:tracePt t="70764" x="1898650" y="1054100"/>
          <p14:tracePt t="70772" x="1924050" y="1054100"/>
          <p14:tracePt t="70787" x="1936750" y="1047750"/>
          <p14:tracePt t="70802" x="1949450" y="1047750"/>
          <p14:tracePt t="71033" x="0" y="0"/>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04800" y="1568922"/>
            <a:ext cx="8382000" cy="467947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itle 1"/>
          <p:cNvSpPr>
            <a:spLocks noGrp="1"/>
          </p:cNvSpPr>
          <p:nvPr>
            <p:ph type="title"/>
          </p:nvPr>
        </p:nvSpPr>
        <p:spPr/>
        <p:txBody>
          <a:bodyPr/>
          <a:lstStyle/>
          <a:p>
            <a:r>
              <a:rPr lang="en-US" sz="1800" b="1" dirty="0"/>
              <a:t>Measurement of S-</a:t>
            </a:r>
            <a:r>
              <a:rPr lang="en-US" sz="1800" b="1" dirty="0" err="1"/>
              <a:t>methylcysteine</a:t>
            </a:r>
            <a:r>
              <a:rPr lang="en-US" sz="1800" b="1" dirty="0"/>
              <a:t> </a:t>
            </a:r>
            <a:r>
              <a:rPr lang="en-US" sz="1800" b="1" dirty="0" smtClean="0"/>
              <a:t>and S-methyl-</a:t>
            </a:r>
            <a:r>
              <a:rPr lang="en-US" sz="1800" b="1" dirty="0" err="1" smtClean="0"/>
              <a:t>mercapturic</a:t>
            </a:r>
            <a:r>
              <a:rPr lang="en-US" sz="1800" b="1" dirty="0" smtClean="0"/>
              <a:t> </a:t>
            </a:r>
            <a:r>
              <a:rPr lang="en-US" sz="1800" b="1" dirty="0"/>
              <a:t>acid in human urine </a:t>
            </a:r>
            <a:r>
              <a:rPr lang="en-US" sz="1800" b="1" dirty="0" smtClean="0"/>
              <a:t>by alkyl-</a:t>
            </a:r>
            <a:r>
              <a:rPr lang="en-US" sz="1800" b="1" dirty="0" err="1" smtClean="0"/>
              <a:t>chloroformate</a:t>
            </a:r>
            <a:r>
              <a:rPr lang="en-US" sz="1800" b="1" dirty="0" smtClean="0"/>
              <a:t> </a:t>
            </a:r>
            <a:r>
              <a:rPr lang="en-US" sz="1800" b="1" dirty="0"/>
              <a:t>extractive </a:t>
            </a:r>
            <a:r>
              <a:rPr lang="en-US" sz="1800" b="1" dirty="0" smtClean="0"/>
              <a:t>derivatization and </a:t>
            </a:r>
            <a:r>
              <a:rPr lang="en-US" sz="1800" b="1" dirty="0"/>
              <a:t>isotope-dilution gas</a:t>
            </a:r>
            <a:br>
              <a:rPr lang="en-US" sz="1800" b="1" dirty="0"/>
            </a:br>
            <a:r>
              <a:rPr lang="en-US" sz="1800" b="1" dirty="0"/>
              <a:t>chromatography–mass </a:t>
            </a:r>
            <a:r>
              <a:rPr lang="en-US" sz="1800" b="1" dirty="0" smtClean="0"/>
              <a:t>spectrometry, </a:t>
            </a:r>
            <a:r>
              <a:rPr lang="en-US" sz="1800" b="1" dirty="0"/>
              <a:t>Biomed. </a:t>
            </a:r>
            <a:r>
              <a:rPr lang="en-US" sz="1800" b="1" dirty="0" err="1"/>
              <a:t>Chromatogr</a:t>
            </a:r>
            <a:r>
              <a:rPr lang="en-US" sz="1800" b="1" dirty="0"/>
              <a:t>. 2011; 25: 330–343</a:t>
            </a:r>
          </a:p>
        </p:txBody>
      </p:sp>
      <p:pic>
        <p:nvPicPr>
          <p:cNvPr id="2" name="media11.mp3">
            <a:hlinkClick r:id="" action="ppaction://media"/>
          </p:cNvPr>
          <p:cNvPicPr>
            <a:picLocks noChangeAspect="1"/>
          </p:cNvPicPr>
          <p:nvPr>
            <a:videoFile r:link="rId1"/>
            <p:extLst>
              <p:ext uri="{DAA4B4D4-6D71-4841-9C94-3DE7FCFB9230}">
                <p14:media xmlns="" xmlns:p14="http://schemas.microsoft.com/office/powerpoint/2010/main" r:embed="rId5"/>
              </p:ext>
            </p:extLst>
          </p:nvPr>
        </p:nvPicPr>
        <p:blipFill>
          <a:blip r:embed="rId6" cstate="print"/>
          <a:stretch>
            <a:fillRect/>
          </a:stretch>
        </p:blipFill>
        <p:spPr>
          <a:xfrm>
            <a:off x="7467600" y="6236563"/>
            <a:ext cx="609600" cy="609600"/>
          </a:xfrm>
          <a:prstGeom prst="rect">
            <a:avLst/>
          </a:prstGeom>
        </p:spPr>
      </p:pic>
    </p:spTree>
    <p:extLst>
      <p:ext uri="{BB962C8B-B14F-4D97-AF65-F5344CB8AC3E}">
        <p14:creationId xmlns="" xmlns:p14="http://schemas.microsoft.com/office/powerpoint/2010/main" val="1068091016"/>
      </p:ext>
    </p:extLst>
  </p:cSld>
  <p:clrMapOvr>
    <a:masterClrMapping/>
  </p:clrMapOvr>
  <mc:AlternateContent xmlns:mc="http://schemas.openxmlformats.org/markup-compatibility/2006">
    <mc:Choice xmlns="" xmlns:p14="http://schemas.microsoft.com/office/powerpoint/2010/main" Requires="p14">
      <p:transition spd="slow" p14:dur="2000" advTm="50497"/>
    </mc:Choice>
    <mc:Fallback>
      <p:transition spd="slow" advTm="5049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398"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extLst mod="1">
    <p:ext uri="{3A86A75C-4F4B-4683-9AE1-C65F6400EC91}">
      <p14:laserTraceLst xmlns="" xmlns:p14="http://schemas.microsoft.com/office/powerpoint/2010/main">
        <p14:tracePtLst>
          <p14:tracePt t="4135" x="6400800" y="3206750"/>
          <p14:tracePt t="4157" x="6394450" y="3206750"/>
          <p14:tracePt t="4164" x="6381750" y="3206750"/>
          <p14:tracePt t="4174" x="6350000" y="3206750"/>
          <p14:tracePt t="4188" x="6318250" y="3206750"/>
          <p14:tracePt t="4204" x="6203950" y="3232150"/>
          <p14:tracePt t="4222" x="6115050" y="3244850"/>
          <p14:tracePt t="4238" x="5988050" y="3295650"/>
          <p14:tracePt t="4254" x="5905500" y="3333750"/>
          <p14:tracePt t="4271" x="5835650" y="3416300"/>
          <p14:tracePt t="4287" x="5791200" y="3498850"/>
          <p14:tracePt t="4304" x="5772150" y="3575050"/>
          <p14:tracePt t="4320" x="5778500" y="3613150"/>
          <p14:tracePt t="4337" x="5810250" y="3683000"/>
          <p14:tracePt t="4354" x="5873750" y="3746500"/>
          <p14:tracePt t="4370" x="5943600" y="3810000"/>
          <p14:tracePt t="4387" x="6032500" y="3886200"/>
          <p14:tracePt t="4403" x="6096000" y="3937000"/>
          <p14:tracePt t="4420" x="6172200" y="3994150"/>
          <p14:tracePt t="4437" x="6254750" y="4044950"/>
          <p14:tracePt t="4453" x="6318250" y="4051300"/>
          <p14:tracePt t="4470" x="6362700" y="4051300"/>
          <p14:tracePt t="4488" x="6477000" y="3975100"/>
          <p14:tracePt t="4503" x="6565900" y="3917950"/>
          <p14:tracePt t="4520" x="6635750" y="3841750"/>
          <p14:tracePt t="4537" x="6680200" y="3784600"/>
          <p14:tracePt t="4553" x="6699250" y="3721100"/>
          <p14:tracePt t="4570" x="6711950" y="3625850"/>
          <p14:tracePt t="4586" x="6711950" y="3511550"/>
          <p14:tracePt t="4603" x="6699250" y="3340100"/>
          <p14:tracePt t="4619" x="6699250" y="3238500"/>
          <p14:tracePt t="4636" x="6699250" y="3194050"/>
          <p14:tracePt t="4652" x="6699250" y="3175000"/>
          <p14:tracePt t="4669" x="6699250" y="3162300"/>
          <p14:tracePt t="4686" x="6699250" y="3155950"/>
          <p14:tracePt t="4702" x="6648450" y="3136900"/>
          <p14:tracePt t="4704" x="6604000" y="3124200"/>
          <p14:tracePt t="4719" x="6496050" y="3105150"/>
          <p14:tracePt t="4735" x="6388100" y="3079750"/>
          <p14:tracePt t="4752" x="6280150" y="3067050"/>
          <p14:tracePt t="4769" x="6229350" y="3060700"/>
          <p14:tracePt t="4785" x="6216650" y="3060700"/>
          <p14:tracePt t="5003" x="0" y="0"/>
        </p14:tracePtLst>
        <p14:tracePtLst>
          <p14:tracePt t="5572" x="3689350" y="3797300"/>
          <p14:tracePt t="5579" x="3657600" y="3797300"/>
          <p14:tracePt t="5587" x="3632200" y="3790950"/>
          <p14:tracePt t="5599" x="3613150" y="3790950"/>
          <p14:tracePt t="5615" x="3556000" y="3784600"/>
          <p14:tracePt t="5632" x="3530600" y="3778250"/>
          <p14:tracePt t="5649" x="3505200" y="3790950"/>
          <p14:tracePt t="5666" x="3479800" y="3829050"/>
          <p14:tracePt t="5682" x="3467100" y="3905250"/>
          <p14:tracePt t="5698" x="3460750" y="4000500"/>
          <p14:tracePt t="5715" x="3441700" y="4210050"/>
          <p14:tracePt t="5732" x="3441700" y="4451350"/>
          <p14:tracePt t="5748" x="3448050" y="4749800"/>
          <p14:tracePt t="5749" x="3467100" y="4959350"/>
          <p14:tracePt t="5765" x="3536950" y="5302250"/>
          <p14:tracePt t="5781" x="3638550" y="5651500"/>
          <p14:tracePt t="5798" x="3790950" y="6007100"/>
          <p14:tracePt t="5815" x="3898900" y="6223000"/>
          <p14:tracePt t="5831" x="3930650" y="6280150"/>
          <p14:tracePt t="5849" x="3956050" y="6311900"/>
          <p14:tracePt t="5865" x="3968750" y="6311900"/>
          <p14:tracePt t="5881" x="4000500" y="6305550"/>
          <p14:tracePt t="5897" x="4032250" y="6299200"/>
          <p14:tracePt t="5914" x="4076700" y="6292850"/>
          <p14:tracePt t="5930" x="4165600" y="6280150"/>
          <p14:tracePt t="5948" x="4311650" y="6273800"/>
          <p14:tracePt t="5964" x="4400550" y="6248400"/>
          <p14:tracePt t="5980" x="4495800" y="6178550"/>
          <p14:tracePt t="5997" x="4610100" y="6000750"/>
          <p14:tracePt t="6014" x="4705350" y="5759450"/>
          <p14:tracePt t="6033" x="4756150" y="5556250"/>
          <p14:tracePt t="6034" x="4787900" y="5441950"/>
          <p14:tracePt t="6047" x="4813300" y="5365750"/>
          <p14:tracePt t="6063" x="4845050" y="5200650"/>
          <p14:tracePt t="6064" x="4845050" y="5124450"/>
          <p14:tracePt t="6081" x="4838700" y="4895850"/>
          <p14:tracePt t="6096" x="4826000" y="4616450"/>
          <p14:tracePt t="6113" x="4819650" y="4425950"/>
          <p14:tracePt t="6129" x="4819650" y="4241800"/>
          <p14:tracePt t="6146" x="4813300" y="4102100"/>
          <p14:tracePt t="6163" x="4800600" y="4006850"/>
          <p14:tracePt t="6164" x="4781550" y="3968750"/>
          <p14:tracePt t="6180" x="4743450" y="3892550"/>
          <p14:tracePt t="6196" x="4692650" y="3816350"/>
          <p14:tracePt t="6213" x="4629150" y="3733800"/>
          <p14:tracePt t="6229" x="4540250" y="3651250"/>
          <p14:tracePt t="6245" x="4489450" y="3619500"/>
          <p14:tracePt t="6262" x="4343400" y="3575050"/>
          <p14:tracePt t="6279" x="4165600" y="3556000"/>
          <p14:tracePt t="6279" x="4070350" y="3556000"/>
          <p14:tracePt t="6295" x="3924300" y="3556000"/>
          <p14:tracePt t="6312" x="3835400" y="3568700"/>
          <p14:tracePt t="6328" x="3790950" y="3625850"/>
          <p14:tracePt t="6346" x="3740150" y="3778250"/>
          <p14:tracePt t="6362" x="3702050" y="3962400"/>
          <p14:tracePt t="6378" x="3657600" y="4121150"/>
          <p14:tracePt t="6395" x="3638550" y="4210050"/>
          <p14:tracePt t="6411" x="3638550" y="4222750"/>
          <p14:tracePt t="6510" x="0" y="0"/>
        </p14:tracePtLst>
        <p14:tracePtLst>
          <p14:tracePt t="14427" x="5207000" y="1377950"/>
          <p14:tracePt t="14451" x="5213350" y="1377950"/>
          <p14:tracePt t="14457" x="5219700" y="1377950"/>
          <p14:tracePt t="14465" x="5226050" y="1377950"/>
          <p14:tracePt t="14482" x="5232400" y="1377950"/>
          <p14:tracePt t="14494" x="5245100" y="1377950"/>
          <p14:tracePt t="14511" x="5334000" y="1365250"/>
          <p14:tracePt t="14527" x="5416550" y="1371600"/>
          <p14:tracePt t="14543" x="5505450" y="1377950"/>
          <p14:tracePt t="14560" x="5607050" y="1390650"/>
          <p14:tracePt t="14577" x="5689600" y="1409700"/>
          <p14:tracePt t="14593" x="5759450" y="1428750"/>
          <p14:tracePt t="14610" x="5810250" y="1428750"/>
          <p14:tracePt t="14611" x="5842000" y="1428750"/>
          <p14:tracePt t="14627" x="5867400" y="1422400"/>
          <p14:tracePt t="14628" x="5899150" y="1422400"/>
          <p14:tracePt t="14643" x="5962650" y="1422400"/>
          <p14:tracePt t="14660" x="6013450" y="1422400"/>
          <p14:tracePt t="14676" x="6064250" y="1422400"/>
          <p14:tracePt t="14693" x="6146800" y="1422400"/>
          <p14:tracePt t="14709" x="6248400" y="1409700"/>
          <p14:tracePt t="14726" x="6350000" y="1397000"/>
          <p14:tracePt t="14743" x="6565900" y="1390650"/>
          <p14:tracePt t="14759" x="6654800" y="1390650"/>
          <p14:tracePt t="14776" x="6731000" y="1390650"/>
          <p14:tracePt t="14793" x="6775450" y="1390650"/>
          <p14:tracePt t="14809" x="6838950" y="1384300"/>
          <p14:tracePt t="14826" x="6896100" y="1384300"/>
          <p14:tracePt t="14843" x="6985000" y="1377950"/>
          <p14:tracePt t="14859" x="7042150" y="1377950"/>
          <p14:tracePt t="14875" x="7086600" y="1377950"/>
          <p14:tracePt t="14892" x="7105650" y="1377950"/>
          <p14:tracePt t="14909" x="7143750" y="1377950"/>
          <p14:tracePt t="14925" x="7175500" y="1377950"/>
          <p14:tracePt t="14942" x="7219950" y="1377950"/>
          <p14:tracePt t="14958" x="7226300" y="1377950"/>
          <p14:tracePt t="15595" x="0" y="0"/>
        </p14:tracePtLst>
        <p14:tracePtLst>
          <p14:tracePt t="18217" x="6419850" y="3384550"/>
          <p14:tracePt t="18246" x="6419850" y="3378200"/>
          <p14:tracePt t="18254" x="6407150" y="3378200"/>
          <p14:tracePt t="18263" x="6394450" y="3371850"/>
          <p14:tracePt t="18277" x="6369050" y="3365500"/>
          <p14:tracePt t="18294" x="6267450" y="3359150"/>
          <p14:tracePt t="18311" x="6172200" y="3340100"/>
          <p14:tracePt t="18328" x="6064250" y="3327400"/>
          <p14:tracePt t="18344" x="6000750" y="3333750"/>
          <p14:tracePt t="18360" x="5975350" y="3340100"/>
          <p14:tracePt t="18377" x="5943600" y="3390900"/>
          <p14:tracePt t="18394" x="5937250" y="3435350"/>
          <p14:tracePt t="18410" x="5937250" y="3492500"/>
          <p14:tracePt t="18427" x="5937250" y="3556000"/>
          <p14:tracePt t="18444" x="5937250" y="3594100"/>
          <p14:tracePt t="18460" x="5943600" y="3619500"/>
          <p14:tracePt t="18477" x="5949950" y="3663950"/>
          <p14:tracePt t="18493" x="5956300" y="3689350"/>
          <p14:tracePt t="18510" x="5975350" y="3708400"/>
          <p14:tracePt t="18526" x="5988050" y="3721100"/>
          <p14:tracePt t="18543" x="6032500" y="3727450"/>
          <p14:tracePt t="18560" x="6076950" y="3727450"/>
          <p14:tracePt t="18577" x="6165850" y="3721100"/>
          <p14:tracePt t="18593" x="6235700" y="3727450"/>
          <p14:tracePt t="18610" x="6267450" y="3727450"/>
          <p14:tracePt t="18626" x="6299200" y="3714750"/>
          <p14:tracePt t="18642" x="6343650" y="3695700"/>
          <p14:tracePt t="18659" x="6375400" y="3676650"/>
          <p14:tracePt t="18676" x="6407150" y="3663950"/>
          <p14:tracePt t="18677" x="6426200" y="3657600"/>
          <p14:tracePt t="18694" x="6451600" y="3657600"/>
          <p14:tracePt t="18708" x="6483350" y="3651250"/>
          <p14:tracePt t="18725" x="6534150" y="3651250"/>
          <p14:tracePt t="18741" x="6578600" y="3651250"/>
          <p14:tracePt t="18758" x="6591300" y="3644900"/>
          <p14:tracePt t="18775" x="6597650" y="3638550"/>
          <p14:tracePt t="18791" x="6604000" y="3606800"/>
          <p14:tracePt t="18809" x="6610350" y="3568700"/>
          <p14:tracePt t="18825" x="6610350" y="3536950"/>
          <p14:tracePt t="18842" x="6597650" y="3467100"/>
          <p14:tracePt t="18858" x="6534150" y="3397250"/>
          <p14:tracePt t="18875" x="6477000" y="3321050"/>
          <p14:tracePt t="18891" x="6451600" y="3295650"/>
          <p14:tracePt t="18908" x="6419850" y="3276600"/>
          <p14:tracePt t="18925" x="6330950" y="3257550"/>
          <p14:tracePt t="18941" x="6286500" y="3251200"/>
          <p14:tracePt t="18957" x="6280150" y="3251200"/>
          <p14:tracePt t="19023" x="6292850" y="3257550"/>
          <p14:tracePt t="19031" x="6305550" y="3263900"/>
          <p14:tracePt t="19041" x="6318250" y="3270250"/>
          <p14:tracePt t="19058" x="6343650" y="3282950"/>
          <p14:tracePt t="19115" x="0" y="0"/>
        </p14:tracePtLst>
        <p14:tracePtLst>
          <p14:tracePt t="19662" x="4267200" y="3683000"/>
          <p14:tracePt t="19739" x="4254500" y="3683000"/>
          <p14:tracePt t="19745" x="4235450" y="3683000"/>
          <p14:tracePt t="19755" x="4203700" y="3683000"/>
          <p14:tracePt t="19772" x="4127500" y="3683000"/>
          <p14:tracePt t="19788" x="4057650" y="3689350"/>
          <p14:tracePt t="19805" x="4000500" y="3689350"/>
          <p14:tracePt t="19822" x="3892550" y="3702050"/>
          <p14:tracePt t="19838" x="3721100" y="3733800"/>
          <p14:tracePt t="19854" x="3632200" y="3740150"/>
          <p14:tracePt t="19871" x="3543300" y="3759200"/>
          <p14:tracePt t="19888" x="3486150" y="3771900"/>
          <p14:tracePt t="19904" x="3435350" y="3822700"/>
          <p14:tracePt t="19921" x="3378200" y="3892550"/>
          <p14:tracePt t="19938" x="3333750" y="4057650"/>
          <p14:tracePt t="19954" x="3333750" y="4140200"/>
          <p14:tracePt t="19971" x="3333750" y="4203700"/>
          <p14:tracePt t="19987" x="3333750" y="4229100"/>
          <p14:tracePt t="20005" x="3340100" y="4267200"/>
          <p14:tracePt t="20020" x="3359150" y="4305300"/>
          <p14:tracePt t="20021" x="3359150" y="4330700"/>
          <p14:tracePt t="20038" x="3365500" y="4343400"/>
          <p14:tracePt t="20054" x="3365500" y="4400550"/>
          <p14:tracePt t="20070" x="3365500" y="4457700"/>
          <p14:tracePt t="20087" x="3352800" y="4508500"/>
          <p14:tracePt t="20103" x="3352800" y="4546600"/>
          <p14:tracePt t="20120" x="3365500" y="4591050"/>
          <p14:tracePt t="20136" x="3390900" y="4641850"/>
          <p14:tracePt t="20137" x="3416300" y="4673600"/>
          <p14:tracePt t="20154" x="3479800" y="4756150"/>
          <p14:tracePt t="20170" x="3505200" y="4800600"/>
          <p14:tracePt t="20186" x="3536950" y="4870450"/>
          <p14:tracePt t="20203" x="3568700" y="4940300"/>
          <p14:tracePt t="20219" x="3606800" y="4997450"/>
          <p14:tracePt t="20237" x="3644900" y="5048250"/>
          <p14:tracePt t="20238" x="3676650" y="5073650"/>
          <p14:tracePt t="20253" x="3702050" y="5099050"/>
          <p14:tracePt t="20269" x="3740150" y="5137150"/>
          <p14:tracePt t="20286" x="3778250" y="5162550"/>
          <p14:tracePt t="20303" x="3810000" y="5219700"/>
          <p14:tracePt t="20320" x="3860800" y="5251450"/>
          <p14:tracePt t="20336" x="3924300" y="5302250"/>
          <p14:tracePt t="20352" x="4044950" y="5372100"/>
          <p14:tracePt t="20354" x="4102100" y="5410200"/>
          <p14:tracePt t="20369" x="4203700" y="5448300"/>
          <p14:tracePt t="20385" x="4229100" y="5454650"/>
          <p14:tracePt t="20402" x="4254500" y="5461000"/>
          <p14:tracePt t="20419" x="4279900" y="5461000"/>
          <p14:tracePt t="20436" x="4318000" y="5467350"/>
          <p14:tracePt t="20452" x="4375150" y="5467350"/>
          <p14:tracePt t="20453" x="4406900" y="5467350"/>
          <p14:tracePt t="20469" x="4457700" y="5467350"/>
          <p14:tracePt t="20485" x="4521200" y="5461000"/>
          <p14:tracePt t="20502" x="4546600" y="5429250"/>
          <p14:tracePt t="20518" x="4584700" y="5365750"/>
          <p14:tracePt t="20535" x="4603750" y="5238750"/>
          <p14:tracePt t="20552" x="4654550" y="5029200"/>
          <p14:tracePt t="20568" x="4667250" y="4895850"/>
          <p14:tracePt t="20584" x="4686300" y="4775200"/>
          <p14:tracePt t="20601" x="4686300" y="4673600"/>
          <p14:tracePt t="20618" x="4692650" y="4565650"/>
          <p14:tracePt t="20634" x="4705350" y="4457700"/>
          <p14:tracePt t="20651" x="4705350" y="4305300"/>
          <p14:tracePt t="20668" x="4705350" y="4254500"/>
          <p14:tracePt t="20685" x="4699000" y="4216400"/>
          <p14:tracePt t="20701" x="4692650" y="4191000"/>
          <p14:tracePt t="20718" x="4673600" y="4127500"/>
          <p14:tracePt t="20735" x="4648200" y="4083050"/>
          <p14:tracePt t="20751" x="4597400" y="4013200"/>
          <p14:tracePt t="20752" x="4578350" y="3968750"/>
          <p14:tracePt t="20768" x="4514850" y="3879850"/>
          <p14:tracePt t="20784" x="4457700" y="3790950"/>
          <p14:tracePt t="20800" x="4400550" y="3727450"/>
          <p14:tracePt t="20817" x="4337050" y="3663950"/>
          <p14:tracePt t="20834" x="4254500" y="3600450"/>
          <p14:tracePt t="20850" x="4146550" y="3530600"/>
          <p14:tracePt t="20867" x="4038600" y="3441700"/>
          <p14:tracePt t="20868" x="4000500" y="3429000"/>
          <p14:tracePt t="20884" x="3911600" y="3422650"/>
          <p14:tracePt t="20900" x="3816350" y="3416300"/>
          <p14:tracePt t="20916" x="3765550" y="3422650"/>
          <p14:tracePt t="20933" x="3721100" y="3467100"/>
          <p14:tracePt t="20949" x="3651250" y="3517900"/>
          <p14:tracePt t="20966" x="3587750" y="3581400"/>
          <p14:tracePt t="20968" x="3556000" y="3606800"/>
          <p14:tracePt t="20984" x="3536950" y="3625850"/>
          <p14:tracePt t="20999" x="3536950" y="3632200"/>
          <p14:tracePt t="21122" x="0" y="0"/>
        </p14:tracePtLst>
        <p14:tracePtLst>
          <p14:tracePt t="21958" x="3708400" y="2978150"/>
          <p14:tracePt t="21990" x="3702050" y="2978150"/>
          <p14:tracePt t="22006" x="3689350" y="2978150"/>
          <p14:tracePt t="22013" x="3683000" y="2978150"/>
          <p14:tracePt t="22020" x="3657600" y="2978150"/>
          <p14:tracePt t="22029" x="3638550" y="2978150"/>
          <p14:tracePt t="22045" x="3575050" y="2971800"/>
          <p14:tracePt t="22062" x="3530600" y="2971800"/>
          <p14:tracePt t="22078" x="3479800" y="2971800"/>
          <p14:tracePt t="22095" x="3448050" y="2971800"/>
          <p14:tracePt t="22112" x="3416300" y="2978150"/>
          <p14:tracePt t="22113" x="3397250" y="2990850"/>
          <p14:tracePt t="22129" x="3333750" y="3028950"/>
          <p14:tracePt t="22145" x="3257550" y="3067050"/>
          <p14:tracePt t="22161" x="3187700" y="3098800"/>
          <p14:tracePt t="22178" x="3124200" y="3136900"/>
          <p14:tracePt t="22195" x="3060700" y="3162300"/>
          <p14:tracePt t="22211" x="3016250" y="3194050"/>
          <p14:tracePt t="22212" x="2984500" y="3206750"/>
          <p14:tracePt t="22228" x="2933700" y="3225800"/>
          <p14:tracePt t="22244" x="2889250" y="3232150"/>
          <p14:tracePt t="22261" x="2838450" y="3238500"/>
          <p14:tracePt t="22278" x="2749550" y="3238500"/>
          <p14:tracePt t="22294" x="2667000" y="3238500"/>
          <p14:tracePt t="22311" x="2552700" y="3238500"/>
          <p14:tracePt t="22327" x="2457450" y="3244850"/>
          <p14:tracePt t="22328" x="2387600" y="3238500"/>
          <p14:tracePt t="22344" x="2241550" y="3238500"/>
          <p14:tracePt t="22360" x="2146300" y="3232150"/>
          <p14:tracePt t="22377" x="2082800" y="3213100"/>
          <p14:tracePt t="22393" x="2025650" y="3206750"/>
          <p14:tracePt t="22410" x="1955800" y="3194050"/>
          <p14:tracePt t="22427" x="1866900" y="3181350"/>
          <p14:tracePt t="22443" x="1746250" y="3175000"/>
          <p14:tracePt t="22460" x="1593850" y="3175000"/>
          <p14:tracePt t="22477" x="1498600" y="3162300"/>
          <p14:tracePt t="22493" x="1397000" y="3149600"/>
          <p14:tracePt t="22510" x="1301750" y="3149600"/>
          <p14:tracePt t="22526" x="1155700" y="3124200"/>
          <p14:tracePt t="22543" x="1060450" y="3111500"/>
          <p14:tracePt t="22545" x="1016000" y="3105150"/>
          <p14:tracePt t="22560" x="939800" y="3092450"/>
          <p14:tracePt t="22576" x="876300" y="3079750"/>
          <p14:tracePt t="22593" x="850900" y="3073400"/>
          <p14:tracePt t="22609" x="819150" y="3048000"/>
          <p14:tracePt t="22626" x="762000" y="3016250"/>
          <p14:tracePt t="22643" x="673100" y="2927350"/>
          <p14:tracePt t="22659" x="628650" y="2844800"/>
          <p14:tracePt t="22677" x="590550" y="2755900"/>
          <p14:tracePt t="22692" x="571500" y="2679700"/>
          <p14:tracePt t="22708" x="565150" y="2584450"/>
          <p14:tracePt t="22726" x="565150" y="2476500"/>
          <p14:tracePt t="22742" x="565150" y="2317750"/>
          <p14:tracePt t="22759" x="565150" y="2216150"/>
          <p14:tracePt t="22775" x="565150" y="2127250"/>
          <p14:tracePt t="22792" x="577850" y="2025650"/>
          <p14:tracePt t="22808" x="603250" y="1943100"/>
          <p14:tracePt t="22825" x="647700" y="1879600"/>
          <p14:tracePt t="22842" x="730250" y="1797050"/>
          <p14:tracePt t="22859" x="793750" y="1739900"/>
          <p14:tracePt t="22875" x="857250" y="1701800"/>
          <p14:tracePt t="22891" x="920750" y="1644650"/>
          <p14:tracePt t="22908" x="990600" y="1600200"/>
          <p14:tracePt t="22925" x="1092200" y="1562100"/>
          <p14:tracePt t="22942" x="1219200" y="1530350"/>
          <p14:tracePt t="22943" x="1301750" y="1517650"/>
          <p14:tracePt t="22958" x="1549400" y="1504950"/>
          <p14:tracePt t="22975" x="1682750" y="1485900"/>
          <p14:tracePt t="22991" x="1822450" y="1485900"/>
          <p14:tracePt t="23008" x="1968500" y="1492250"/>
          <p14:tracePt t="23024" x="2063750" y="1492250"/>
          <p14:tracePt t="23041" x="2171700" y="1492250"/>
          <p14:tracePt t="23057" x="2336800" y="1479550"/>
          <p14:tracePt t="23058" x="2457450" y="1479550"/>
          <p14:tracePt t="23073" x="2540000" y="1479550"/>
          <p14:tracePt t="23091" x="2825750" y="1454150"/>
          <p14:tracePt t="23107" x="2921000" y="1454150"/>
          <p14:tracePt t="23124" x="2959100" y="1454150"/>
          <p14:tracePt t="23140" x="3003550" y="1447800"/>
          <p14:tracePt t="23159" x="3079750" y="1447800"/>
          <p14:tracePt t="23174" x="3143250" y="1447800"/>
          <p14:tracePt t="23190" x="3194050" y="1473200"/>
          <p14:tracePt t="23206" x="3238500" y="1485900"/>
          <p14:tracePt t="23223" x="3302000" y="1511300"/>
          <p14:tracePt t="23240" x="3365500" y="1536700"/>
          <p14:tracePt t="23257" x="3441700" y="1568450"/>
          <p14:tracePt t="23273" x="3600450" y="1612900"/>
          <p14:tracePt t="23290" x="3638550" y="1631950"/>
          <p14:tracePt t="23306" x="3651250" y="1638300"/>
          <p14:tracePt t="23323" x="3651250" y="1670050"/>
          <p14:tracePt t="23340" x="3670300" y="1746250"/>
          <p14:tracePt t="23357" x="3689350" y="1962150"/>
          <p14:tracePt t="23373" x="3752850" y="2451100"/>
          <p14:tracePt t="23391" x="3816350" y="2673350"/>
          <p14:tracePt t="23406" x="3829050" y="2762250"/>
          <p14:tracePt t="23422" x="3841750" y="2819400"/>
          <p14:tracePt t="23439" x="3841750" y="2844800"/>
          <p14:tracePt t="23456" x="3841750" y="2870200"/>
          <p14:tracePt t="23473" x="3829050" y="2889250"/>
          <p14:tracePt t="23490" x="3816350" y="2901950"/>
          <p14:tracePt t="23596" x="3810000" y="2901950"/>
          <p14:tracePt t="23602" x="3803650" y="2901950"/>
          <p14:tracePt t="23681" x="3803650" y="2889250"/>
          <p14:tracePt t="23696" x="3803650" y="2876550"/>
          <p14:tracePt t="23703" x="3803650" y="2870200"/>
          <p14:tracePt t="23711" x="3803650" y="2857500"/>
          <p14:tracePt t="23721" x="3810000" y="2838450"/>
          <p14:tracePt t="23738" x="3816350" y="2806700"/>
          <p14:tracePt t="23755" x="3822700" y="2762250"/>
          <p14:tracePt t="23771" x="3835400" y="2698750"/>
          <p14:tracePt t="23788" x="3841750" y="2603500"/>
          <p14:tracePt t="23804" x="3848100" y="2463800"/>
          <p14:tracePt t="23821" x="3848100" y="2387600"/>
          <p14:tracePt t="23837" x="3848100" y="2311400"/>
          <p14:tracePt t="23855" x="3848100" y="2247900"/>
          <p14:tracePt t="23871" x="3848100" y="2190750"/>
          <p14:tracePt t="23887" x="3860800" y="2108200"/>
          <p14:tracePt t="23904" x="3879850" y="2019300"/>
          <p14:tracePt t="23920" x="3898900" y="1968500"/>
          <p14:tracePt t="23937" x="3924300" y="1924050"/>
          <p14:tracePt t="23954" x="3956050" y="1892300"/>
          <p14:tracePt t="23970" x="3981450" y="1854200"/>
          <p14:tracePt t="23987" x="4000500" y="1835150"/>
          <p14:tracePt t="24004" x="4083050" y="1778000"/>
          <p14:tracePt t="24020" x="4159250" y="1752600"/>
          <p14:tracePt t="24037" x="4210050" y="1739900"/>
          <p14:tracePt t="24053" x="4248150" y="1727200"/>
          <p14:tracePt t="24069" x="4292600" y="1727200"/>
          <p14:tracePt t="24086" x="4337050" y="1727200"/>
          <p14:tracePt t="24103" x="4368800" y="1727200"/>
          <p14:tracePt t="24120" x="4457700" y="1727200"/>
          <p14:tracePt t="24136" x="4527550" y="1733550"/>
          <p14:tracePt t="24153" x="4616450" y="1746250"/>
          <p14:tracePt t="24169" x="4711700" y="1758950"/>
          <p14:tracePt t="24186" x="4787900" y="1778000"/>
          <p14:tracePt t="24202" x="4851400" y="1784350"/>
          <p14:tracePt t="24219" x="4953000" y="1803400"/>
          <p14:tracePt t="24236" x="5010150" y="1809750"/>
          <p14:tracePt t="24252" x="5035550" y="1822450"/>
          <p14:tracePt t="24269" x="5048250" y="1835150"/>
          <p14:tracePt t="24286" x="5054600" y="1854200"/>
          <p14:tracePt t="24302" x="5067300" y="1873250"/>
          <p14:tracePt t="24303" x="5073650" y="1879600"/>
          <p14:tracePt t="24320" x="5092700" y="1892300"/>
          <p14:tracePt t="24335" x="5124450" y="1905000"/>
          <p14:tracePt t="24352" x="5162550" y="1917700"/>
          <p14:tracePt t="24368" x="5232400" y="1917700"/>
          <p14:tracePt t="24385" x="5334000" y="1924050"/>
          <p14:tracePt t="24402" x="5416550" y="1924050"/>
          <p14:tracePt t="24418" x="5492750" y="1924050"/>
          <p14:tracePt t="24420" x="5511800" y="1924050"/>
          <p14:tracePt t="24436" x="5524500" y="1911350"/>
          <p14:tracePt t="24457" x="5524500" y="1905000"/>
          <p14:tracePt t="24473" x="5530850" y="1898650"/>
          <p14:tracePt t="24487" x="5537200" y="1898650"/>
          <p14:tracePt t="24501" x="5549900" y="1892300"/>
          <p14:tracePt t="24520" x="5600700" y="1892300"/>
          <p14:tracePt t="24534" x="5638800" y="1892300"/>
          <p14:tracePt t="24551" x="5676900" y="1892300"/>
          <p14:tracePt t="24568" x="5727700" y="1892300"/>
          <p14:tracePt t="24584" x="5753100" y="1892300"/>
          <p14:tracePt t="24601" x="5784850" y="1905000"/>
          <p14:tracePt t="24617" x="5810250" y="1924050"/>
          <p14:tracePt t="24634" x="5829300" y="1962150"/>
          <p14:tracePt t="24651" x="5829300" y="1981200"/>
          <p14:tracePt t="24667" x="5835650" y="2006600"/>
          <p14:tracePt t="24684" x="5842000" y="2044700"/>
          <p14:tracePt t="24701" x="5848350" y="2063750"/>
          <p14:tracePt t="24717" x="5892800" y="2082800"/>
          <p14:tracePt t="24734" x="5918200" y="2095500"/>
          <p14:tracePt t="24751" x="5949950" y="2108200"/>
          <p14:tracePt t="24766" x="5962650" y="2108200"/>
          <p14:tracePt t="24783" x="5962650" y="2114550"/>
          <p14:tracePt t="24800" x="5969000" y="2120900"/>
          <p14:tracePt t="24816" x="5994400" y="2152650"/>
          <p14:tracePt t="24817" x="6007100" y="2165350"/>
          <p14:tracePt t="24833" x="6038850" y="2190750"/>
          <p14:tracePt t="24849" x="6070600" y="2203450"/>
          <p14:tracePt t="24866" x="6089650" y="2203450"/>
          <p14:tracePt t="24882" x="6108700" y="2203450"/>
          <p14:tracePt t="24899" x="6115050" y="2203450"/>
          <p14:tracePt t="24916" x="6127750" y="2203450"/>
          <p14:tracePt t="24932" x="6146800" y="2178050"/>
          <p14:tracePt t="24933" x="6159500" y="2165350"/>
          <p14:tracePt t="24949" x="6184900" y="2120900"/>
          <p14:tracePt t="24966" x="6197600" y="2076450"/>
          <p14:tracePt t="24982" x="6210300" y="2019300"/>
          <p14:tracePt t="24999" x="6203950" y="1987550"/>
          <p14:tracePt t="25016" x="6191250" y="1943100"/>
          <p14:tracePt t="25018" x="6191250" y="1936750"/>
          <p14:tracePt t="25032" x="6184900" y="1924050"/>
          <p14:tracePt t="25049" x="6178550" y="1898650"/>
          <p14:tracePt t="25050" x="6178550" y="1885950"/>
          <p14:tracePt t="25065" x="6172200" y="1816100"/>
          <p14:tracePt t="25082" x="6172200" y="1733550"/>
          <p14:tracePt t="25098" x="6184900" y="1663700"/>
          <p14:tracePt t="25115" x="6203950" y="1638300"/>
          <p14:tracePt t="25132" x="6229350" y="1606550"/>
          <p14:tracePt t="25148" x="6242050" y="1593850"/>
          <p14:tracePt t="25165" x="6254750" y="1581150"/>
          <p14:tracePt t="25187" x="6261100" y="1581150"/>
          <p14:tracePt t="25202" x="6267450" y="1581150"/>
          <p14:tracePt t="25215" x="6280150" y="1581150"/>
          <p14:tracePt t="25231" x="6311900" y="1593850"/>
          <p14:tracePt t="25233" x="6337300" y="1600200"/>
          <p14:tracePt t="25247" x="6375400" y="1619250"/>
          <p14:tracePt t="25264" x="6413500" y="1631950"/>
          <p14:tracePt t="25281" x="6419850" y="1631950"/>
          <p14:tracePt t="25341" x="6419850" y="1657350"/>
          <p14:tracePt t="25350" x="6432550" y="1714500"/>
          <p14:tracePt t="25355" x="6432550" y="1790700"/>
          <p14:tracePt t="25364" x="6438900" y="1854200"/>
          <p14:tracePt t="25381" x="6451600" y="1981200"/>
          <p14:tracePt t="25397" x="6451600" y="2063750"/>
          <p14:tracePt t="25414" x="6438900" y="2082800"/>
          <p14:tracePt t="25431" x="6438900" y="2089150"/>
          <p14:tracePt t="25447" x="6432550" y="2089150"/>
          <p14:tracePt t="25463" x="6419850" y="2082800"/>
          <p14:tracePt t="25480" x="6394450" y="2070100"/>
          <p14:tracePt t="25497" x="6343650" y="2063750"/>
          <p14:tracePt t="25513" x="6286500" y="2063750"/>
          <p14:tracePt t="25530" x="6267450" y="2076450"/>
          <p14:tracePt t="25546" x="6254750" y="2089150"/>
          <p14:tracePt t="25625" x="6267450" y="2089150"/>
          <p14:tracePt t="25634" x="6273800" y="2089150"/>
          <p14:tracePt t="25646" x="6280150" y="2089150"/>
          <p14:tracePt t="25663" x="6311900" y="2076450"/>
          <p14:tracePt t="25680" x="6343650" y="2063750"/>
          <p14:tracePt t="25697" x="6394450" y="2038350"/>
          <p14:tracePt t="25713" x="6438900" y="2012950"/>
          <p14:tracePt t="25730" x="6483350" y="1987550"/>
          <p14:tracePt t="25747" x="6527800" y="1962150"/>
          <p14:tracePt t="25762" x="6546850" y="1955800"/>
          <p14:tracePt t="25778" x="6572250" y="1943100"/>
          <p14:tracePt t="25795" x="6629400" y="1911350"/>
          <p14:tracePt t="25811" x="6648450" y="1905000"/>
          <p14:tracePt t="25828" x="6673850" y="1898650"/>
          <p14:tracePt t="25845" x="6705600" y="1892300"/>
          <p14:tracePt t="25861" x="6756400" y="1873250"/>
          <p14:tracePt t="25878" x="6883400" y="1860550"/>
          <p14:tracePt t="25895" x="6978650" y="1866900"/>
          <p14:tracePt t="25911" x="7035800" y="1866900"/>
          <p14:tracePt t="25928" x="7061200" y="1866900"/>
          <p14:tracePt t="25945" x="7061200" y="1860550"/>
          <p14:tracePt t="25961" x="7067550" y="1854200"/>
          <p14:tracePt t="25978" x="7080250" y="1847850"/>
          <p14:tracePt t="25994" x="7092950" y="1841500"/>
          <p14:tracePt t="26010" x="7092950" y="1828800"/>
          <p14:tracePt t="26027" x="7105650" y="1822450"/>
          <p14:tracePt t="26044" x="7118350" y="1809750"/>
          <p14:tracePt t="26060" x="7131050" y="1797050"/>
          <p14:tracePt t="26078" x="7143750" y="1784350"/>
          <p14:tracePt t="27117" x="0" y="0"/>
        </p14:tracePtLst>
        <p14:tracePtLst>
          <p14:tracePt t="29946" x="4032250" y="1936750"/>
          <p14:tracePt t="29953" x="4019550" y="1955800"/>
          <p14:tracePt t="29961" x="4000500" y="1968500"/>
          <p14:tracePt t="29978" x="3975100" y="2012950"/>
          <p14:tracePt t="29994" x="3968750" y="2044700"/>
          <p14:tracePt t="30011" x="3968750" y="2063750"/>
          <p14:tracePt t="30028" x="3987800" y="2076450"/>
          <p14:tracePt t="30045" x="4038600" y="2095500"/>
          <p14:tracePt t="30046" x="4076700" y="2108200"/>
          <p14:tracePt t="30061" x="4178300" y="2133600"/>
          <p14:tracePt t="30077" x="4330700" y="2139950"/>
          <p14:tracePt t="30094" x="4552950" y="2165350"/>
          <p14:tracePt t="30111" x="4660900" y="2184400"/>
          <p14:tracePt t="30127" x="4794250" y="2197100"/>
          <p14:tracePt t="30144" x="4876800" y="2209800"/>
          <p14:tracePt t="30161" x="4965700" y="2203450"/>
          <p14:tracePt t="30177" x="5029200" y="2190750"/>
          <p14:tracePt t="30194" x="5080000" y="2178050"/>
          <p14:tracePt t="30210" x="5137150" y="2178050"/>
          <p14:tracePt t="30227" x="5187950" y="2165350"/>
          <p14:tracePt t="30243" x="5226050" y="2146300"/>
          <p14:tracePt t="30260" x="5257800" y="2108200"/>
          <p14:tracePt t="30277" x="5270500" y="2089150"/>
          <p14:tracePt t="30293" x="5270500" y="2032000"/>
          <p14:tracePt t="30310" x="5245100" y="1943100"/>
          <p14:tracePt t="30326" x="5219700" y="1835150"/>
          <p14:tracePt t="30343" x="5175250" y="1739900"/>
          <p14:tracePt t="30360" x="5086350" y="1676400"/>
          <p14:tracePt t="30376" x="5035550" y="1663700"/>
          <p14:tracePt t="30393" x="4953000" y="1657350"/>
          <p14:tracePt t="30410" x="4819650" y="1657350"/>
          <p14:tracePt t="30426" x="4616450" y="1670050"/>
          <p14:tracePt t="30442" x="4508500" y="1676400"/>
          <p14:tracePt t="30459" x="4419600" y="1670050"/>
          <p14:tracePt t="30476" x="4406900" y="1682750"/>
          <p14:tracePt t="30492" x="4394200" y="1714500"/>
          <p14:tracePt t="30509" x="4394200" y="1752600"/>
          <p14:tracePt t="30525" x="4394200" y="1797050"/>
          <p14:tracePt t="30543" x="4413250" y="1822450"/>
          <p14:tracePt t="30559" x="4432300" y="1835150"/>
          <p14:tracePt t="30576" x="4445000" y="1835150"/>
          <p14:tracePt t="30592" x="4451350" y="1835150"/>
          <p14:tracePt t="30676" x="0" y="0"/>
        </p14:tracePtLst>
        <p14:tracePtLst>
          <p14:tracePt t="32558" x="7835900" y="3429000"/>
          <p14:tracePt t="32859" x="0" y="0"/>
        </p14:tracePtLst>
        <p14:tracePtLst>
          <p14:tracePt t="33405" x="7639050" y="3263900"/>
          <p14:tracePt t="33435" x="7620000" y="3263900"/>
          <p14:tracePt t="33442" x="7594600" y="3251200"/>
          <p14:tracePt t="33451" x="7562850" y="3244850"/>
          <p14:tracePt t="33463" x="7505700" y="3238500"/>
          <p14:tracePt t="33481" x="7391400" y="3225800"/>
          <p14:tracePt t="33496" x="7308850" y="3219450"/>
          <p14:tracePt t="33513" x="7277100" y="3213100"/>
          <p14:tracePt t="33530" x="7270750" y="3213100"/>
          <p14:tracePt t="33546" x="7270750" y="3219450"/>
          <p14:tracePt t="33561" x="7264400" y="3251200"/>
          <p14:tracePt t="33578" x="7251700" y="3276600"/>
          <p14:tracePt t="33595" x="7226300" y="3327400"/>
          <p14:tracePt t="33612" x="7181850" y="3409950"/>
          <p14:tracePt t="33628" x="7169150" y="3473450"/>
          <p14:tracePt t="33645" x="7162800" y="3530600"/>
          <p14:tracePt t="33661" x="7156450" y="3581400"/>
          <p14:tracePt t="33678" x="7162800" y="3644900"/>
          <p14:tracePt t="33695" x="7194550" y="3714750"/>
          <p14:tracePt t="33712" x="7245350" y="3778250"/>
          <p14:tracePt t="33729" x="7315200" y="3803650"/>
          <p14:tracePt t="33745" x="7385050" y="3816350"/>
          <p14:tracePt t="33761" x="7442200" y="3822700"/>
          <p14:tracePt t="33778" x="7505700" y="3822700"/>
          <p14:tracePt t="33795" x="7543800" y="3829050"/>
          <p14:tracePt t="33812" x="7588250" y="3829050"/>
          <p14:tracePt t="33828" x="7600950" y="3829050"/>
          <p14:tracePt t="33844" x="7613650" y="3816350"/>
          <p14:tracePt t="33861" x="7639050" y="3746500"/>
          <p14:tracePt t="33877" x="7664450" y="3651250"/>
          <p14:tracePt t="33894" x="7664450" y="3587750"/>
          <p14:tracePt t="33912" x="7670800" y="3556000"/>
          <p14:tracePt t="33965" x="7664450" y="3556000"/>
          <p14:tracePt t="33973" x="7645400" y="3543300"/>
          <p14:tracePt t="33981" x="7620000" y="3536950"/>
          <p14:tracePt t="33994" x="7594600" y="3524250"/>
          <p14:tracePt t="34011" x="7543800" y="3511550"/>
          <p14:tracePt t="34233" x="0" y="0"/>
        </p14:tracePtLst>
        <p14:tracePtLst>
          <p14:tracePt t="36102" x="5683250" y="4457700"/>
          <p14:tracePt t="36110" x="5670550" y="4451350"/>
          <p14:tracePt t="36118" x="5651500" y="4445000"/>
          <p14:tracePt t="36134" x="5581650" y="4445000"/>
          <p14:tracePt t="36151" x="5467350" y="4432300"/>
          <p14:tracePt t="36168" x="5384800" y="4432300"/>
          <p14:tracePt t="36184" x="5321300" y="4438650"/>
          <p14:tracePt t="36201" x="5302250" y="4445000"/>
          <p14:tracePt t="36202" x="5295900" y="4445000"/>
          <p14:tracePt t="36218" x="5289550" y="4451350"/>
          <p14:tracePt t="36234" x="5276850" y="4457700"/>
          <p14:tracePt t="36251" x="5257800" y="4457700"/>
          <p14:tracePt t="36267" x="5245100" y="4457700"/>
          <p14:tracePt t="36284" x="5245100" y="4451350"/>
          <p14:tracePt t="36694" x="0" y="0"/>
        </p14:tracePtLst>
        <p14:tracePtLst>
          <p14:tracePt t="37877" x="6388100" y="3435350"/>
          <p14:tracePt t="37900" x="6381750" y="3435350"/>
          <p14:tracePt t="37908" x="6375400" y="3435350"/>
          <p14:tracePt t="37916" x="6362700" y="3429000"/>
          <p14:tracePt t="37927" x="6350000" y="3416300"/>
          <p14:tracePt t="37944" x="6305550" y="3403600"/>
          <p14:tracePt t="37960" x="6191250" y="3384550"/>
          <p14:tracePt t="37963" x="6140450" y="3371850"/>
          <p14:tracePt t="37977" x="6057900" y="3359150"/>
          <p14:tracePt t="37994" x="5994400" y="3333750"/>
          <p14:tracePt t="38010" x="5962650" y="3333750"/>
          <p14:tracePt t="38027" x="5956300" y="3333750"/>
          <p14:tracePt t="38047" x="5949950" y="3340100"/>
          <p14:tracePt t="38060" x="5943600" y="3346450"/>
          <p14:tracePt t="38077" x="5918200" y="3416300"/>
          <p14:tracePt t="38094" x="5899150" y="3454400"/>
          <p14:tracePt t="38110" x="5892800" y="3492500"/>
          <p14:tracePt t="38126" x="5886450" y="3530600"/>
          <p14:tracePt t="38143" x="5886450" y="3581400"/>
          <p14:tracePt t="38159" x="5880100" y="3625850"/>
          <p14:tracePt t="38175" x="5873750" y="3721100"/>
          <p14:tracePt t="38194" x="5873750" y="3854450"/>
          <p14:tracePt t="38209" x="5873750" y="3905250"/>
          <p14:tracePt t="38226" x="5873750" y="3930650"/>
          <p14:tracePt t="38243" x="5892800" y="3949700"/>
          <p14:tracePt t="38259" x="5911850" y="3956050"/>
          <p14:tracePt t="38276" x="5924550" y="3968750"/>
          <p14:tracePt t="38293" x="5994400" y="4000500"/>
          <p14:tracePt t="38309" x="6051550" y="4000500"/>
          <p14:tracePt t="38325" x="6089650" y="4006850"/>
          <p14:tracePt t="38342" x="6127750" y="4013200"/>
          <p14:tracePt t="38359" x="6165850" y="4013200"/>
          <p14:tracePt t="38375" x="6197600" y="4013200"/>
          <p14:tracePt t="38393" x="6267450" y="4019550"/>
          <p14:tracePt t="38409" x="6292850" y="4019550"/>
          <p14:tracePt t="38425" x="6324600" y="4013200"/>
          <p14:tracePt t="38442" x="6343650" y="4000500"/>
          <p14:tracePt t="38458" x="6356350" y="3987800"/>
          <p14:tracePt t="38475" x="6369050" y="3968750"/>
          <p14:tracePt t="38491" x="6381750" y="3949700"/>
          <p14:tracePt t="38508" x="6394450" y="3937000"/>
          <p14:tracePt t="38509" x="6400800" y="3930650"/>
          <p14:tracePt t="38524" x="6419850" y="3924300"/>
          <p14:tracePt t="38542" x="6419850" y="3917950"/>
          <p14:tracePt t="38558" x="6438900" y="3892550"/>
          <p14:tracePt t="38574" x="6451600" y="3867150"/>
          <p14:tracePt t="38591" x="6464300" y="3841750"/>
          <p14:tracePt t="38608" x="6477000" y="3810000"/>
          <p14:tracePt t="38624" x="6483350" y="3778250"/>
          <p14:tracePt t="38641" x="6483350" y="3721100"/>
          <p14:tracePt t="38657" x="6483350" y="3676650"/>
          <p14:tracePt t="38673" x="6483350" y="3632200"/>
          <p14:tracePt t="38691" x="6483350" y="3600450"/>
          <p14:tracePt t="38707" x="6489700" y="3581400"/>
          <p14:tracePt t="38731" x="6489700" y="3575050"/>
          <p14:tracePt t="38740" x="6489700" y="3568700"/>
          <p14:tracePt t="38757" x="6489700" y="3543300"/>
          <p14:tracePt t="38773" x="6489700" y="3498850"/>
          <p14:tracePt t="38790" x="6489700" y="3454400"/>
          <p14:tracePt t="38806" x="6489700" y="3435350"/>
          <p14:tracePt t="38807" x="6489700" y="3429000"/>
          <p14:tracePt t="38824" x="6489700" y="3416300"/>
          <p14:tracePt t="38840" x="6489700" y="3409950"/>
          <p14:tracePt t="38856" x="6477000" y="3390900"/>
          <p14:tracePt t="38874" x="6470650" y="3378200"/>
          <p14:tracePt t="38890" x="6457950" y="3365500"/>
          <p14:tracePt t="38907" x="6445250" y="3346450"/>
          <p14:tracePt t="38923" x="6400800" y="3327400"/>
          <p14:tracePt t="38939" x="6369050" y="3314700"/>
          <p14:tracePt t="38956" x="6305550" y="3308350"/>
          <p14:tracePt t="38973" x="6273800" y="3302000"/>
          <p14:tracePt t="38990" x="6261100" y="3295650"/>
          <p14:tracePt t="38991" x="6254750" y="3295650"/>
          <p14:tracePt t="39005" x="6248400" y="3295650"/>
          <p14:tracePt t="39021" x="6242050" y="3295650"/>
          <p14:tracePt t="39038" x="6216650" y="3295650"/>
          <p14:tracePt t="39054" x="6153150" y="3302000"/>
          <p14:tracePt t="39071" x="6108700" y="3327400"/>
          <p14:tracePt t="39087" x="6057900" y="3340100"/>
          <p14:tracePt t="39104" x="6026150" y="3346450"/>
          <p14:tracePt t="39121" x="6026150" y="3352800"/>
          <p14:tracePt t="39137" x="6019800" y="3359150"/>
          <p14:tracePt t="39154" x="6013450" y="3371850"/>
          <p14:tracePt t="39170" x="6013450" y="3378200"/>
          <p14:tracePt t="39187" x="6013450" y="3397250"/>
          <p14:tracePt t="39204" x="6013450" y="3416300"/>
          <p14:tracePt t="39220" x="6013450" y="3429000"/>
          <p14:tracePt t="39237" x="6019800" y="3460750"/>
          <p14:tracePt t="39253" x="6019800" y="3473450"/>
          <p14:tracePt t="39270" x="6019800" y="3486150"/>
          <p14:tracePt t="39286" x="6019800" y="3492500"/>
          <p14:tracePt t="39307" x="6019800" y="3498850"/>
          <p14:tracePt t="39320" x="6019800" y="3505200"/>
          <p14:tracePt t="39337" x="6026150" y="3524250"/>
          <p14:tracePt t="39354" x="6032500" y="3530600"/>
          <p14:tracePt t="40137" x="0" y="0"/>
        </p14:tracePtLst>
        <p14:tracePtLst>
          <p14:tracePt t="40738" x="4356100" y="4248150"/>
          <p14:tracePt t="40851" x="4349750" y="4241800"/>
          <p14:tracePt t="40859" x="4343400" y="4216400"/>
          <p14:tracePt t="40868" x="4311650" y="4191000"/>
          <p14:tracePt t="40881" x="4292600" y="4171950"/>
          <p14:tracePt t="40898" x="4216400" y="4102100"/>
          <p14:tracePt t="40916" x="4146550" y="4038600"/>
          <p14:tracePt t="40932" x="4070350" y="4000500"/>
          <p14:tracePt t="40947" x="4025900" y="3994150"/>
          <p14:tracePt t="40963" x="3937000" y="3981450"/>
          <p14:tracePt t="40980" x="3873500" y="3968750"/>
          <p14:tracePt t="40996" x="3829050" y="3962400"/>
          <p14:tracePt t="41013" x="3784600" y="3956050"/>
          <p14:tracePt t="41014" x="3765550" y="3956050"/>
          <p14:tracePt t="41030" x="3752850" y="3956050"/>
          <p14:tracePt t="41046" x="3746500" y="3956050"/>
          <p14:tracePt t="41063" x="3740150" y="3956050"/>
          <p14:tracePt t="41080" x="3714750" y="3968750"/>
          <p14:tracePt t="41097" x="3676650" y="3981450"/>
          <p14:tracePt t="41098" x="3663950" y="3987800"/>
          <p14:tracePt t="41114" x="3625850" y="4006850"/>
          <p14:tracePt t="41129" x="3581400" y="4025900"/>
          <p14:tracePt t="41146" x="3562350" y="4051300"/>
          <p14:tracePt t="41163" x="3530600" y="4083050"/>
          <p14:tracePt t="41179" x="3505200" y="4140200"/>
          <p14:tracePt t="41196" x="3479800" y="4229100"/>
          <p14:tracePt t="41213" x="3454400" y="4337050"/>
          <p14:tracePt t="41214" x="3441700" y="4394200"/>
          <p14:tracePt t="41229" x="3422650" y="4502150"/>
          <p14:tracePt t="41246" x="3403600" y="4572000"/>
          <p14:tracePt t="41262" x="3397250" y="4616450"/>
          <p14:tracePt t="41279" x="3397250" y="4648200"/>
          <p14:tracePt t="41295" x="3409950" y="4679950"/>
          <p14:tracePt t="41312" x="3441700" y="4724400"/>
          <p14:tracePt t="41329" x="3498850" y="4787900"/>
          <p14:tracePt t="41346" x="3530600" y="4838700"/>
          <p14:tracePt t="41362" x="3543300" y="4864100"/>
          <p14:tracePt t="41378" x="3543300" y="4870450"/>
          <p14:tracePt t="41395" x="3549650" y="4876800"/>
          <p14:tracePt t="41412" x="3556000" y="4889500"/>
          <p14:tracePt t="41428" x="3594100" y="4921250"/>
          <p14:tracePt t="41445" x="3638550" y="4965700"/>
          <p14:tracePt t="41461" x="3689350" y="5010150"/>
          <p14:tracePt t="41478" x="3721100" y="5060950"/>
          <p14:tracePt t="41495" x="3759200" y="5118100"/>
          <p14:tracePt t="41511" x="3797300" y="5156200"/>
          <p14:tracePt t="41512" x="3810000" y="5181600"/>
          <p14:tracePt t="41528" x="3841750" y="5213350"/>
          <p14:tracePt t="41544" x="3860800" y="5238750"/>
          <p14:tracePt t="41561" x="3873500" y="5264150"/>
          <p14:tracePt t="41578" x="3898900" y="5283200"/>
          <p14:tracePt t="41594" x="3924300" y="5308600"/>
          <p14:tracePt t="41611" x="3949700" y="5321300"/>
          <p14:tracePt t="41613" x="3956050" y="5334000"/>
          <p14:tracePt t="41627" x="3962400" y="5340350"/>
          <p14:tracePt t="41644" x="4000500" y="5372100"/>
          <p14:tracePt t="41661" x="4019550" y="5384800"/>
          <p14:tracePt t="41677" x="4044950" y="5397500"/>
          <p14:tracePt t="41694" x="4070350" y="5410200"/>
          <p14:tracePt t="41710" x="4083050" y="5422900"/>
          <p14:tracePt t="41727" x="4108450" y="5429250"/>
          <p14:tracePt t="41728" x="4121150" y="5435600"/>
          <p14:tracePt t="41744" x="4133850" y="5448300"/>
          <p14:tracePt t="41762" x="4165600" y="5461000"/>
          <p14:tracePt t="41777" x="4197350" y="5486400"/>
          <p14:tracePt t="41793" x="4222750" y="5505450"/>
          <p14:tracePt t="41810" x="4241800" y="5511800"/>
          <p14:tracePt t="41826" x="4273550" y="5511800"/>
          <p14:tracePt t="41844" x="4324350" y="5511800"/>
          <p14:tracePt t="41860" x="4375150" y="5511800"/>
          <p14:tracePt t="41876" x="4413250" y="5511800"/>
          <p14:tracePt t="41893" x="4438650" y="5499100"/>
          <p14:tracePt t="41909" x="4464050" y="5480050"/>
          <p14:tracePt t="41926" x="4489450" y="5422900"/>
          <p14:tracePt t="41943" x="4514850" y="5314950"/>
          <p14:tracePt t="41959" x="4533900" y="5181600"/>
          <p14:tracePt t="41976" x="4533900" y="5073650"/>
          <p14:tracePt t="41993" x="4533900" y="4972050"/>
          <p14:tracePt t="42009" x="4533900" y="4889500"/>
          <p14:tracePt t="42026" x="4540250" y="4838700"/>
          <p14:tracePt t="42043" x="4540250" y="4768850"/>
          <p14:tracePt t="42059" x="4540250" y="4718050"/>
          <p14:tracePt t="42075" x="4540250" y="4635500"/>
          <p14:tracePt t="42092" x="4521200" y="4533900"/>
          <p14:tracePt t="42108" x="4495800" y="4432300"/>
          <p14:tracePt t="42126" x="4451350" y="4356100"/>
          <p14:tracePt t="42143" x="4419600" y="4273550"/>
          <p14:tracePt t="42159" x="4419600" y="4229100"/>
          <p14:tracePt t="42176" x="4419600" y="4210050"/>
          <p14:tracePt t="42192" x="4419600" y="4178300"/>
          <p14:tracePt t="42209" x="4400550" y="4121150"/>
          <p14:tracePt t="42225" x="4356100" y="4070350"/>
          <p14:tracePt t="42242" x="4241800" y="3962400"/>
          <p14:tracePt t="42259" x="4133850" y="3917950"/>
          <p14:tracePt t="42276" x="3968750" y="3835400"/>
          <p14:tracePt t="42291" x="3898900" y="3803650"/>
          <p14:tracePt t="42308" x="3835400" y="3746500"/>
          <p14:tracePt t="42325" x="3790950" y="3708400"/>
          <p14:tracePt t="42344" x="3714750" y="3676650"/>
          <p14:tracePt t="42359" x="3683000" y="3663950"/>
          <p14:tracePt t="42375" x="3651250" y="3644900"/>
          <p14:tracePt t="42391" x="3587750" y="3644900"/>
          <p14:tracePt t="42408" x="3556000" y="3644900"/>
          <p14:tracePt t="42424" x="3505200" y="3657600"/>
          <p14:tracePt t="42441" x="3479800" y="3670300"/>
          <p14:tracePt t="42458" x="3473450" y="3676650"/>
          <p14:tracePt t="42566" x="0" y="0"/>
        </p14:tracePtLst>
        <p14:tracePtLst>
          <p14:tracePt t="43981" x="2349500" y="2755900"/>
          <p14:tracePt t="44049" x="2349500" y="2736850"/>
          <p14:tracePt t="44057" x="2349500" y="2692400"/>
          <p14:tracePt t="44067" x="2343150" y="2654300"/>
          <p14:tracePt t="44084" x="2336800" y="2571750"/>
          <p14:tracePt t="44102" x="2336800" y="2463800"/>
          <p14:tracePt t="44103" x="2343150" y="2419350"/>
          <p14:tracePt t="44118" x="2343150" y="2362200"/>
          <p14:tracePt t="44134" x="2349500" y="2159000"/>
          <p14:tracePt t="44151" x="2336800" y="1974850"/>
          <p14:tracePt t="44167" x="2317750" y="1828800"/>
          <p14:tracePt t="44184" x="2311400" y="1778000"/>
          <p14:tracePt t="44200" x="2311400" y="1771650"/>
          <p14:tracePt t="44303" x="2311400" y="1778000"/>
          <p14:tracePt t="44311" x="2311400" y="1860550"/>
          <p14:tracePt t="44319" x="2311400" y="1943100"/>
          <p14:tracePt t="44334" x="2311400" y="2076450"/>
          <p14:tracePt t="44350" x="2343150" y="2197100"/>
          <p14:tracePt t="44367" x="2355850" y="2235200"/>
          <p14:tracePt t="44383" x="2355850" y="2241550"/>
          <p14:tracePt t="44449" x="2355850" y="2228850"/>
          <p14:tracePt t="44457" x="2349500" y="2222500"/>
          <p14:tracePt t="44467" x="2349500" y="2209800"/>
          <p14:tracePt t="44482" x="2336800" y="2184400"/>
          <p14:tracePt t="44499" x="2336800" y="2114550"/>
          <p14:tracePt t="44516" x="2317750" y="1981200"/>
          <p14:tracePt t="44532" x="2311400" y="1816100"/>
          <p14:tracePt t="44534" x="2311400" y="1765300"/>
          <p14:tracePt t="44548" x="2311400" y="1727200"/>
          <p14:tracePt t="44549" x="2311400" y="1701800"/>
          <p14:tracePt t="44566" x="2311400" y="1695450"/>
          <p14:tracePt t="44649" x="2311400" y="1720850"/>
          <p14:tracePt t="44657" x="2305050" y="1752600"/>
          <p14:tracePt t="44666" x="2305050" y="1778000"/>
          <p14:tracePt t="44682" x="2305050" y="1784350"/>
          <p14:tracePt t="44698" x="2305050" y="1790700"/>
          <p14:tracePt t="44757" x="2305050" y="1797050"/>
          <p14:tracePt t="44795" x="2305050" y="1771650"/>
          <p14:tracePt t="44803" x="2298700" y="1746250"/>
          <p14:tracePt t="44814" x="2279650" y="1720850"/>
          <p14:tracePt t="44815" x="0" y="0"/>
        </p14:tracePtLst>
        <p14:tracePtLst>
          <p14:tracePt t="45418" x="2794000" y="3359150"/>
          <p14:tracePt t="45425" x="2857500" y="3359150"/>
          <p14:tracePt t="45433" x="2908300" y="3359150"/>
          <p14:tracePt t="45446" x="2927350" y="3359150"/>
          <p14:tracePt t="45462" x="3016250" y="3352800"/>
          <p14:tracePt t="45478" x="3105150" y="3352800"/>
          <p14:tracePt t="45495" x="3187700" y="3346450"/>
          <p14:tracePt t="45496" x="3219450" y="3333750"/>
          <p14:tracePt t="45511" x="3276600" y="3321050"/>
          <p14:tracePt t="45528" x="3340100" y="3295650"/>
          <p14:tracePt t="45544" x="3390900" y="3257550"/>
          <p14:tracePt t="45561" x="3435350" y="3162300"/>
          <p14:tracePt t="45577" x="3460750" y="2952750"/>
          <p14:tracePt t="45594" x="3454400" y="2647950"/>
          <p14:tracePt t="45611" x="3454400" y="2527300"/>
          <p14:tracePt t="45627" x="3454400" y="2425700"/>
          <p14:tracePt t="45644" x="3467100" y="2305050"/>
          <p14:tracePt t="45660" x="3479800" y="2203450"/>
          <p14:tracePt t="45677" x="3479800" y="2006600"/>
          <p14:tracePt t="45694" x="3460750" y="1638300"/>
          <p14:tracePt t="45710" x="3435350" y="1549400"/>
          <p14:tracePt t="45727" x="3422650" y="1460500"/>
          <p14:tracePt t="45743" x="3416300" y="1397000"/>
          <p14:tracePt t="45760" x="3390900" y="1346200"/>
          <p14:tracePt t="45777" x="3359150" y="1282700"/>
          <p14:tracePt t="45794" x="3270250" y="1174750"/>
          <p14:tracePt t="45810" x="3181350" y="1117600"/>
          <p14:tracePt t="45826" x="3067050" y="1066800"/>
          <p14:tracePt t="45843" x="2851150" y="1028700"/>
          <p14:tracePt t="45859" x="2616200" y="990600"/>
          <p14:tracePt t="45876" x="2368550" y="984250"/>
          <p14:tracePt t="45893" x="2165350" y="1009650"/>
          <p14:tracePt t="45894" x="2070100" y="1016000"/>
          <p14:tracePt t="45910" x="1905000" y="1041400"/>
          <p14:tracePt t="45927" x="1644650" y="1079500"/>
          <p14:tracePt t="45943" x="1339850" y="1130300"/>
          <p14:tracePt t="45959" x="946150" y="1155700"/>
          <p14:tracePt t="45976" x="666750" y="1155700"/>
          <p14:tracePt t="45992" x="514350" y="1155700"/>
          <p14:tracePt t="46009" x="444500" y="1149350"/>
          <p14:tracePt t="46010" x="425450" y="1149350"/>
          <p14:tracePt t="46026" x="406400" y="1162050"/>
          <p14:tracePt t="46042" x="368300" y="1174750"/>
          <p14:tracePt t="46058" x="304800" y="1225550"/>
          <p14:tracePt t="46075" x="241300" y="1301750"/>
          <p14:tracePt t="46091" x="196850" y="1365250"/>
          <p14:tracePt t="46108" x="152400" y="1460500"/>
          <p14:tracePt t="46125" x="120650" y="1581150"/>
          <p14:tracePt t="46141" x="120650" y="1663700"/>
          <p14:tracePt t="46158" x="120650" y="1714500"/>
          <p14:tracePt t="46175" x="133350" y="1803400"/>
          <p14:tracePt t="46191" x="152400" y="1898650"/>
          <p14:tracePt t="46208" x="203200" y="2127250"/>
          <p14:tracePt t="46224" x="292100" y="2451100"/>
          <p14:tracePt t="46241" x="393700" y="2692400"/>
          <p14:tracePt t="46258" x="539750" y="2984500"/>
          <p14:tracePt t="46274" x="819150" y="3346450"/>
          <p14:tracePt t="46291" x="1041400" y="3644900"/>
          <p14:tracePt t="46307" x="1187450" y="3848100"/>
          <p14:tracePt t="46324" x="1295400" y="3968750"/>
          <p14:tracePt t="46341" x="1352550" y="4006850"/>
          <p14:tracePt t="46357" x="1422400" y="4032250"/>
          <p14:tracePt t="46374" x="1568450" y="4070350"/>
          <p14:tracePt t="46390" x="1835150" y="4089400"/>
          <p14:tracePt t="46407" x="2025650" y="4102100"/>
          <p14:tracePt t="46424" x="2184400" y="4083050"/>
          <p14:tracePt t="46440" x="2203450" y="4083050"/>
          <p14:tracePt t="46524" x="2209800" y="4076700"/>
          <p14:tracePt t="46532" x="2235200" y="4064000"/>
          <p14:tracePt t="46541" x="2254250" y="4051300"/>
          <p14:tracePt t="46556" x="2292350" y="4038600"/>
          <p14:tracePt t="46573" x="2330450" y="4025900"/>
          <p14:tracePt t="46589" x="2349500" y="4025900"/>
          <p14:tracePt t="46606" x="2355850" y="4025900"/>
          <p14:tracePt t="46623" x="2374900" y="4025900"/>
          <p14:tracePt t="46640" x="2419350" y="3994150"/>
          <p14:tracePt t="46656" x="2451100" y="3943350"/>
          <p14:tracePt t="46673" x="2463800" y="3924300"/>
          <p14:tracePt t="46854" x="2463800" y="3917950"/>
          <p14:tracePt t="46855" x="0" y="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4" descr="C:\Manuscripts\FGF21\Scheme1.tif"/>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90600" y="3505200"/>
            <a:ext cx="7162800" cy="2722406"/>
          </a:xfrm>
          <a:prstGeom prst="rect">
            <a:avLst/>
          </a:prstGeom>
          <a:noFill/>
          <a:ln>
            <a:noFill/>
          </a:ln>
        </p:spPr>
      </p:pic>
      <p:sp>
        <p:nvSpPr>
          <p:cNvPr id="6" name="Rectangle 5"/>
          <p:cNvSpPr/>
          <p:nvPr/>
        </p:nvSpPr>
        <p:spPr>
          <a:xfrm>
            <a:off x="533400" y="6227606"/>
            <a:ext cx="7391400" cy="584775"/>
          </a:xfrm>
          <a:prstGeom prst="rect">
            <a:avLst/>
          </a:prstGeom>
        </p:spPr>
        <p:txBody>
          <a:bodyPr wrap="square">
            <a:spAutoFit/>
          </a:bodyPr>
          <a:lstStyle/>
          <a:p>
            <a:r>
              <a:rPr lang="en-US" sz="1600" dirty="0"/>
              <a:t>Glutathione-</a:t>
            </a:r>
            <a:r>
              <a:rPr lang="en-US" sz="1600" dirty="0" err="1"/>
              <a:t>mercapturic</a:t>
            </a:r>
            <a:r>
              <a:rPr lang="en-US" sz="1600" dirty="0"/>
              <a:t> pathway. </a:t>
            </a:r>
            <a:r>
              <a:rPr lang="en-US" sz="1600" dirty="0">
                <a:latin typeface="Symbol" panose="05050102010706020507" pitchFamily="18" charset="2"/>
              </a:rPr>
              <a:t>g</a:t>
            </a:r>
            <a:r>
              <a:rPr lang="en-US" sz="1600" dirty="0"/>
              <a:t>-GT - Gamma-</a:t>
            </a:r>
            <a:r>
              <a:rPr lang="en-US" sz="1600" dirty="0" err="1"/>
              <a:t>glutamyltransferase</a:t>
            </a:r>
            <a:r>
              <a:rPr lang="en-US" sz="1600" dirty="0"/>
              <a:t>, </a:t>
            </a:r>
            <a:r>
              <a:rPr lang="en-US" sz="1600" dirty="0" err="1"/>
              <a:t>dipeptidase</a:t>
            </a:r>
            <a:r>
              <a:rPr lang="en-US" sz="1600" dirty="0"/>
              <a:t> – hepatic </a:t>
            </a:r>
            <a:r>
              <a:rPr lang="en-US" sz="1600" dirty="0" err="1"/>
              <a:t>cysteinylglycine</a:t>
            </a:r>
            <a:r>
              <a:rPr lang="en-US" sz="1600" dirty="0"/>
              <a:t> S-conjugate </a:t>
            </a:r>
            <a:r>
              <a:rPr lang="en-US" sz="1600" dirty="0" err="1"/>
              <a:t>dipeptidase</a:t>
            </a:r>
            <a:r>
              <a:rPr lang="en-US" sz="1600" dirty="0"/>
              <a:t> </a:t>
            </a:r>
          </a:p>
        </p:txBody>
      </p:sp>
      <p:grpSp>
        <p:nvGrpSpPr>
          <p:cNvPr id="2" name="Group 1"/>
          <p:cNvGrpSpPr/>
          <p:nvPr/>
        </p:nvGrpSpPr>
        <p:grpSpPr>
          <a:xfrm>
            <a:off x="228600" y="228600"/>
            <a:ext cx="8610600" cy="3124200"/>
            <a:chOff x="152400" y="228600"/>
            <a:chExt cx="9992490" cy="3124200"/>
          </a:xfrm>
        </p:grpSpPr>
        <p:pic>
          <p:nvPicPr>
            <p:cNvPr id="3077" name="Picture 5"/>
            <p:cNvPicPr>
              <a:picLocks noChangeAspect="1" noChangeArrowheads="1"/>
            </p:cNvPicPr>
            <p:nvPr/>
          </p:nvPicPr>
          <p:blipFill>
            <a:blip r:embed="rId5">
              <a:extLst>
                <a:ext uri="{BEBA8EAE-BF5A-486C-A8C5-ECC9F3942E4B}">
                  <a14:imgProps xmlns="" xmlns:a14="http://schemas.microsoft.com/office/drawing/2010/main">
                    <a14:imgLayer r:embed="rId7">
                      <a14:imgEffect>
                        <a14:sharpenSoften amount="25000"/>
                      </a14:imgEffect>
                    </a14:imgLayer>
                  </a14:imgProps>
                </a:ext>
                <a:ext uri="{28A0092B-C50C-407E-A947-70E740481C1C}">
                  <a14:useLocalDpi xmlns="" xmlns:a14="http://schemas.microsoft.com/office/drawing/2010/main" val="0"/>
                </a:ext>
              </a:extLst>
            </a:blip>
            <a:srcRect/>
            <a:stretch>
              <a:fillRect/>
            </a:stretch>
          </p:blipFill>
          <p:spPr bwMode="auto">
            <a:xfrm>
              <a:off x="152400" y="228601"/>
              <a:ext cx="3108041" cy="312419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8">
              <a:extLst>
                <a:ext uri="{BEBA8EAE-BF5A-486C-A8C5-ECC9F3942E4B}">
                  <a14:imgProps xmlns="" xmlns:a14="http://schemas.microsoft.com/office/drawing/2010/main">
                    <a14:imgLayer r:embed="rId9">
                      <a14:imgEffect>
                        <a14:sharpenSoften amount="25000"/>
                      </a14:imgEffect>
                    </a14:imgLayer>
                  </a14:imgProps>
                </a:ext>
                <a:ext uri="{28A0092B-C50C-407E-A947-70E740481C1C}">
                  <a14:useLocalDpi xmlns="" xmlns:a14="http://schemas.microsoft.com/office/drawing/2010/main" val="0"/>
                </a:ext>
              </a:extLst>
            </a:blip>
            <a:srcRect/>
            <a:stretch>
              <a:fillRect/>
            </a:stretch>
          </p:blipFill>
          <p:spPr bwMode="auto">
            <a:xfrm>
              <a:off x="3352800" y="228600"/>
              <a:ext cx="3332375" cy="3124199"/>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10">
              <a:extLst>
                <a:ext uri="{BEBA8EAE-BF5A-486C-A8C5-ECC9F3942E4B}">
                  <a14:imgProps xmlns="" xmlns:a14="http://schemas.microsoft.com/office/drawing/2010/main">
                    <a14:imgLayer r:embed="rId11">
                      <a14:imgEffect>
                        <a14:sharpenSoften amount="25000"/>
                      </a14:imgEffect>
                    </a14:imgLayer>
                  </a14:imgProps>
                </a:ext>
                <a:ext uri="{28A0092B-C50C-407E-A947-70E740481C1C}">
                  <a14:useLocalDpi xmlns="" xmlns:a14="http://schemas.microsoft.com/office/drawing/2010/main" val="0"/>
                </a:ext>
              </a:extLst>
            </a:blip>
            <a:srcRect/>
            <a:stretch>
              <a:fillRect/>
            </a:stretch>
          </p:blipFill>
          <p:spPr bwMode="auto">
            <a:xfrm>
              <a:off x="6781800" y="239574"/>
              <a:ext cx="3363090" cy="311322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grpSp>
      <p:pic>
        <p:nvPicPr>
          <p:cNvPr id="7" name="media12.mp3">
            <a:hlinkClick r:id="" action="ppaction://media"/>
          </p:cNvPr>
          <p:cNvPicPr>
            <a:picLocks noChangeAspect="1"/>
          </p:cNvPicPr>
          <p:nvPr>
            <a:videoFile r:link="rId1"/>
            <p:extLst>
              <p:ext uri="{DAA4B4D4-6D71-4841-9C94-3DE7FCFB9230}">
                <p14:media xmlns="" xmlns:p14="http://schemas.microsoft.com/office/powerpoint/2010/main" r:embed="rId12"/>
              </p:ext>
            </p:extLst>
          </p:nvPr>
        </p:nvPicPr>
        <p:blipFill>
          <a:blip r:embed="rId13" cstate="print"/>
          <a:stretch>
            <a:fillRect/>
          </a:stretch>
        </p:blipFill>
        <p:spPr>
          <a:xfrm>
            <a:off x="7490955" y="6202781"/>
            <a:ext cx="609600" cy="609600"/>
          </a:xfrm>
          <a:prstGeom prst="rect">
            <a:avLst/>
          </a:prstGeom>
        </p:spPr>
      </p:pic>
    </p:spTree>
    <p:extLst>
      <p:ext uri="{BB962C8B-B14F-4D97-AF65-F5344CB8AC3E}">
        <p14:creationId xmlns="" xmlns:p14="http://schemas.microsoft.com/office/powerpoint/2010/main" val="3414561938"/>
      </p:ext>
    </p:extLst>
  </p:cSld>
  <p:clrMapOvr>
    <a:masterClrMapping/>
  </p:clrMapOvr>
  <mc:AlternateContent xmlns:mc="http://schemas.openxmlformats.org/markup-compatibility/2006">
    <mc:Choice xmlns="" xmlns:p14="http://schemas.microsoft.com/office/powerpoint/2010/main" Requires="p14">
      <p:transition spd="slow" p14:dur="2000" advTm="104898"/>
    </mc:Choice>
    <mc:Fallback>
      <p:transition spd="slow" advTm="104898"/>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759"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endCondLst>
                    <p:cond evt="onStopAudio" delay="0">
                      <p:tgtEl>
                        <p:sldTgt/>
                      </p:tgtEl>
                    </p:cond>
                  </p:endCondLst>
                </p:cTn>
                <p:tgtEl>
                  <p:spTgt spid="7"/>
                </p:tgtEl>
              </p:cMediaNode>
            </p:video>
          </p:childTnLst>
        </p:cTn>
      </p:par>
    </p:tnLst>
  </p:timing>
  <p:extLst mod="1">
    <p:ext uri="{3A86A75C-4F4B-4683-9AE1-C65F6400EC91}">
      <p14:laserTraceLst xmlns="" xmlns:p14="http://schemas.microsoft.com/office/powerpoint/2010/main">
        <p14:tracePtLst>
          <p14:tracePt t="4521" x="2870200" y="5321300"/>
          <p14:tracePt t="4627" x="2863850" y="5321300"/>
          <p14:tracePt t="4635" x="2844800" y="5308600"/>
          <p14:tracePt t="4643" x="2819400" y="5295900"/>
          <p14:tracePt t="4657" x="2787650" y="5276850"/>
          <p14:tracePt t="4674" x="2679700" y="5213350"/>
          <p14:tracePt t="4690" x="2616200" y="5194300"/>
          <p14:tracePt t="4707" x="2552700" y="5175250"/>
          <p14:tracePt t="4724" x="2476500" y="5162550"/>
          <p14:tracePt t="4741" x="2393950" y="5143500"/>
          <p14:tracePt t="4757" x="2298700" y="5130800"/>
          <p14:tracePt t="4774" x="2203450" y="5118100"/>
          <p14:tracePt t="4790" x="2171700" y="5118100"/>
          <p14:tracePt t="4807" x="2139950" y="5118100"/>
          <p14:tracePt t="4823" x="2101850" y="5118100"/>
          <p14:tracePt t="4840" x="2063750" y="5118100"/>
          <p14:tracePt t="4857" x="2019300" y="5118100"/>
          <p14:tracePt t="4873" x="1924050" y="5130800"/>
          <p14:tracePt t="4890" x="1885950" y="5137150"/>
          <p14:tracePt t="4906" x="1866900" y="5143500"/>
          <p14:tracePt t="4923" x="1758950" y="5175250"/>
          <p14:tracePt t="4940" x="1682750" y="5200650"/>
          <p14:tracePt t="4956" x="1606550" y="5226050"/>
          <p14:tracePt t="4957" x="1568450" y="5238750"/>
          <p14:tracePt t="4973" x="1536700" y="5264150"/>
          <p14:tracePt t="4974" x="1511300" y="5270500"/>
          <p14:tracePt t="4990" x="1466850" y="5308600"/>
          <p14:tracePt t="5005" x="1454150" y="5353050"/>
          <p14:tracePt t="5022" x="1403350" y="5448300"/>
          <p14:tracePt t="5038" x="1352550" y="5505450"/>
          <p14:tracePt t="5055" x="1320800" y="5549900"/>
          <p14:tracePt t="5072" x="1295400" y="5575300"/>
          <p14:tracePt t="5090" x="1263650" y="5619750"/>
          <p14:tracePt t="5105" x="1250950" y="5638800"/>
          <p14:tracePt t="5106" x="1244600" y="5651500"/>
          <p14:tracePt t="5122" x="1244600" y="5676900"/>
          <p14:tracePt t="5138" x="1244600" y="5740400"/>
          <p14:tracePt t="5154" x="1250950" y="5810250"/>
          <p14:tracePt t="5171" x="1263650" y="5899150"/>
          <p14:tracePt t="5189" x="1276350" y="5975350"/>
          <p14:tracePt t="5205" x="1327150" y="6032500"/>
          <p14:tracePt t="5222" x="1390650" y="6070600"/>
          <p14:tracePt t="5239" x="1460500" y="6108700"/>
          <p14:tracePt t="5255" x="1568450" y="6140450"/>
          <p14:tracePt t="5271" x="1638300" y="6178550"/>
          <p14:tracePt t="5288" x="1720850" y="6242050"/>
          <p14:tracePt t="5305" x="1841500" y="6311900"/>
          <p14:tracePt t="5321" x="1955800" y="6350000"/>
          <p14:tracePt t="5338" x="2146300" y="6394450"/>
          <p14:tracePt t="5354" x="2349500" y="6426200"/>
          <p14:tracePt t="5372" x="2451100" y="6438900"/>
          <p14:tracePt t="5388" x="2495550" y="6445250"/>
          <p14:tracePt t="5405" x="2514600" y="6445250"/>
          <p14:tracePt t="5427" x="2527300" y="6432550"/>
          <p14:tracePt t="5437" x="2527300" y="6419850"/>
          <p14:tracePt t="5455" x="2552700" y="6375400"/>
          <p14:tracePt t="5471" x="2584450" y="6318250"/>
          <p14:tracePt t="5487" x="2609850" y="6235700"/>
          <p14:tracePt t="5505" x="2679700" y="6096000"/>
          <p14:tracePt t="5520" x="2705100" y="6064250"/>
          <p14:tracePt t="5537" x="2762250" y="6000750"/>
          <p14:tracePt t="5554" x="2781300" y="5969000"/>
          <p14:tracePt t="5570" x="2787650" y="5943600"/>
          <p14:tracePt t="5587" x="2794000" y="5803900"/>
          <p14:tracePt t="5604" x="2794000" y="5314950"/>
          <p14:tracePt t="5620" x="2787650" y="5175250"/>
          <p14:tracePt t="5638" x="2755900" y="4914900"/>
          <p14:tracePt t="5653" x="2755900" y="4832350"/>
          <p14:tracePt t="5670" x="2755900" y="4781550"/>
          <p14:tracePt t="5686" x="2755900" y="4756150"/>
          <p14:tracePt t="5688" x="2755900" y="4749800"/>
          <p14:tracePt t="5704" x="2755900" y="4743450"/>
          <p14:tracePt t="5720" x="2730500" y="4737100"/>
          <p14:tracePt t="5736" x="2660650" y="4730750"/>
          <p14:tracePt t="5753" x="2546350" y="4718050"/>
          <p14:tracePt t="5769" x="2413000" y="4711700"/>
          <p14:tracePt t="5786" x="2203450" y="4679950"/>
          <p14:tracePt t="5803" x="2133600" y="4660900"/>
          <p14:tracePt t="5821" x="2089150" y="4641850"/>
          <p14:tracePt t="5841" x="2082800" y="4641850"/>
          <p14:tracePt t="5852" x="2076450" y="4641850"/>
          <p14:tracePt t="5869" x="2070100" y="4654550"/>
          <p14:tracePt t="5885" x="2019300" y="4699000"/>
          <p14:tracePt t="5902" x="1974850" y="4756150"/>
          <p14:tracePt t="5919" x="1955800" y="4787900"/>
          <p14:tracePt t="5921" x="1949450" y="4794250"/>
          <p14:tracePt t="6020" x="0" y="0"/>
        </p14:tracePtLst>
        <p14:tracePtLst>
          <p14:tracePt t="8301" x="2584450" y="5194300"/>
          <p14:tracePt t="8309" x="2565400" y="5207000"/>
          <p14:tracePt t="8317" x="2514600" y="5207000"/>
          <p14:tracePt t="8325" x="2463800" y="5207000"/>
          <p14:tracePt t="8341" x="2343150" y="5200650"/>
          <p14:tracePt t="8358" x="2216150" y="5181600"/>
          <p14:tracePt t="8375" x="2139950" y="5175250"/>
          <p14:tracePt t="8391" x="2095500" y="5168900"/>
          <p14:tracePt t="8408" x="2076450" y="5168900"/>
          <p14:tracePt t="8409" x="2057400" y="5175250"/>
          <p14:tracePt t="8425" x="2032000" y="5219700"/>
          <p14:tracePt t="8442" x="2000250" y="5264150"/>
          <p14:tracePt t="8458" x="1981200" y="5302250"/>
          <p14:tracePt t="8474" x="1955800" y="5314950"/>
          <p14:tracePt t="8491" x="1911350" y="5340350"/>
          <p14:tracePt t="8507" x="1860550" y="5378450"/>
          <p14:tracePt t="8524" x="1816100" y="5416550"/>
          <p14:tracePt t="8525" x="1797050" y="5441950"/>
          <p14:tracePt t="8541" x="1771650" y="5511800"/>
          <p14:tracePt t="8557" x="1758950" y="5594350"/>
          <p14:tracePt t="8574" x="1752600" y="5695950"/>
          <p14:tracePt t="8590" x="1752600" y="5772150"/>
          <p14:tracePt t="8607" x="1752600" y="5816600"/>
          <p14:tracePt t="8624" x="1758950" y="5835650"/>
          <p14:tracePt t="8640" x="1797050" y="5880100"/>
          <p14:tracePt t="8657" x="1841500" y="5918200"/>
          <p14:tracePt t="8673" x="1898650" y="5969000"/>
          <p14:tracePt t="8690" x="1974850" y="6038850"/>
          <p14:tracePt t="8706" x="2165350" y="6216650"/>
          <p14:tracePt t="8723" x="2292350" y="6311900"/>
          <p14:tracePt t="8740" x="2368550" y="6350000"/>
          <p14:tracePt t="8756" x="2470150" y="6381750"/>
          <p14:tracePt t="8773" x="2540000" y="6381750"/>
          <p14:tracePt t="8790" x="2616200" y="6330950"/>
          <p14:tracePt t="8807" x="2647950" y="6267450"/>
          <p14:tracePt t="8823" x="2838450" y="5803900"/>
          <p14:tracePt t="8840" x="2857500" y="5721350"/>
          <p14:tracePt t="8856" x="2870200" y="5645150"/>
          <p14:tracePt t="8873" x="2851150" y="5562600"/>
          <p14:tracePt t="8889" x="2736850" y="5391150"/>
          <p14:tracePt t="8906" x="2584450" y="5213350"/>
          <p14:tracePt t="8922" x="2406650" y="5073650"/>
          <p14:tracePt t="8923" x="2343150" y="5010150"/>
          <p14:tracePt t="8940" x="2228850" y="4946650"/>
          <p14:tracePt t="8940" x="0" y="0"/>
        </p14:tracePtLst>
        <p14:tracePtLst>
          <p14:tracePt t="9930" x="7366000" y="5200650"/>
          <p14:tracePt t="9954" x="7346950" y="5200650"/>
          <p14:tracePt t="9961" x="7315200" y="5187950"/>
          <p14:tracePt t="9970" x="7283450" y="5175250"/>
          <p14:tracePt t="9985" x="7188200" y="5168900"/>
          <p14:tracePt t="10001" x="7118350" y="5181600"/>
          <p14:tracePt t="10018" x="7048500" y="5207000"/>
          <p14:tracePt t="10034" x="7029450" y="5207000"/>
          <p14:tracePt t="10051" x="6946900" y="5245100"/>
          <p14:tracePt t="10068" x="6896100" y="5264150"/>
          <p14:tracePt t="10084" x="6864350" y="5289550"/>
          <p14:tracePt t="10101" x="6807200" y="5334000"/>
          <p14:tracePt t="10118" x="6769100" y="5359400"/>
          <p14:tracePt t="10134" x="6724650" y="5435600"/>
          <p14:tracePt t="10151" x="6705600" y="5524500"/>
          <p14:tracePt t="10168" x="6699250" y="5645150"/>
          <p14:tracePt t="10184" x="6699250" y="5708650"/>
          <p14:tracePt t="10201" x="6705600" y="5753100"/>
          <p14:tracePt t="10217" x="6705600" y="5778500"/>
          <p14:tracePt t="10234" x="6718300" y="5803900"/>
          <p14:tracePt t="10250" x="6737350" y="5829300"/>
          <p14:tracePt t="10267" x="6788150" y="5861050"/>
          <p14:tracePt t="10268" x="6832600" y="5873750"/>
          <p14:tracePt t="10284" x="6883400" y="5892800"/>
          <p14:tracePt t="10301" x="6953250" y="5924550"/>
          <p14:tracePt t="10317" x="7010400" y="5956300"/>
          <p14:tracePt t="10333" x="7048500" y="5994400"/>
          <p14:tracePt t="10350" x="7099300" y="6038850"/>
          <p14:tracePt t="10366" x="7143750" y="6102350"/>
          <p14:tracePt t="10382" x="7226300" y="6153150"/>
          <p14:tracePt t="10384" x="7277100" y="6172200"/>
          <p14:tracePt t="10400" x="7397750" y="6216650"/>
          <p14:tracePt t="10416" x="7518400" y="6235700"/>
          <p14:tracePt t="10432" x="7677150" y="6242050"/>
          <p14:tracePt t="10449" x="7810500" y="6210300"/>
          <p14:tracePt t="10466" x="7962900" y="6102350"/>
          <p14:tracePt t="10485" x="8089900" y="5988050"/>
          <p14:tracePt t="10500" x="8166100" y="5937250"/>
          <p14:tracePt t="10516" x="8210550" y="5918200"/>
          <p14:tracePt t="10532" x="8248650" y="5892800"/>
          <p14:tracePt t="10549" x="8267700" y="5861050"/>
          <p14:tracePt t="10565" x="8280400" y="5810250"/>
          <p14:tracePt t="10582" x="8299450" y="5715000"/>
          <p14:tracePt t="10598" x="8331200" y="5657850"/>
          <p14:tracePt t="10615" x="8356600" y="5575300"/>
          <p14:tracePt t="10632" x="8356600" y="5524500"/>
          <p14:tracePt t="10648" x="8350250" y="5467350"/>
          <p14:tracePt t="10665" x="8305800" y="5397500"/>
          <p14:tracePt t="10682" x="8229600" y="5327650"/>
          <p14:tracePt t="10698" x="8178800" y="5308600"/>
          <p14:tracePt t="10715" x="7962900" y="5264150"/>
          <p14:tracePt t="10731" x="7683500" y="5245100"/>
          <p14:tracePt t="10748" x="7232650" y="5213350"/>
          <p14:tracePt t="10764" x="6921500" y="5175250"/>
          <p14:tracePt t="10781" x="6826250" y="5175250"/>
          <p14:tracePt t="10798" x="6813550" y="5181600"/>
          <p14:tracePt t="10821" x="6813550" y="5213350"/>
          <p14:tracePt t="10831" x="6813550" y="5219700"/>
          <p14:tracePt t="10847" x="6819900" y="5264150"/>
          <p14:tracePt t="10864" x="6819900" y="5302250"/>
          <p14:tracePt t="10881" x="6807200" y="5359400"/>
          <p14:tracePt t="10897" x="6769100" y="5410200"/>
          <p14:tracePt t="10898" x="6750050" y="5429250"/>
          <p14:tracePt t="10914" x="6711950" y="5473700"/>
          <p14:tracePt t="10931" x="6699250" y="5492750"/>
          <p14:tracePt t="10947" x="6692900" y="5492750"/>
          <p14:tracePt t="10963" x="6686550" y="5492750"/>
          <p14:tracePt t="10964" x="0" y="0"/>
        </p14:tracePtLst>
        <p14:tracePtLst>
          <p14:tracePt t="12296" x="2603500" y="2660650"/>
          <p14:tracePt t="12304" x="2609850" y="2654300"/>
          <p14:tracePt t="12312" x="2616200" y="2635250"/>
          <p14:tracePt t="12325" x="2622550" y="2616200"/>
          <p14:tracePt t="12341" x="2628900" y="2578100"/>
          <p14:tracePt t="12358" x="2635250" y="2508250"/>
          <p14:tracePt t="12375" x="2641600" y="2470150"/>
          <p14:tracePt t="12391" x="2641600" y="2444750"/>
          <p14:tracePt t="12408" x="2641600" y="2393950"/>
          <p14:tracePt t="12425" x="2641600" y="2311400"/>
          <p14:tracePt t="12441" x="2641600" y="2235200"/>
          <p14:tracePt t="12457" x="2635250" y="2171700"/>
          <p14:tracePt t="12475" x="2635250" y="2070100"/>
          <p14:tracePt t="12491" x="2635250" y="2019300"/>
          <p14:tracePt t="12507" x="2635250" y="1974850"/>
          <p14:tracePt t="12524" x="2635250" y="1924050"/>
          <p14:tracePt t="12540" x="2641600" y="1841500"/>
          <p14:tracePt t="12556" x="2647950" y="1733550"/>
          <p14:tracePt t="12574" x="2654300" y="1587500"/>
          <p14:tracePt t="12590" x="2654300" y="1517650"/>
          <p14:tracePt t="12607" x="2660650" y="1460500"/>
          <p14:tracePt t="12624" x="2660650" y="1428750"/>
          <p14:tracePt t="12640" x="2667000" y="1390650"/>
          <p14:tracePt t="12656" x="2667000" y="1352550"/>
          <p14:tracePt t="12673" x="2679700" y="1263650"/>
          <p14:tracePt t="12690" x="2686050" y="1212850"/>
          <p14:tracePt t="12706" x="2698750" y="1162050"/>
          <p14:tracePt t="12723" x="2698750" y="1136650"/>
          <p14:tracePt t="12740" x="2698750" y="1130300"/>
          <p14:tracePt t="13018" x="2698750" y="1136650"/>
          <p14:tracePt t="13026" x="2692400" y="1162050"/>
          <p14:tracePt t="13038" x="2692400" y="1212850"/>
          <p14:tracePt t="13055" x="2686050" y="1333500"/>
          <p14:tracePt t="13072" x="2692400" y="1536700"/>
          <p14:tracePt t="13088" x="2711450" y="1708150"/>
          <p14:tracePt t="13089" x="2717800" y="1746250"/>
          <p14:tracePt t="13108" x="2743200" y="1841500"/>
          <p14:tracePt t="13121" x="2755900" y="1898650"/>
          <p14:tracePt t="13138" x="2768600" y="1974850"/>
          <p14:tracePt t="13154" x="2774950" y="2063750"/>
          <p14:tracePt t="13171" x="2768600" y="2159000"/>
          <p14:tracePt t="13173" x="2768600" y="2203450"/>
          <p14:tracePt t="13188" x="2768600" y="2254250"/>
          <p14:tracePt t="13204" x="2762250" y="2362200"/>
          <p14:tracePt t="13221" x="2755900" y="2406650"/>
          <p14:tracePt t="13238" x="2755900" y="2432050"/>
          <p14:tracePt t="13254" x="2755900" y="2463800"/>
          <p14:tracePt t="13270" x="2749550" y="2476500"/>
          <p14:tracePt t="13389" x="2749550" y="2444750"/>
          <p14:tracePt t="13397" x="2749550" y="2419350"/>
          <p14:tracePt t="13407" x="2749550" y="2387600"/>
          <p14:tracePt t="13420" x="2749550" y="2368550"/>
          <p14:tracePt t="13481" x="2730500" y="2387600"/>
          <p14:tracePt t="13489" x="2717800" y="2400300"/>
          <p14:tracePt t="13497" x="2711450" y="2413000"/>
          <p14:tracePt t="13505" x="2698750" y="2425700"/>
          <p14:tracePt t="13520" x="2686050" y="2451100"/>
          <p14:tracePt t="13536" x="2686050" y="2463800"/>
          <p14:tracePt t="13649" x="2686050" y="2432050"/>
          <p14:tracePt t="13657" x="2686050" y="2362200"/>
          <p14:tracePt t="13669" x="2686050" y="2311400"/>
          <p14:tracePt t="13686" x="2686050" y="2228850"/>
          <p14:tracePt t="13702" x="2686050" y="2159000"/>
          <p14:tracePt t="13703" x="2679700" y="2139950"/>
          <p14:tracePt t="13719" x="2667000" y="2082800"/>
          <p14:tracePt t="13736" x="2647950" y="1993900"/>
          <p14:tracePt t="13752" x="2635250" y="1905000"/>
          <p14:tracePt t="13768" x="2628900" y="1860550"/>
          <p14:tracePt t="13785" x="2609850" y="1809750"/>
          <p14:tracePt t="13802" x="2590800" y="1765300"/>
          <p14:tracePt t="13804" x="2571750" y="1746250"/>
          <p14:tracePt t="13818" x="2565400" y="1727200"/>
          <p14:tracePt t="13835" x="2508250" y="1631950"/>
          <p14:tracePt t="13852" x="2476500" y="1600200"/>
          <p14:tracePt t="13867" x="2432050" y="1536700"/>
          <p14:tracePt t="13885" x="2374900" y="1485900"/>
          <p14:tracePt t="13902" x="2330450" y="1435100"/>
          <p14:tracePt t="13918" x="2298700" y="1403350"/>
          <p14:tracePt t="13934" x="2222500" y="1327150"/>
          <p14:tracePt t="13951" x="2165350" y="1263650"/>
          <p14:tracePt t="13968" x="2101850" y="1187450"/>
          <p14:tracePt t="13984" x="2082800" y="1136650"/>
          <p14:tracePt t="14002" x="2057400" y="1085850"/>
          <p14:tracePt t="14017" x="2019300" y="1028700"/>
          <p14:tracePt t="14035" x="1949450" y="914400"/>
          <p14:tracePt t="14050" x="1905000" y="863600"/>
          <p14:tracePt t="14067" x="1860550" y="825500"/>
          <p14:tracePt t="14084" x="1809750" y="787400"/>
          <p14:tracePt t="14101" x="1701800" y="736600"/>
          <p14:tracePt t="14117" x="1619250" y="698500"/>
          <p14:tracePt t="14133" x="1454150" y="641350"/>
          <p14:tracePt t="14150" x="1339850" y="609600"/>
          <p14:tracePt t="14166" x="1206500" y="590550"/>
          <p14:tracePt t="14183" x="1092200" y="584200"/>
          <p14:tracePt t="14200" x="895350" y="647700"/>
          <p14:tracePt t="14216" x="736600" y="749300"/>
          <p14:tracePt t="14235" x="552450" y="952500"/>
          <p14:tracePt t="14249" x="488950" y="1073150"/>
          <p14:tracePt t="14266" x="444500" y="1187450"/>
          <p14:tracePt t="14283" x="425450" y="1308100"/>
          <p14:tracePt t="14299" x="412750" y="1441450"/>
          <p14:tracePt t="14316" x="393700" y="1638300"/>
          <p14:tracePt t="14317" x="368300" y="1752600"/>
          <p14:tracePt t="14332" x="361950" y="1905000"/>
          <p14:tracePt t="14333" x="336550" y="2171700"/>
          <p14:tracePt t="14349" x="279400" y="2863850"/>
          <p14:tracePt t="14366" x="260350" y="3562350"/>
          <p14:tracePt t="14382" x="292100" y="3917950"/>
          <p14:tracePt t="14399" x="317500" y="4006850"/>
          <p14:tracePt t="14416" x="323850" y="4064000"/>
          <p14:tracePt t="14432" x="355600" y="4121150"/>
          <p14:tracePt t="14434" x="374650" y="4159250"/>
          <p14:tracePt t="14449" x="400050" y="4203700"/>
          <p14:tracePt t="14465" x="501650" y="4311650"/>
          <p14:tracePt t="14482" x="603250" y="4387850"/>
          <p14:tracePt t="14498" x="717550" y="4432300"/>
          <p14:tracePt t="14515" x="819150" y="4457700"/>
          <p14:tracePt t="14532" x="869950" y="4457700"/>
          <p14:tracePt t="14548" x="946150" y="4457700"/>
          <p14:tracePt t="14565" x="1041400" y="4457700"/>
          <p14:tracePt t="14581" x="1092200" y="4457700"/>
          <p14:tracePt t="14598" x="1168400" y="4470400"/>
          <p14:tracePt t="14614" x="1263650" y="4470400"/>
          <p14:tracePt t="14631" x="1352550" y="4470400"/>
          <p14:tracePt t="14648" x="1447800" y="4425950"/>
          <p14:tracePt t="14664" x="1555750" y="4318000"/>
          <p14:tracePt t="14680" x="1612900" y="4267200"/>
          <p14:tracePt t="14697" x="1651000" y="4248150"/>
          <p14:tracePt t="14714" x="1682750" y="4222750"/>
          <p14:tracePt t="14731" x="1701800" y="4191000"/>
          <p14:tracePt t="14747" x="1720850" y="4159250"/>
          <p14:tracePt t="14764" x="1752600" y="4108450"/>
          <p14:tracePt t="14780" x="1771650" y="4057650"/>
          <p14:tracePt t="14797" x="1797050" y="4013200"/>
          <p14:tracePt t="14814" x="1847850" y="3962400"/>
          <p14:tracePt t="14830" x="1905000" y="3917950"/>
          <p14:tracePt t="14847" x="2006600" y="3848100"/>
          <p14:tracePt t="14864" x="2070100" y="3803650"/>
          <p14:tracePt t="14880" x="2114550" y="3746500"/>
          <p14:tracePt t="14896" x="2152650" y="3657600"/>
          <p14:tracePt t="14912" x="2184400" y="3581400"/>
          <p14:tracePt t="14929" x="2209800" y="3530600"/>
          <p14:tracePt t="14945" x="2222500" y="3517900"/>
          <p14:tracePt t="14962" x="2222500" y="3511550"/>
          <p14:tracePt t="15002" x="2241550" y="3505200"/>
          <p14:tracePt t="15009" x="2273300" y="3492500"/>
          <p14:tracePt t="15018" x="2292350" y="3479800"/>
          <p14:tracePt t="15028" x="2343150" y="3467100"/>
          <p14:tracePt t="15045" x="2457450" y="3441700"/>
          <p14:tracePt t="15062" x="2527300" y="3435350"/>
          <p14:tracePt t="15080" x="2635250" y="3378200"/>
          <p14:tracePt t="15096" x="2660650" y="3359150"/>
          <p14:tracePt t="15112" x="2686050" y="3340100"/>
          <p14:tracePt t="15129" x="2717800" y="3314700"/>
          <p14:tracePt t="15145" x="2736850" y="3302000"/>
          <p14:tracePt t="15162" x="2768600" y="3295650"/>
          <p14:tracePt t="15179" x="2838450" y="3270250"/>
          <p14:tracePt t="15195" x="2870200" y="3251200"/>
          <p14:tracePt t="15212" x="2895600" y="3238500"/>
          <p14:tracePt t="15229" x="2901950" y="3232150"/>
          <p14:tracePt t="15245" x="2908300" y="3232150"/>
          <p14:tracePt t="15261" x="2933700" y="3225800"/>
          <p14:tracePt t="15278" x="2971800" y="3168650"/>
          <p14:tracePt t="15295" x="2990850" y="3143250"/>
          <p14:tracePt t="15311" x="3003550" y="3079750"/>
          <p14:tracePt t="15328" x="3022600" y="3016250"/>
          <p14:tracePt t="15345" x="3048000" y="2965450"/>
          <p14:tracePt t="15362" x="3079750" y="2901950"/>
          <p14:tracePt t="15378" x="3111500" y="2832100"/>
          <p14:tracePt t="15394" x="3149600" y="2755900"/>
          <p14:tracePt t="15411" x="3168650" y="2667000"/>
          <p14:tracePt t="15428" x="3187700" y="2578100"/>
          <p14:tracePt t="15444" x="3206750" y="2495550"/>
          <p14:tracePt t="15461" x="3225800" y="2413000"/>
          <p14:tracePt t="15478" x="3238500" y="2292350"/>
          <p14:tracePt t="15494" x="3263900" y="2203450"/>
          <p14:tracePt t="15511" x="3276600" y="2101850"/>
          <p14:tracePt t="15527" x="3289300" y="2012950"/>
          <p14:tracePt t="15544" x="3302000" y="1930400"/>
          <p14:tracePt t="15560" x="3308350" y="1866900"/>
          <p14:tracePt t="15577" x="3321050" y="1790700"/>
          <p14:tracePt t="15578" x="3327400" y="1746250"/>
          <p14:tracePt t="15594" x="3359150" y="1676400"/>
          <p14:tracePt t="15610" x="3403600" y="1600200"/>
          <p14:tracePt t="15627" x="3435350" y="1524000"/>
          <p14:tracePt t="15643" x="3473450" y="1441450"/>
          <p14:tracePt t="15660" x="3530600" y="1358900"/>
          <p14:tracePt t="15676" x="3562350" y="1289050"/>
          <p14:tracePt t="15692" x="3606800" y="1193800"/>
          <p14:tracePt t="15709" x="3651250" y="1073150"/>
          <p14:tracePt t="15725" x="3683000" y="920750"/>
          <p14:tracePt t="15742" x="3708400" y="850900"/>
          <p14:tracePt t="15759" x="3727450" y="787400"/>
          <p14:tracePt t="15776" x="3752850" y="711200"/>
          <p14:tracePt t="15793" x="3790950" y="615950"/>
          <p14:tracePt t="15794" x="3803650" y="565150"/>
          <p14:tracePt t="15809" x="3822700" y="527050"/>
          <p14:tracePt t="15826" x="3860800" y="425450"/>
          <p14:tracePt t="15843" x="3879850" y="387350"/>
          <p14:tracePt t="15859" x="3892550" y="349250"/>
          <p14:tracePt t="15875" x="3898900" y="323850"/>
          <p14:tracePt t="15892" x="3905250" y="292100"/>
          <p14:tracePt t="15894" x="3905250" y="279400"/>
          <p14:tracePt t="15909" x="3911600" y="266700"/>
          <p14:tracePt t="15925" x="3924300" y="247650"/>
          <p14:tracePt t="15942" x="3930650" y="247650"/>
          <p14:tracePt t="15958" x="3937000" y="241300"/>
          <p14:tracePt t="15975" x="3949700" y="241300"/>
          <p14:tracePt t="15992" x="3968750" y="234950"/>
          <p14:tracePt t="16008" x="4013200" y="234950"/>
          <p14:tracePt t="16025" x="4051300" y="247650"/>
          <p14:tracePt t="16042" x="4108450" y="260350"/>
          <p14:tracePt t="16058" x="4191000" y="292100"/>
          <p14:tracePt t="16075" x="4286250" y="317500"/>
          <p14:tracePt t="16091" x="4368800" y="330200"/>
          <p14:tracePt t="16093" x="4419600" y="342900"/>
          <p14:tracePt t="16108" x="4495800" y="361950"/>
          <p14:tracePt t="16125" x="4591050" y="393700"/>
          <p14:tracePt t="16141" x="4648200" y="406400"/>
          <p14:tracePt t="16158" x="4711700" y="425450"/>
          <p14:tracePt t="16174" x="4787900" y="450850"/>
          <p14:tracePt t="16191" x="4845050" y="469900"/>
          <p14:tracePt t="16192" x="4857750" y="476250"/>
          <p14:tracePt t="16207" x="4864100" y="488950"/>
          <p14:tracePt t="16224" x="4883150" y="495300"/>
          <p14:tracePt t="16240" x="4895850" y="514350"/>
          <p14:tracePt t="16256" x="4921250" y="539750"/>
          <p14:tracePt t="16273" x="4972050" y="571500"/>
          <p14:tracePt t="16290" x="5016500" y="609600"/>
          <p14:tracePt t="16306" x="5086350" y="635000"/>
          <p14:tracePt t="16323" x="5118100" y="660400"/>
          <p14:tracePt t="16324" x="5124450" y="660400"/>
          <p14:tracePt t="16339" x="5130800" y="673100"/>
          <p14:tracePt t="16357" x="5143500" y="711200"/>
          <p14:tracePt t="16374" x="5149850" y="762000"/>
          <p14:tracePt t="16390" x="5181600" y="850900"/>
          <p14:tracePt t="16407" x="5219700" y="933450"/>
          <p14:tracePt t="16423" x="5270500" y="1035050"/>
          <p14:tracePt t="16424" x="5340350" y="1111250"/>
          <p14:tracePt t="16439" x="5403850" y="1174750"/>
          <p14:tracePt t="16456" x="5441950" y="1219200"/>
          <p14:tracePt t="16473" x="5454650" y="1257300"/>
          <p14:tracePt t="16489" x="5467350" y="1282700"/>
          <p14:tracePt t="16506" x="5473700" y="1333500"/>
          <p14:tracePt t="16523" x="5480050" y="1409700"/>
          <p14:tracePt t="16525" x="5480050" y="1466850"/>
          <p14:tracePt t="16540" x="5492750" y="1600200"/>
          <p14:tracePt t="16556" x="5511800" y="1708150"/>
          <p14:tracePt t="16572" x="5511800" y="1797050"/>
          <p14:tracePt t="16589" x="5518150" y="1860550"/>
          <p14:tracePt t="16606" x="5524500" y="1911350"/>
          <p14:tracePt t="16622" x="5530850" y="1962150"/>
          <p14:tracePt t="16639" x="5530850" y="2044700"/>
          <p14:tracePt t="16655" x="5518150" y="2133600"/>
          <p14:tracePt t="16672" x="5505450" y="2216150"/>
          <p14:tracePt t="16688" x="5480050" y="2336800"/>
          <p14:tracePt t="16705" x="5467350" y="2533650"/>
          <p14:tracePt t="16724" x="5454650" y="2901950"/>
          <p14:tracePt t="16755" x="5435600" y="3479800"/>
          <p14:tracePt t="16762" x="5429250" y="3568700"/>
          <p14:tracePt t="16788" x="5410200" y="3657600"/>
          <p14:tracePt t="16806" x="5397500" y="3689350"/>
          <p14:tracePt t="16823" x="5384800" y="3727450"/>
          <p14:tracePt t="16839" x="5365750" y="3759200"/>
          <p14:tracePt t="16855" x="5327650" y="3803650"/>
          <p14:tracePt t="16872" x="5283200" y="3848100"/>
          <p14:tracePt t="16888" x="5226050" y="3879850"/>
          <p14:tracePt t="16905" x="5181600" y="3905250"/>
          <p14:tracePt t="16921" x="5105400" y="3917950"/>
          <p14:tracePt t="16923" x="5073650" y="3917950"/>
          <p14:tracePt t="16938" x="5010150" y="3930650"/>
          <p14:tracePt t="16955" x="4914900" y="3956050"/>
          <p14:tracePt t="16971" x="4826000" y="4006850"/>
          <p14:tracePt t="16989" x="4749800" y="4019550"/>
          <p14:tracePt t="17005" x="4673600" y="4019550"/>
          <p14:tracePt t="17020" x="4578350" y="4000500"/>
          <p14:tracePt t="17037" x="4464050" y="3962400"/>
          <p14:tracePt t="17053" x="4362450" y="3917950"/>
          <p14:tracePt t="17054" x="4311650" y="3898900"/>
          <p14:tracePt t="17070" x="4216400" y="3873500"/>
          <p14:tracePt t="17087" x="4121150" y="3848100"/>
          <p14:tracePt t="17104" x="4076700" y="3841750"/>
          <p14:tracePt t="17120" x="3937000" y="3778250"/>
          <p14:tracePt t="17137" x="3816350" y="3733800"/>
          <p14:tracePt t="17154" x="3632200" y="3644900"/>
          <p14:tracePt t="17170" x="3543300" y="3581400"/>
          <p14:tracePt t="17187" x="3486150" y="3530600"/>
          <p14:tracePt t="17204" x="3448050" y="3498850"/>
          <p14:tracePt t="17220" x="3422650" y="3460750"/>
          <p14:tracePt t="17236" x="3384550" y="3409950"/>
          <p14:tracePt t="17253" x="3289300" y="3327400"/>
          <p14:tracePt t="17270" x="3232150" y="3289300"/>
          <p14:tracePt t="17286" x="3206750" y="3244850"/>
          <p14:tracePt t="17304" x="3181350" y="3187700"/>
          <p14:tracePt t="17319" x="3162300" y="3143250"/>
          <p14:tracePt t="17335" x="3136900" y="3073400"/>
          <p14:tracePt t="17352" x="3067050" y="2959100"/>
          <p14:tracePt t="17369" x="3028950" y="2876550"/>
          <p14:tracePt t="17385" x="3003550" y="2768600"/>
          <p14:tracePt t="17402" x="2978150" y="2667000"/>
          <p14:tracePt t="17419" x="2978150" y="2527300"/>
          <p14:tracePt t="17436" x="2971800" y="2425700"/>
          <p14:tracePt t="17453" x="2971800" y="2273300"/>
          <p14:tracePt t="17469" x="2984500" y="2139950"/>
          <p14:tracePt t="17485" x="2997200" y="2044700"/>
          <p14:tracePt t="17502" x="3028950" y="1968500"/>
          <p14:tracePt t="17519" x="3054350" y="1911350"/>
          <p14:tracePt t="17536" x="3060700" y="1860550"/>
          <p14:tracePt t="17537" x="3060700" y="1847850"/>
          <p14:tracePt t="17552" x="3067050" y="1835150"/>
          <p14:tracePt t="17569" x="3067050" y="1828800"/>
          <p14:tracePt t="18069" x="0" y="0"/>
        </p14:tracePtLst>
        <p14:tracePtLst>
          <p14:tracePt t="23763" x="1333500" y="4781550"/>
          <p14:tracePt t="23833" x="1314450" y="4768850"/>
          <p14:tracePt t="23839" x="1295400" y="4737100"/>
          <p14:tracePt t="23847" x="1263650" y="4711700"/>
          <p14:tracePt t="23859" x="1231900" y="4660900"/>
          <p14:tracePt t="23875" x="1174750" y="4578350"/>
          <p14:tracePt t="23892" x="1098550" y="4464050"/>
          <p14:tracePt t="23910" x="1022350" y="4311650"/>
          <p14:tracePt t="23926" x="1009650" y="4222750"/>
          <p14:tracePt t="23942" x="996950" y="4114800"/>
          <p14:tracePt t="23958" x="996950" y="4000500"/>
          <p14:tracePt t="23975" x="1009650" y="3854450"/>
          <p14:tracePt t="23992" x="1022350" y="3752850"/>
          <p14:tracePt t="24008" x="1047750" y="3670300"/>
          <p14:tracePt t="24025" x="1085850" y="3587750"/>
          <p14:tracePt t="24042" x="1136650" y="3568700"/>
          <p14:tracePt t="24058" x="1219200" y="3556000"/>
          <p14:tracePt t="24074" x="1314450" y="3556000"/>
          <p14:tracePt t="24092" x="1466850" y="3549650"/>
          <p14:tracePt t="24108" x="1651000" y="3486150"/>
          <p14:tracePt t="24110" x="1695450" y="3467100"/>
          <p14:tracePt t="24124" x="1784350" y="3435350"/>
          <p14:tracePt t="24141" x="2108200" y="3359150"/>
          <p14:tracePt t="24157" x="2311400" y="3365500"/>
          <p14:tracePt t="24174" x="2565400" y="3390900"/>
          <p14:tracePt t="24190" x="2901950" y="3429000"/>
          <p14:tracePt t="24207" x="3143250" y="3460750"/>
          <p14:tracePt t="24224" x="3397250" y="3486150"/>
          <p14:tracePt t="24225" x="3543300" y="3505200"/>
          <p14:tracePt t="24240" x="3752850" y="3524250"/>
          <p14:tracePt t="24257" x="3886200" y="3530600"/>
          <p14:tracePt t="24273" x="4025900" y="3543300"/>
          <p14:tracePt t="24290" x="4279900" y="3587750"/>
          <p14:tracePt t="24307" x="4356100" y="3600450"/>
          <p14:tracePt t="24323" x="4400550" y="3619500"/>
          <p14:tracePt t="24339" x="4432300" y="3638550"/>
          <p14:tracePt t="24355" x="4438650" y="3676650"/>
          <p14:tracePt t="24372" x="4438650" y="3702050"/>
          <p14:tracePt t="24389" x="4438650" y="3759200"/>
          <p14:tracePt t="24406" x="4438650" y="3848100"/>
          <p14:tracePt t="24422" x="4438650" y="4000500"/>
          <p14:tracePt t="24439" x="4413250" y="4070350"/>
          <p14:tracePt t="24439" x="4362450" y="4114800"/>
          <p14:tracePt t="24456" x="4241800" y="4191000"/>
          <p14:tracePt t="24472" x="4102100" y="4273550"/>
          <p14:tracePt t="24488" x="3975100" y="4292600"/>
          <p14:tracePt t="24505" x="3873500" y="4337050"/>
          <p14:tracePt t="24522" x="3771900" y="4387850"/>
          <p14:tracePt t="24538" x="3689350" y="4457700"/>
          <p14:tracePt t="24555" x="3524250" y="4660900"/>
          <p14:tracePt t="24572" x="3397250" y="4794250"/>
          <p14:tracePt t="24588" x="3194050" y="4864100"/>
          <p14:tracePt t="24605" x="3003550" y="4914900"/>
          <p14:tracePt t="24621" x="2927350" y="4914900"/>
          <p14:tracePt t="24638" x="2838450" y="4908550"/>
          <p14:tracePt t="24654" x="2749550" y="4889500"/>
          <p14:tracePt t="24671" x="2533650" y="4857750"/>
          <p14:tracePt t="24687" x="2368550" y="4838700"/>
          <p14:tracePt t="24704" x="2209800" y="4845050"/>
          <p14:tracePt t="24720" x="2127250" y="4851400"/>
          <p14:tracePt t="24737" x="2070100" y="4889500"/>
          <p14:tracePt t="24753" x="2012950" y="4933950"/>
          <p14:tracePt t="24770" x="1974850" y="4978400"/>
          <p14:tracePt t="24788" x="1936750" y="4978400"/>
          <p14:tracePt t="24804" x="1885950" y="4978400"/>
          <p14:tracePt t="24821" x="1841500" y="4959350"/>
          <p14:tracePt t="24837" x="1790700" y="4933950"/>
          <p14:tracePt t="24854" x="1771650" y="4908550"/>
          <p14:tracePt t="24939" x="1765300" y="4908550"/>
          <p14:tracePt t="24945" x="1752600" y="4902200"/>
          <p14:tracePt t="24956" x="1746250" y="4895850"/>
          <p14:tracePt t="24970" x="1739900" y="4889500"/>
          <p14:tracePt t="24987" x="1733550" y="4889500"/>
          <p14:tracePt t="25246" x="0" y="0"/>
        </p14:tracePtLst>
        <p14:tracePtLst>
          <p14:tracePt t="34378" x="5467350" y="3409950"/>
          <p14:tracePt t="34385" x="5461000" y="3409950"/>
          <p14:tracePt t="34397" x="5454650" y="3409950"/>
          <p14:tracePt t="34413" x="5448300" y="3409950"/>
          <p14:tracePt t="34430" x="5441950" y="3422650"/>
          <p14:tracePt t="34447" x="5403850" y="3460750"/>
          <p14:tracePt t="34463" x="5372100" y="3486150"/>
          <p14:tracePt t="34481" x="5334000" y="3505200"/>
          <p14:tracePt t="34496" x="5314950" y="3543300"/>
          <p14:tracePt t="34513" x="5295900" y="3606800"/>
          <p14:tracePt t="34530" x="5283200" y="3708400"/>
          <p14:tracePt t="34532" x="5270500" y="3790950"/>
          <p14:tracePt t="34546" x="5264150" y="3854450"/>
          <p14:tracePt t="34563" x="5257800" y="3930650"/>
          <p14:tracePt t="34581" x="5257800" y="3937000"/>
          <p14:tracePt t="34596" x="5257800" y="3943350"/>
          <p14:tracePt t="34612" x="5276850" y="3956050"/>
          <p14:tracePt t="34630" x="5327650" y="3975100"/>
          <p14:tracePt t="34633" x="5359400" y="3987800"/>
          <p14:tracePt t="34646" x="5397500" y="3987800"/>
          <p14:tracePt t="34663" x="5549900" y="4025900"/>
          <p14:tracePt t="34679" x="5632450" y="4044950"/>
          <p14:tracePt t="34696" x="5708650" y="4051300"/>
          <p14:tracePt t="34712" x="5791200" y="4044950"/>
          <p14:tracePt t="34729" x="5848350" y="4032250"/>
          <p14:tracePt t="34745" x="5924550" y="4032250"/>
          <p14:tracePt t="34763" x="6115050" y="4019550"/>
          <p14:tracePt t="34779" x="6235700" y="3994150"/>
          <p14:tracePt t="34795" x="6330950" y="3956050"/>
          <p14:tracePt t="34812" x="6413500" y="3924300"/>
          <p14:tracePt t="34828" x="6502400" y="3911600"/>
          <p14:tracePt t="34846" x="6629400" y="3873500"/>
          <p14:tracePt t="34862" x="6673850" y="3841750"/>
          <p14:tracePt t="34878" x="6711950" y="3803650"/>
          <p14:tracePt t="34894" x="6750050" y="3727450"/>
          <p14:tracePt t="34911" x="6762750" y="3670300"/>
          <p14:tracePt t="34928" x="6769100" y="3625850"/>
          <p14:tracePt t="34945" x="6769100" y="3530600"/>
          <p14:tracePt t="34962" x="6775450" y="3498850"/>
          <p14:tracePt t="34979" x="6775450" y="3492500"/>
          <p14:tracePt t="35185" x="6794500" y="3486150"/>
          <p14:tracePt t="35191" x="6819900" y="3486150"/>
          <p14:tracePt t="35199" x="6845300" y="3486150"/>
          <p14:tracePt t="35210" x="6889750" y="3479800"/>
          <p14:tracePt t="35227" x="6972300" y="3473450"/>
          <p14:tracePt t="35243" x="7035800" y="3505200"/>
          <p14:tracePt t="35261" x="7092950" y="3530600"/>
          <p14:tracePt t="35276" x="7131050" y="3562350"/>
          <p14:tracePt t="35293" x="7143750" y="3625850"/>
          <p14:tracePt t="35311" x="7150100" y="3663950"/>
          <p14:tracePt t="35326" x="7150100" y="3702050"/>
          <p14:tracePt t="35343" x="7150100" y="3733800"/>
          <p14:tracePt t="35360" x="7150100" y="3765550"/>
          <p14:tracePt t="35364" x="7150100" y="3778250"/>
          <p14:tracePt t="35376" x="7150100" y="3784600"/>
          <p14:tracePt t="35393" x="7150100" y="3816350"/>
          <p14:tracePt t="35409" x="7150100" y="3822700"/>
          <p14:tracePt t="35916" x="7150100" y="3835400"/>
          <p14:tracePt t="35916" x="0" y="0"/>
        </p14:tracePtLst>
        <p14:tracePtLst>
          <p14:tracePt t="36752" x="7118350" y="4813300"/>
          <p14:tracePt t="36876" x="7112000" y="4806950"/>
          <p14:tracePt t="36882" x="7112000" y="4800600"/>
          <p14:tracePt t="36891" x="7105650" y="4787900"/>
          <p14:tracePt t="36903" x="7099300" y="4775200"/>
          <p14:tracePt t="36919" x="7073900" y="4749800"/>
          <p14:tracePt t="36921" x="7054850" y="4737100"/>
          <p14:tracePt t="36937" x="6997700" y="4705350"/>
          <p14:tracePt t="36953" x="6915150" y="4667250"/>
          <p14:tracePt t="36970" x="6858000" y="4654550"/>
          <p14:tracePt t="36986" x="6819900" y="4654550"/>
          <p14:tracePt t="37002" x="6769100" y="4654550"/>
          <p14:tracePt t="37021" x="6711950" y="4654550"/>
          <p14:tracePt t="37035" x="6686550" y="4654550"/>
          <p14:tracePt t="37051" x="6661150" y="4654550"/>
          <p14:tracePt t="37068" x="6648450" y="4654550"/>
          <p14:tracePt t="37084" x="6623050" y="4679950"/>
          <p14:tracePt t="37101" x="6616700" y="4711700"/>
          <p14:tracePt t="37119" x="6584950" y="4756150"/>
          <p14:tracePt t="37135" x="6559550" y="4794250"/>
          <p14:tracePt t="37136" x="6540500" y="4806950"/>
          <p14:tracePt t="37152" x="6534150" y="4819650"/>
          <p14:tracePt t="37169" x="6496050" y="4857750"/>
          <p14:tracePt t="37185" x="6464300" y="4902200"/>
          <p14:tracePt t="37202" x="6457950" y="4972050"/>
          <p14:tracePt t="37218" x="6464300" y="5041900"/>
          <p14:tracePt t="37234" x="6496050" y="5105400"/>
          <p14:tracePt t="37251" x="6508750" y="5124450"/>
          <p14:tracePt t="37252" x="6515100" y="5124450"/>
          <p14:tracePt t="37366" x="6521450" y="5124450"/>
          <p14:tracePt t="37378" x="6540500" y="5124450"/>
          <p14:tracePt t="37385" x="6578600" y="5137150"/>
          <p14:tracePt t="37401" x="6635750" y="5137150"/>
          <p14:tracePt t="37417" x="6686550" y="5137150"/>
          <p14:tracePt t="37434" x="6731000" y="5137150"/>
          <p14:tracePt t="37451" x="6800850" y="5137150"/>
          <p14:tracePt t="37468" x="6845300" y="5130800"/>
          <p14:tracePt t="37484" x="6896100" y="5124450"/>
          <p14:tracePt t="37500" x="6959600" y="5124450"/>
          <p14:tracePt t="37517" x="7016750" y="5118100"/>
          <p14:tracePt t="37533" x="7054850" y="5099050"/>
          <p14:tracePt t="37550" x="7086600" y="5092700"/>
          <p14:tracePt t="37551" x="7099300" y="5092700"/>
          <p14:tracePt t="37568" x="7099300" y="5086350"/>
          <p14:tracePt t="37713" x="7105650" y="5086350"/>
          <p14:tracePt t="37720" x="7118350" y="5086350"/>
          <p14:tracePt t="37737" x="7124700" y="5086350"/>
          <p14:tracePt t="38743" x="7131050" y="5080000"/>
          <p14:tracePt t="38751" x="7143750" y="5073650"/>
          <p14:tracePt t="38762" x="7156450" y="5060950"/>
          <p14:tracePt t="38778" x="7200900" y="5022850"/>
          <p14:tracePt t="38795" x="7258050" y="4984750"/>
          <p14:tracePt t="38811" x="7277100" y="4965700"/>
          <p14:tracePt t="38828" x="7283450" y="4953000"/>
          <p14:tracePt t="39736" x="0" y="0"/>
        </p14:tracePtLst>
        <p14:tracePtLst>
          <p14:tracePt t="43101" x="4114800" y="5403850"/>
          <p14:tracePt t="43385" x="4108450" y="5403850"/>
          <p14:tracePt t="43393" x="4102100" y="5410200"/>
          <p14:tracePt t="43401" x="4095750" y="5410200"/>
          <p14:tracePt t="43409" x="4083050" y="5410200"/>
          <p14:tracePt t="43425" x="4064000" y="5410200"/>
          <p14:tracePt t="43442" x="4032250" y="5416550"/>
          <p14:tracePt t="43458" x="4000500" y="5416550"/>
          <p14:tracePt t="43475" x="3962400" y="5403850"/>
          <p14:tracePt t="43492" x="3917950" y="5397500"/>
          <p14:tracePt t="43493" x="3905250" y="5397500"/>
          <p14:tracePt t="43508" x="3886200" y="5397500"/>
          <p14:tracePt t="43525" x="3854450" y="5397500"/>
          <p14:tracePt t="43541" x="3848100" y="5397500"/>
          <p14:tracePt t="43558" x="3841750" y="5397500"/>
          <p14:tracePt t="43575" x="3829050" y="5397500"/>
          <p14:tracePt t="43591" x="3790950" y="5397500"/>
          <p14:tracePt t="43607" x="3759200" y="5397500"/>
          <p14:tracePt t="43624" x="3727450" y="5397500"/>
          <p14:tracePt t="43625" x="3695700" y="5397500"/>
          <p14:tracePt t="43641" x="3651250" y="5397500"/>
          <p14:tracePt t="43657" x="3613150" y="5397500"/>
          <p14:tracePt t="43674" x="3556000" y="5391150"/>
          <p14:tracePt t="43691" x="3517900" y="5391150"/>
          <p14:tracePt t="43707" x="3486150" y="5397500"/>
          <p14:tracePt t="43724" x="3441700" y="5403850"/>
          <p14:tracePt t="43741" x="3416300" y="5403850"/>
          <p14:tracePt t="43757" x="3390900" y="5410200"/>
          <p14:tracePt t="43774" x="3352800" y="5410200"/>
          <p14:tracePt t="43790" x="3327400" y="5410200"/>
          <p14:tracePt t="43807" x="3295650" y="5410200"/>
          <p14:tracePt t="43823" x="3232150" y="5410200"/>
          <p14:tracePt t="43840" x="3187700" y="5422900"/>
          <p14:tracePt t="43857" x="3168650" y="5422900"/>
          <p14:tracePt t="43873" x="3149600" y="5422900"/>
          <p14:tracePt t="43890" x="3130550" y="5422900"/>
          <p14:tracePt t="43906" x="3111500" y="5429250"/>
          <p14:tracePt t="43923" x="3098800" y="5441950"/>
          <p14:tracePt t="43940" x="3086100" y="5448300"/>
          <p14:tracePt t="43956" x="3079750" y="5467350"/>
          <p14:tracePt t="43974" x="3060700" y="5511800"/>
          <p14:tracePt t="43990" x="3048000" y="5556250"/>
          <p14:tracePt t="44006" x="3035300" y="5600700"/>
          <p14:tracePt t="44023" x="3022600" y="5638800"/>
          <p14:tracePt t="44040" x="3022600" y="5651500"/>
          <p14:tracePt t="44056" x="3022600" y="5657850"/>
          <p14:tracePt t="44073" x="3022600" y="5664200"/>
          <p14:tracePt t="44089" x="3022600" y="5676900"/>
          <p14:tracePt t="44105" x="3041650" y="5689600"/>
          <p14:tracePt t="44124" x="3073400" y="5715000"/>
          <p14:tracePt t="44138" x="3079750" y="5721350"/>
          <p14:tracePt t="44155" x="3117850" y="5759450"/>
          <p14:tracePt t="44174" x="3168650" y="5784850"/>
          <p14:tracePt t="44188" x="3187700" y="5791200"/>
          <p14:tracePt t="44205" x="3244850" y="5810250"/>
          <p14:tracePt t="44222" x="3289300" y="5816600"/>
          <p14:tracePt t="44238" x="3340100" y="5816600"/>
          <p14:tracePt t="44255" x="3441700" y="5829300"/>
          <p14:tracePt t="44272" x="3486150" y="5829300"/>
          <p14:tracePt t="44288" x="3556000" y="5835650"/>
          <p14:tracePt t="44304" x="3619500" y="5842000"/>
          <p14:tracePt t="44321" x="3683000" y="5848350"/>
          <p14:tracePt t="44337" x="3740150" y="5848350"/>
          <p14:tracePt t="44354" x="3803650" y="5848350"/>
          <p14:tracePt t="44371" x="3841750" y="5848350"/>
          <p14:tracePt t="44388" x="3879850" y="5835650"/>
          <p14:tracePt t="44405" x="3905250" y="5822950"/>
          <p14:tracePt t="44421" x="3917950" y="5803900"/>
          <p14:tracePt t="44438" x="3943350" y="5772150"/>
          <p14:tracePt t="44454" x="3962400" y="5740400"/>
          <p14:tracePt t="44471" x="3962400" y="5689600"/>
          <p14:tracePt t="44487" x="3975100" y="5619750"/>
          <p14:tracePt t="44504" x="3994150" y="5518150"/>
          <p14:tracePt t="44520" x="3994150" y="5365750"/>
          <p14:tracePt t="44537" x="3956050" y="5238750"/>
          <p14:tracePt t="44554" x="3924300" y="5207000"/>
          <p14:tracePt t="44570" x="3784600" y="5137150"/>
          <p14:tracePt t="44587" x="3638550" y="5092700"/>
          <p14:tracePt t="44603" x="3486150" y="5092700"/>
          <p14:tracePt t="44620" x="3378200" y="5099050"/>
          <p14:tracePt t="44636" x="3308350" y="5149850"/>
          <p14:tracePt t="44638" x="3302000" y="5156200"/>
          <p14:tracePt t="44654" x="3295650" y="5181600"/>
          <p14:tracePt t="44670" x="3295650" y="5187950"/>
          <p14:tracePt t="44686" x="3295650" y="5194300"/>
          <p14:tracePt t="44704" x="3302000" y="5200650"/>
          <p14:tracePt t="44778" x="0" y="0"/>
        </p14:tracePtLst>
        <p14:tracePtLst>
          <p14:tracePt t="46090" x="2641600" y="5937250"/>
          <p14:tracePt t="47075" x="0" y="0"/>
        </p14:tracePtLst>
        <p14:tracePtLst>
          <p14:tracePt t="48127" x="7753350" y="5854700"/>
          <p14:tracePt t="49650" x="7753350" y="5848350"/>
          <p14:tracePt t="49650" x="0" y="0"/>
        </p14:tracePtLst>
        <p14:tracePtLst>
          <p14:tracePt t="51302" x="2476500" y="5295900"/>
          <p14:tracePt t="51540" x="2470150" y="5289550"/>
          <p14:tracePt t="51548" x="2457450" y="5276850"/>
          <p14:tracePt t="51557" x="2444750" y="5264150"/>
          <p14:tracePt t="51573" x="2400300" y="5232400"/>
          <p14:tracePt t="51590" x="2355850" y="5207000"/>
          <p14:tracePt t="51607" x="2311400" y="5181600"/>
          <p14:tracePt t="51624" x="2286000" y="5168900"/>
          <p14:tracePt t="51640" x="2228850" y="5143500"/>
          <p14:tracePt t="51656" x="2178050" y="5137150"/>
          <p14:tracePt t="51674" x="2127250" y="5137150"/>
          <p14:tracePt t="51689" x="2070100" y="5130800"/>
          <p14:tracePt t="51707" x="1987550" y="5124450"/>
          <p14:tracePt t="51723" x="1911350" y="5111750"/>
          <p14:tracePt t="51739" x="1860550" y="5099050"/>
          <p14:tracePt t="51741" x="1835150" y="5099050"/>
          <p14:tracePt t="51756" x="1790700" y="5086350"/>
          <p14:tracePt t="51773" x="1784350" y="5086350"/>
          <p14:tracePt t="51789" x="1720850" y="5086350"/>
          <p14:tracePt t="51806" x="1682750" y="5086350"/>
          <p14:tracePt t="51822" x="1644650" y="5092700"/>
          <p14:tracePt t="51839" x="1625600" y="5099050"/>
          <p14:tracePt t="51856" x="1593850" y="5130800"/>
          <p14:tracePt t="51872" x="1562100" y="5156200"/>
          <p14:tracePt t="51889" x="1543050" y="5194300"/>
          <p14:tracePt t="51906" x="1511300" y="5238750"/>
          <p14:tracePt t="51922" x="1479550" y="5283200"/>
          <p14:tracePt t="51938" x="1454150" y="5365750"/>
          <p14:tracePt t="51955" x="1435100" y="5518150"/>
          <p14:tracePt t="51972" x="1422400" y="5613400"/>
          <p14:tracePt t="51988" x="1422400" y="5689600"/>
          <p14:tracePt t="52005" x="1428750" y="5740400"/>
          <p14:tracePt t="52021" x="1447800" y="5778500"/>
          <p14:tracePt t="52037" x="1466850" y="5803900"/>
          <p14:tracePt t="52054" x="1511300" y="5835650"/>
          <p14:tracePt t="52071" x="1543050" y="5873750"/>
          <p14:tracePt t="52087" x="1581150" y="5911850"/>
          <p14:tracePt t="52104" x="1625600" y="5943600"/>
          <p14:tracePt t="52121" x="1682750" y="5975350"/>
          <p14:tracePt t="52137" x="1727200" y="6000750"/>
          <p14:tracePt t="52154" x="1816100" y="6064250"/>
          <p14:tracePt t="52171" x="1905000" y="6115050"/>
          <p14:tracePt t="52187" x="2044700" y="6203950"/>
          <p14:tracePt t="52203" x="2139950" y="6267450"/>
          <p14:tracePt t="52220" x="2209800" y="6286500"/>
          <p14:tracePt t="52237" x="2260600" y="6286500"/>
          <p14:tracePt t="52253" x="2305050" y="6286500"/>
          <p14:tracePt t="52270" x="2368550" y="6286500"/>
          <p14:tracePt t="52271" x="2393950" y="6286500"/>
          <p14:tracePt t="52287" x="2451100" y="6286500"/>
          <p14:tracePt t="52303" x="2482850" y="6292850"/>
          <p14:tracePt t="52319" x="2520950" y="6299200"/>
          <p14:tracePt t="52336" x="2578100" y="6299200"/>
          <p14:tracePt t="52353" x="2616200" y="6286500"/>
          <p14:tracePt t="52369" x="2660650" y="6273800"/>
          <p14:tracePt t="52386" x="2730500" y="6248400"/>
          <p14:tracePt t="52403" x="2762250" y="6242050"/>
          <p14:tracePt t="52419" x="2787650" y="6235700"/>
          <p14:tracePt t="52437" x="2813050" y="6216650"/>
          <p14:tracePt t="52452" x="2832100" y="6172200"/>
          <p14:tracePt t="52469" x="2857500" y="6108700"/>
          <p14:tracePt t="52485" x="2870200" y="6026150"/>
          <p14:tracePt t="52502" x="2870200" y="5962650"/>
          <p14:tracePt t="52518" x="2863850" y="5924550"/>
          <p14:tracePt t="52535" x="2863850" y="5880100"/>
          <p14:tracePt t="52551" x="2863850" y="5848350"/>
          <p14:tracePt t="52568" x="2863850" y="5829300"/>
          <p14:tracePt t="52586" x="2863850" y="5791200"/>
          <p14:tracePt t="52602" x="2863850" y="5765800"/>
          <p14:tracePt t="52618" x="2863850" y="5715000"/>
          <p14:tracePt t="52636" x="2844800" y="5651500"/>
          <p14:tracePt t="52652" x="2806700" y="5581650"/>
          <p14:tracePt t="52669" x="2736850" y="5473700"/>
          <p14:tracePt t="52685" x="2692400" y="5416550"/>
          <p14:tracePt t="52701" x="2660650" y="5359400"/>
          <p14:tracePt t="52718" x="2628900" y="5327650"/>
          <p14:tracePt t="52735" x="2597150" y="5308600"/>
          <p14:tracePt t="52752" x="2552700" y="5289550"/>
          <p14:tracePt t="52768" x="2495550" y="5270500"/>
          <p14:tracePt t="52769" x="2463800" y="5257800"/>
          <p14:tracePt t="52785" x="2425700" y="5238750"/>
          <p14:tracePt t="52802" x="2336800" y="5187950"/>
          <p14:tracePt t="52817" x="2279650" y="5162550"/>
          <p14:tracePt t="52834" x="2190750" y="5137150"/>
          <p14:tracePt t="52851" x="2114550" y="5124450"/>
          <p14:tracePt t="52867" x="2051050" y="5124450"/>
          <p14:tracePt t="52885" x="1974850" y="5118100"/>
          <p14:tracePt t="52901" x="1911350" y="5143500"/>
          <p14:tracePt t="52917" x="1847850" y="5168900"/>
          <p14:tracePt t="52934" x="1771650" y="5181600"/>
          <p14:tracePt t="52950" x="1701800" y="5207000"/>
          <p14:tracePt t="52967" x="1638300" y="5251450"/>
          <p14:tracePt t="52985" x="1543050" y="5372100"/>
          <p14:tracePt t="53000" x="1524000" y="5416550"/>
          <p14:tracePt t="53017" x="1485900" y="5511800"/>
          <p14:tracePt t="53033" x="1460500" y="5556250"/>
          <p14:tracePt t="53050" x="1454150" y="5581650"/>
          <p14:tracePt t="53067" x="1441450" y="5600700"/>
          <p14:tracePt t="53083" x="1441450" y="5613400"/>
          <p14:tracePt t="53100" x="1435100" y="5632450"/>
          <p14:tracePt t="53117" x="1435100" y="5683250"/>
          <p14:tracePt t="53133" x="1447800" y="5753100"/>
          <p14:tracePt t="53149" x="1460500" y="5861050"/>
          <p14:tracePt t="53166" x="1473200" y="5994400"/>
          <p14:tracePt t="53182" x="1479550" y="6076950"/>
          <p14:tracePt t="53199" x="1479550" y="6115050"/>
          <p14:tracePt t="53216" x="1479550" y="6121400"/>
          <p14:tracePt t="53269" x="1492250" y="6121400"/>
          <p14:tracePt t="53269" x="0" y="0"/>
        </p14:tracePtLst>
        <p14:tracePtLst>
          <p14:tracePt t="54313" x="7715250" y="5156200"/>
          <p14:tracePt t="54391" x="7702550" y="5156200"/>
          <p14:tracePt t="54399" x="7696200" y="5156200"/>
          <p14:tracePt t="54411" x="7689850" y="5156200"/>
          <p14:tracePt t="54429" x="7664450" y="5156200"/>
          <p14:tracePt t="54430" x="7651750" y="5156200"/>
          <p14:tracePt t="54445" x="7575550" y="5149850"/>
          <p14:tracePt t="54461" x="7524750" y="5143500"/>
          <p14:tracePt t="54477" x="7473950" y="5137150"/>
          <p14:tracePt t="54494" x="7435850" y="5130800"/>
          <p14:tracePt t="54519" x="7258050" y="5124450"/>
          <p14:tracePt t="54530" x="7010400" y="5149850"/>
          <p14:tracePt t="54545" x="6959600" y="5156200"/>
          <p14:tracePt t="54546" x="6921500" y="5168900"/>
          <p14:tracePt t="54561" x="6819900" y="5194300"/>
          <p14:tracePt t="54577" x="6750050" y="5219700"/>
          <p14:tracePt t="54594" x="6705600" y="5226050"/>
          <p14:tracePt t="54610" x="6673850" y="5245100"/>
          <p14:tracePt t="54629" x="6648450" y="5276850"/>
          <p14:tracePt t="54630" x="6635750" y="5289550"/>
          <p14:tracePt t="54644" x="6623050" y="5314950"/>
          <p14:tracePt t="54661" x="6565900" y="5384800"/>
          <p14:tracePt t="54677" x="6534150" y="5441950"/>
          <p14:tracePt t="54693" x="6496050" y="5511800"/>
          <p14:tracePt t="54710" x="6457950" y="5588000"/>
          <p14:tracePt t="54727" x="6407150" y="5676900"/>
          <p14:tracePt t="54743" x="6375400" y="5740400"/>
          <p14:tracePt t="54760" x="6350000" y="5829300"/>
          <p14:tracePt t="54776" x="6350000" y="5861050"/>
          <p14:tracePt t="54793" x="6369050" y="5905500"/>
          <p14:tracePt t="54810" x="6400800" y="5918200"/>
          <p14:tracePt t="54827" x="6419850" y="5930900"/>
          <p14:tracePt t="54843" x="6464300" y="5949950"/>
          <p14:tracePt t="54860" x="6584950" y="5981700"/>
          <p14:tracePt t="54877" x="6667500" y="6007100"/>
          <p14:tracePt t="54893" x="6762750" y="6032500"/>
          <p14:tracePt t="54910" x="6858000" y="6051550"/>
          <p14:tracePt t="54927" x="6896100" y="6064250"/>
          <p14:tracePt t="54947" x="7112000" y="6121400"/>
          <p14:tracePt t="54960" x="7385050" y="6191250"/>
          <p14:tracePt t="54977" x="7473950" y="6210300"/>
          <p14:tracePt t="54992" x="7512050" y="6210300"/>
          <p14:tracePt t="55009" x="7581900" y="6216650"/>
          <p14:tracePt t="55025" x="7651750" y="6216650"/>
          <p14:tracePt t="55042" x="7747000" y="6210300"/>
          <p14:tracePt t="55058" x="7797800" y="6210300"/>
          <p14:tracePt t="55075" x="7893050" y="6210300"/>
          <p14:tracePt t="55092" x="7931150" y="6191250"/>
          <p14:tracePt t="55109" x="7981950" y="6172200"/>
          <p14:tracePt t="55125" x="8020050" y="6165850"/>
          <p14:tracePt t="55143" x="8077200" y="6153150"/>
          <p14:tracePt t="55144" x="8102600" y="6146800"/>
          <p14:tracePt t="55158" x="8128000" y="6134100"/>
          <p14:tracePt t="55174" x="8178800" y="6121400"/>
          <p14:tracePt t="55191" x="8204200" y="6102350"/>
          <p14:tracePt t="55207" x="8216900" y="6083300"/>
          <p14:tracePt t="55224" x="8235950" y="6045200"/>
          <p14:tracePt t="55241" x="8261350" y="5981700"/>
          <p14:tracePt t="55257" x="8274050" y="5918200"/>
          <p14:tracePt t="55274" x="8286750" y="5835650"/>
          <p14:tracePt t="55292" x="8293100" y="5778500"/>
          <p14:tracePt t="55307" x="8286750" y="5715000"/>
          <p14:tracePt t="55323" x="8286750" y="5657850"/>
          <p14:tracePt t="55340" x="8280400" y="5613400"/>
          <p14:tracePt t="55357" x="8267700" y="5562600"/>
          <p14:tracePt t="55374" x="8223250" y="5473700"/>
          <p14:tracePt t="55390" x="8172450" y="5416550"/>
          <p14:tracePt t="55406" x="8134350" y="5378450"/>
          <p14:tracePt t="55423" x="8102600" y="5353050"/>
          <p14:tracePt t="55440" x="8089900" y="5346700"/>
          <p14:tracePt t="55456" x="8083550" y="5340350"/>
          <p14:tracePt t="55473" x="8077200" y="5340350"/>
          <p14:tracePt t="55474" x="8070850" y="5340350"/>
          <p14:tracePt t="55490" x="8020050" y="5327650"/>
          <p14:tracePt t="55507" x="7969250" y="5314950"/>
          <p14:tracePt t="55523" x="7880350" y="5302250"/>
          <p14:tracePt t="55539" x="7797800" y="5289550"/>
          <p14:tracePt t="55555" x="7753350" y="5283200"/>
          <p14:tracePt t="55572" x="7740650" y="5276850"/>
          <p14:tracePt t="55589" x="7727950" y="5276850"/>
          <p14:tracePt t="55607" x="7689850" y="5276850"/>
          <p14:tracePt t="55622" x="7632700" y="5264150"/>
          <p14:tracePt t="55639" x="7569200" y="5257800"/>
          <p14:tracePt t="55655" x="7493000" y="5257800"/>
          <p14:tracePt t="55672" x="7423150" y="5257800"/>
          <p14:tracePt t="55688" x="7366000" y="5251450"/>
          <p14:tracePt t="55706" x="7334250" y="5251450"/>
          <p14:tracePt t="55722" x="7327900" y="5251450"/>
          <p14:tracePt t="55790" x="7321550" y="5251450"/>
          <p14:tracePt t="55890" x="7315200" y="5251450"/>
          <p14:tracePt t="55912" x="7308850" y="5251450"/>
          <p14:tracePt t="56204" x="0" y="0"/>
        </p14:tracePtLst>
        <p14:tracePtLst>
          <p14:tracePt t="63353" x="2559050" y="1924050"/>
          <p14:tracePt t="67202" x="0" y="0"/>
        </p14:tracePtLst>
        <p14:tracePtLst>
          <p14:tracePt t="71338" x="8566150" y="2711450"/>
          <p14:tracePt t="75458" x="8559800" y="2711450"/>
          <p14:tracePt t="75536" x="8553450" y="2717800"/>
          <p14:tracePt t="75544" x="8547100" y="2717800"/>
          <p14:tracePt t="75554" x="8540750" y="2724150"/>
          <p14:tracePt t="75571" x="8521700" y="2736850"/>
          <p14:tracePt t="75590" x="8515350" y="2743200"/>
          <p14:tracePt t="75605" x="8509000" y="2743200"/>
          <p14:tracePt t="75621" x="8496300" y="2755900"/>
          <p14:tracePt t="75638" x="8451850" y="2762250"/>
          <p14:tracePt t="75654" x="8382000" y="2768600"/>
          <p14:tracePt t="75671" x="8286750" y="2774950"/>
          <p14:tracePt t="75688" x="8166100" y="2781300"/>
          <p14:tracePt t="75704" x="8121650" y="2787650"/>
          <p14:tracePt t="75721" x="8108950" y="2787650"/>
          <p14:tracePt t="75758" x="8108950" y="2794000"/>
          <p14:tracePt t="76106" x="8058150" y="2641600"/>
          <p14:tracePt t="76134" x="7931150" y="2400300"/>
          <p14:tracePt t="76142" x="7924800" y="2387600"/>
          <p14:tracePt t="76152" x="7924800" y="2374900"/>
          <p14:tracePt t="76169" x="7924800" y="2368550"/>
          <p14:tracePt t="76272" x="7924800" y="2406650"/>
          <p14:tracePt t="76280" x="7937500" y="2444750"/>
          <p14:tracePt t="76289" x="7988300" y="2514600"/>
          <p14:tracePt t="76301" x="8032750" y="2552700"/>
          <p14:tracePt t="76319" x="8255000" y="2686050"/>
          <p14:tracePt t="76335" x="8274050" y="2698750"/>
          <p14:tracePt t="76351" x="8274050" y="2705100"/>
          <p14:tracePt t="76849" x="8267700" y="2717800"/>
          <p14:tracePt t="76856" x="8255000" y="2730500"/>
          <p14:tracePt t="76865" x="8248650" y="2762250"/>
          <p14:tracePt t="76882" x="8210550" y="2819400"/>
          <p14:tracePt t="76899" x="8178800" y="2901950"/>
          <p14:tracePt t="76915" x="8140700" y="2997200"/>
          <p14:tracePt t="76932" x="8115300" y="3092450"/>
          <p14:tracePt t="76950" x="8096250" y="3244850"/>
          <p14:tracePt t="76965" x="8096250" y="3308350"/>
          <p14:tracePt t="76981" x="8096250" y="3352800"/>
          <p14:tracePt t="76998" x="8096250" y="3371850"/>
          <p14:tracePt t="77014" x="8096250" y="3378200"/>
          <p14:tracePt t="77031" x="8077200" y="3390900"/>
          <p14:tracePt t="77048" x="8051800" y="3403600"/>
          <p14:tracePt t="77049" x="8039100" y="3409950"/>
          <p14:tracePt t="77065" x="8001000" y="3435350"/>
          <p14:tracePt t="77081" x="7981950" y="3454400"/>
          <p14:tracePt t="77098" x="7962900" y="3479800"/>
          <p14:tracePt t="77114" x="7956550" y="3492500"/>
          <p14:tracePt t="77131" x="7950200" y="3498850"/>
          <p14:tracePt t="77148" x="7943850" y="3511550"/>
          <p14:tracePt t="77180" x="7937500" y="3517900"/>
          <p14:tracePt t="77419" x="7918450" y="3517900"/>
          <p14:tracePt t="77425" x="7899400" y="3511550"/>
          <p14:tracePt t="77433" x="7886700" y="3492500"/>
          <p14:tracePt t="77446" x="7886700" y="3479800"/>
          <p14:tracePt t="77463" x="7861300" y="3448050"/>
          <p14:tracePt t="77480" x="7829550" y="3390900"/>
          <p14:tracePt t="77496" x="7810500" y="3340100"/>
          <p14:tracePt t="77513" x="7797800" y="3321050"/>
          <p14:tracePt t="77529" x="7791450" y="3308350"/>
          <p14:tracePt t="77546" x="7791450" y="3295650"/>
          <p14:tracePt t="77562" x="7791450" y="3289300"/>
          <p14:tracePt t="77580" x="7785100" y="3276600"/>
          <p14:tracePt t="77596" x="7785100" y="3257550"/>
          <p14:tracePt t="77613" x="7778750" y="3251200"/>
          <p14:tracePt t="77629" x="7766050" y="3238500"/>
          <p14:tracePt t="77645" x="7766050" y="3225800"/>
          <p14:tracePt t="77662" x="7753350" y="3219450"/>
          <p14:tracePt t="77679" x="7740650" y="3206750"/>
          <p14:tracePt t="77695" x="7721600" y="3187700"/>
          <p14:tracePt t="77712" x="7696200" y="3168650"/>
          <p14:tracePt t="77728" x="7651750" y="3162300"/>
          <p14:tracePt t="77745" x="7626350" y="3149600"/>
          <p14:tracePt t="77762" x="7594600" y="3136900"/>
          <p14:tracePt t="77778" x="7562850" y="3130550"/>
          <p14:tracePt t="77779" x="7550150" y="3130550"/>
          <p14:tracePt t="77795" x="7537450" y="3124200"/>
          <p14:tracePt t="77812" x="7524750" y="3124200"/>
          <p14:tracePt t="77832" x="7518400" y="3117850"/>
          <p14:tracePt t="77844" x="7518400" y="3111500"/>
          <p14:tracePt t="77861" x="7493000" y="3098800"/>
          <p14:tracePt t="77877" x="7461250" y="3092450"/>
          <p14:tracePt t="77896" x="7442200" y="3079750"/>
          <p14:tracePt t="77911" x="7435850" y="3073400"/>
          <p14:tracePt t="77927" x="7429500" y="3073400"/>
          <p14:tracePt t="78017" x="7429500" y="3067050"/>
          <p14:tracePt t="78027" x="7423150" y="3067050"/>
          <p14:tracePt t="78041" x="7416800" y="3060700"/>
          <p14:tracePt t="78055" x="7416800" y="3054350"/>
          <p14:tracePt t="78071" x="7410450" y="3048000"/>
          <p14:tracePt t="78079" x="7410450" y="3041650"/>
          <p14:tracePt t="78095" x="7404100" y="3041650"/>
          <p14:tracePt t="78110" x="7397750" y="3035300"/>
          <p14:tracePt t="78127" x="7397750" y="3028950"/>
          <p14:tracePt t="78143" x="7391400" y="3016250"/>
          <p14:tracePt t="78159" x="7378700" y="3003550"/>
          <p14:tracePt t="78176" x="7366000" y="2990850"/>
          <p14:tracePt t="78193" x="7334250" y="2965450"/>
          <p14:tracePt t="78210" x="7315200" y="2940050"/>
          <p14:tracePt t="78226" x="7296150" y="2908300"/>
          <p14:tracePt t="78242" x="7283450" y="2882900"/>
          <p14:tracePt t="78259" x="7270750" y="2876550"/>
          <p14:tracePt t="78276" x="7251700" y="2863850"/>
          <p14:tracePt t="78293" x="7239000" y="2832100"/>
          <p14:tracePt t="78309" x="7226300" y="2819400"/>
          <p14:tracePt t="78325" x="7219950" y="2813050"/>
          <p14:tracePt t="78342" x="7213600" y="2794000"/>
          <p14:tracePt t="78358" x="7200900" y="2787650"/>
          <p14:tracePt t="78375" x="7181850" y="2768600"/>
          <p14:tracePt t="78393" x="7169150" y="2755900"/>
          <p14:tracePt t="78393" x="7150100" y="2736850"/>
          <p14:tracePt t="78408" x="7137400" y="2724150"/>
          <p14:tracePt t="78425" x="7105650" y="2692400"/>
          <p14:tracePt t="78442" x="7080250" y="2667000"/>
          <p14:tracePt t="78458" x="7054850" y="2654300"/>
          <p14:tracePt t="78475" x="7042150" y="2641600"/>
          <p14:tracePt t="78492" x="7035800" y="2635250"/>
          <p14:tracePt t="78508" x="7023100" y="2622550"/>
          <p14:tracePt t="78525" x="7016750" y="2609850"/>
          <p14:tracePt t="78541" x="7010400" y="2603500"/>
          <p14:tracePt t="78558" x="7004050" y="2597150"/>
          <p14:tracePt t="78574" x="6991350" y="2584450"/>
          <p14:tracePt t="78591" x="6985000" y="2578100"/>
          <p14:tracePt t="78607" x="6972300" y="2559050"/>
          <p14:tracePt t="78625" x="6959600" y="2546350"/>
          <p14:tracePt t="78641" x="6959600" y="2533650"/>
          <p14:tracePt t="78657" x="6953250" y="2520950"/>
          <p14:tracePt t="78674" x="6953250" y="2514600"/>
          <p14:tracePt t="78694" x="6953250" y="2508250"/>
          <p14:tracePt t="78708" x="6946900" y="2508250"/>
          <p14:tracePt t="78724" x="6940550" y="2451100"/>
          <p14:tracePt t="78740" x="6915150" y="2381250"/>
          <p14:tracePt t="78757" x="6908800" y="2317750"/>
          <p14:tracePt t="78774" x="6896100" y="2273300"/>
          <p14:tracePt t="78790" x="6883400" y="2241550"/>
          <p14:tracePt t="78807" x="6877050" y="2228850"/>
          <p14:tracePt t="78823" x="6877050" y="2222500"/>
          <p14:tracePt t="80346" x="6877050" y="2216150"/>
          <p14:tracePt t="80354" x="6870700" y="2197100"/>
          <p14:tracePt t="80367" x="6864350" y="2165350"/>
          <p14:tracePt t="80384" x="6845300" y="2044700"/>
          <p14:tracePt t="80400" x="6826250" y="1987550"/>
          <p14:tracePt t="80417" x="6813550" y="1917700"/>
          <p14:tracePt t="80433" x="6800850" y="1835150"/>
          <p14:tracePt t="80450" x="6775450" y="1752600"/>
          <p14:tracePt t="80466" x="6762750" y="1676400"/>
          <p14:tracePt t="80483" x="6737350" y="1606550"/>
          <p14:tracePt t="80485" x="6724650" y="1562100"/>
          <p14:tracePt t="80500" x="6699250" y="1498600"/>
          <p14:tracePt t="80516" x="6680200" y="1447800"/>
          <p14:tracePt t="80533" x="6661150" y="1428750"/>
          <p14:tracePt t="80549" x="6654800" y="1403350"/>
          <p14:tracePt t="80566" x="6648450" y="1390650"/>
          <p14:tracePt t="80583" x="6642100" y="1377950"/>
          <p14:tracePt t="80599" x="6635750" y="1365250"/>
          <p14:tracePt t="80600" x="6629400" y="1352550"/>
          <p14:tracePt t="80617" x="6629400" y="1327150"/>
          <p14:tracePt t="80633" x="6623050" y="1314450"/>
          <p14:tracePt t="80649" x="6610350" y="1282700"/>
          <p14:tracePt t="80666" x="6597650" y="1250950"/>
          <p14:tracePt t="80682" x="6591300" y="1206500"/>
          <p14:tracePt t="80698" x="6591300" y="1168400"/>
          <p14:tracePt t="80716" x="6591300" y="1130300"/>
          <p14:tracePt t="80732" x="6591300" y="1104900"/>
          <p14:tracePt t="80749" x="6584950" y="1073150"/>
          <p14:tracePt t="80765" x="6584950" y="1035050"/>
          <p14:tracePt t="80782" x="6584950" y="1016000"/>
          <p14:tracePt t="80798" x="6584950" y="1003300"/>
          <p14:tracePt t="80816" x="6584950" y="990600"/>
          <p14:tracePt t="80832" x="6584950" y="984250"/>
          <p14:tracePt t="82420" x="6584950" y="996950"/>
          <p14:tracePt t="82428" x="6584950" y="1003300"/>
          <p14:tracePt t="82440" x="6584950" y="1016000"/>
          <p14:tracePt t="82457" x="6584950" y="1054100"/>
          <p14:tracePt t="82473" x="6584950" y="1098550"/>
          <p14:tracePt t="82490" x="6584950" y="1174750"/>
          <p14:tracePt t="82507" x="6584950" y="1225550"/>
          <p14:tracePt t="82524" x="6591300" y="1270000"/>
          <p14:tracePt t="82541" x="6591300" y="1295400"/>
          <p14:tracePt t="82557" x="6597650" y="1339850"/>
          <p14:tracePt t="82574" x="6604000" y="1390650"/>
          <p14:tracePt t="82575" x="6610350" y="1422400"/>
          <p14:tracePt t="82590" x="6610350" y="1447800"/>
          <p14:tracePt t="82607" x="6616700" y="1524000"/>
          <p14:tracePt t="82624" x="6616700" y="1555750"/>
          <p14:tracePt t="82640" x="6623050" y="1574800"/>
          <p14:tracePt t="82657" x="6623050" y="1593850"/>
          <p14:tracePt t="82674" x="6629400" y="1619250"/>
          <p14:tracePt t="82676" x="6629400" y="1631950"/>
          <p14:tracePt t="82690" x="6629400" y="1651000"/>
          <p14:tracePt t="82707" x="6629400" y="1714500"/>
          <p14:tracePt t="82723" x="6623050" y="1771650"/>
          <p14:tracePt t="82740" x="6623050" y="1809750"/>
          <p14:tracePt t="82756" x="6623050" y="1854200"/>
          <p14:tracePt t="82773" x="6623050" y="1892300"/>
          <p14:tracePt t="82790" x="6623050" y="1936750"/>
          <p14:tracePt t="82806" x="6623050" y="2006600"/>
          <p14:tracePt t="82824" x="6623050" y="2063750"/>
          <p14:tracePt t="82839" x="6623050" y="2133600"/>
          <p14:tracePt t="82856" x="6629400" y="2203450"/>
          <p14:tracePt t="82873" x="6642100" y="2273300"/>
          <p14:tracePt t="82889" x="6648450" y="2317750"/>
          <p14:tracePt t="82906" x="6654800" y="2343150"/>
          <p14:tracePt t="82925" x="6661150" y="2368550"/>
          <p14:tracePt t="82939" x="6673850" y="2400300"/>
          <p14:tracePt t="82959" x="6673850" y="2406650"/>
          <p14:tracePt t="83128" x="6680200" y="2406650"/>
          <p14:tracePt t="84358" x="0" y="0"/>
        </p14:tracePtLst>
        <p14:tracePtLst>
          <p14:tracePt t="85488" x="6813550" y="1549400"/>
          <p14:tracePt t="85610" x="6807200" y="1549400"/>
          <p14:tracePt t="85626" x="6794500" y="1549400"/>
          <p14:tracePt t="85634" x="6781800" y="1562100"/>
          <p14:tracePt t="85644" x="6769100" y="1568450"/>
          <p14:tracePt t="85660" x="6731000" y="1587500"/>
          <p14:tracePt t="85677" x="6699250" y="1606550"/>
          <p14:tracePt t="85694" x="6692900" y="1612900"/>
          <p14:tracePt t="85756" x="6699250" y="1612900"/>
          <p14:tracePt t="85764" x="6718300" y="1612900"/>
          <p14:tracePt t="85777" x="6731000" y="1612900"/>
          <p14:tracePt t="85793" x="6788150" y="1593850"/>
          <p14:tracePt t="85809" x="6813550" y="1581150"/>
          <p14:tracePt t="85825" x="6819900" y="1581150"/>
          <p14:tracePt t="85934" x="6813550" y="1581150"/>
          <p14:tracePt t="85948" x="6794500" y="1587500"/>
          <p14:tracePt t="85956" x="6781800" y="1587500"/>
          <p14:tracePt t="85965" x="6781800" y="1593850"/>
          <p14:tracePt t="86034" x="6781800" y="1587500"/>
          <p14:tracePt t="86040" x="6794500" y="1581150"/>
          <p14:tracePt t="86048" x="6813550" y="1574800"/>
          <p14:tracePt t="86058" x="6851650" y="1555750"/>
          <p14:tracePt t="86075" x="6870700" y="1543050"/>
          <p14:tracePt t="86092" x="6877050" y="1536700"/>
          <p14:tracePt t="86148" x="6870700" y="1536700"/>
          <p14:tracePt t="86156" x="6858000" y="1536700"/>
          <p14:tracePt t="86164" x="6838950" y="1543050"/>
          <p14:tracePt t="86177" x="6807200" y="1555750"/>
          <p14:tracePt t="86192" x="6781800" y="1562100"/>
          <p14:tracePt t="86209" x="6769100" y="1562100"/>
          <p14:tracePt t="86286" x="6775450" y="1562100"/>
          <p14:tracePt t="86294" x="6781800" y="1562100"/>
          <p14:tracePt t="86657" x="0" y="0"/>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 xmlns:a14="http://schemas.microsoft.com/office/drawing/2010/main">
                  <a14:imgLayer r:embed="rId5">
                    <a14:imgEffect>
                      <a14:brightnessContrast contrast="-40000"/>
                    </a14:imgEffect>
                  </a14:imgLayer>
                </a14:imgProps>
              </a:ext>
            </a:extLst>
          </a:blip>
          <a:stretch>
            <a:fillRect/>
          </a:stretch>
        </p:blipFill>
        <p:spPr>
          <a:xfrm>
            <a:off x="47500" y="1"/>
            <a:ext cx="4858000" cy="4876800"/>
          </a:xfrm>
          <a:prstGeom prst="rect">
            <a:avLst/>
          </a:prstGeom>
        </p:spPr>
      </p:pic>
      <p:pic>
        <p:nvPicPr>
          <p:cNvPr id="5"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7">
            <a:extLst>
              <a:ext uri="{BEBA8EAE-BF5A-486C-A8C5-ECC9F3942E4B}">
                <a14:imgProps xmlns="" xmlns:a14="http://schemas.microsoft.com/office/drawing/2010/main">
                  <a14:imgLayer r:embed="rId8">
                    <a14:imgEffect>
                      <a14:brightnessContrast contrast="-20000"/>
                    </a14:imgEffect>
                  </a14:imgLayer>
                </a14:imgProps>
              </a:ext>
              <a:ext uri="{28A0092B-C50C-407E-A947-70E740481C1C}">
                <a14:useLocalDpi xmlns="" xmlns:a14="http://schemas.microsoft.com/office/drawing/2010/main" val="0"/>
              </a:ext>
            </a:extLst>
          </a:blip>
          <a:srcRect/>
          <a:stretch>
            <a:fillRect/>
          </a:stretch>
        </p:blipFill>
        <p:spPr bwMode="auto">
          <a:xfrm>
            <a:off x="4724400" y="228600"/>
            <a:ext cx="4243387" cy="5867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7" name="Rectangle 6"/>
          <p:cNvSpPr/>
          <p:nvPr/>
        </p:nvSpPr>
        <p:spPr>
          <a:xfrm>
            <a:off x="533400" y="6277854"/>
            <a:ext cx="7391400" cy="584775"/>
          </a:xfrm>
          <a:prstGeom prst="rect">
            <a:avLst/>
          </a:prstGeom>
        </p:spPr>
        <p:txBody>
          <a:bodyPr wrap="square">
            <a:spAutoFit/>
          </a:bodyPr>
          <a:lstStyle/>
          <a:p>
            <a:r>
              <a:rPr lang="en-US" sz="1600" dirty="0" smtClean="0"/>
              <a:t>Curve clustering analysis revealed potential metabolic biomarkers for </a:t>
            </a:r>
            <a:r>
              <a:rPr lang="en-US" sz="1600" dirty="0" err="1" smtClean="0"/>
              <a:t>PPARa</a:t>
            </a:r>
            <a:r>
              <a:rPr lang="en-US" sz="1600" dirty="0" smtClean="0"/>
              <a:t> independent regulation of FGF21 production in liver.</a:t>
            </a:r>
            <a:endParaRPr lang="en-US" sz="1600" dirty="0"/>
          </a:p>
        </p:txBody>
      </p:sp>
      <p:sp>
        <p:nvSpPr>
          <p:cNvPr id="2" name="Rectangle 1"/>
          <p:cNvSpPr/>
          <p:nvPr/>
        </p:nvSpPr>
        <p:spPr>
          <a:xfrm>
            <a:off x="122810" y="4793902"/>
            <a:ext cx="4707380" cy="1384995"/>
          </a:xfrm>
          <a:prstGeom prst="rect">
            <a:avLst/>
          </a:prstGeom>
        </p:spPr>
        <p:txBody>
          <a:bodyPr wrap="square">
            <a:spAutoFit/>
          </a:bodyPr>
          <a:lstStyle/>
          <a:p>
            <a:r>
              <a:rPr lang="en-US" sz="1200" b="1" dirty="0">
                <a:solidFill>
                  <a:srgbClr val="000000"/>
                </a:solidFill>
                <a:latin typeface="Arial" panose="020B0604020202020204" pitchFamily="34" charset="0"/>
                <a:ea typeface="Times New Roman" panose="02020603050405020304" pitchFamily="18" charset="0"/>
              </a:rPr>
              <a:t>Curve clustering analysis identified 2−dehydro−D−gluconate, deoxyribose−phosphate, and glycerol−3−phosphate as metabolites associated with FGF21 production independent of the regulation of PPARα. </a:t>
            </a:r>
            <a:r>
              <a:rPr lang="en-US" sz="1200" b="1" dirty="0" smtClean="0">
                <a:solidFill>
                  <a:srgbClr val="000000"/>
                </a:solidFill>
                <a:latin typeface="Arial" panose="020B0604020202020204" pitchFamily="34" charset="0"/>
                <a:ea typeface="Times New Roman" panose="02020603050405020304" pitchFamily="18" charset="0"/>
              </a:rPr>
              <a:t>This suggests </a:t>
            </a:r>
            <a:r>
              <a:rPr lang="en-US" sz="1200" b="1" dirty="0">
                <a:solidFill>
                  <a:srgbClr val="000000"/>
                </a:solidFill>
                <a:latin typeface="Arial" panose="020B0604020202020204" pitchFamily="34" charset="0"/>
                <a:ea typeface="Times New Roman" panose="02020603050405020304" pitchFamily="18" charset="0"/>
              </a:rPr>
              <a:t>increased TCA cycle activity, elevated lipid accumulation, altered amino acid metabolism and oxidative stress are associated with PPARα-independent increases in FGF21. </a:t>
            </a:r>
            <a:endParaRPr lang="en-US" sz="1200" b="1" dirty="0"/>
          </a:p>
        </p:txBody>
      </p:sp>
      <p:pic>
        <p:nvPicPr>
          <p:cNvPr id="3" name="media13.mp3">
            <a:hlinkClick r:id="" action="ppaction://media"/>
          </p:cNvPr>
          <p:cNvPicPr>
            <a:picLocks noChangeAspect="1"/>
          </p:cNvPicPr>
          <p:nvPr>
            <a:videoFile r:link="rId1"/>
            <p:extLst>
              <p:ext uri="{DAA4B4D4-6D71-4841-9C94-3DE7FCFB9230}">
                <p14:media xmlns="" xmlns:p14="http://schemas.microsoft.com/office/powerpoint/2010/main" r:embed="rId9"/>
              </p:ext>
            </p:extLst>
          </p:nvPr>
        </p:nvPicPr>
        <p:blipFill>
          <a:blip r:embed="rId10" cstate="print"/>
          <a:stretch>
            <a:fillRect/>
          </a:stretch>
        </p:blipFill>
        <p:spPr>
          <a:xfrm>
            <a:off x="8229600" y="5605909"/>
            <a:ext cx="609600" cy="609600"/>
          </a:xfrm>
          <a:prstGeom prst="rect">
            <a:avLst/>
          </a:prstGeom>
        </p:spPr>
      </p:pic>
    </p:spTree>
    <p:extLst>
      <p:ext uri="{BB962C8B-B14F-4D97-AF65-F5344CB8AC3E}">
        <p14:creationId xmlns="" xmlns:p14="http://schemas.microsoft.com/office/powerpoint/2010/main" val="738627681"/>
      </p:ext>
    </p:extLst>
  </p:cSld>
  <p:clrMapOvr>
    <a:masterClrMapping/>
  </p:clrMapOvr>
  <mc:AlternateContent xmlns:mc="http://schemas.openxmlformats.org/markup-compatibility/2006">
    <mc:Choice xmlns="" xmlns:p14="http://schemas.microsoft.com/office/powerpoint/2010/main" Requires="p14">
      <p:transition spd="slow" p14:dur="2000" advTm="90705"/>
    </mc:Choice>
    <mc:Fallback>
      <p:transition spd="slow" advTm="90705"/>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0548"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endCondLst>
                    <p:cond evt="onStopAudio" delay="0">
                      <p:tgtEl>
                        <p:sldTgt/>
                      </p:tgtEl>
                    </p:cond>
                  </p:endCondLst>
                </p:cTn>
                <p:tgtEl>
                  <p:spTgt spid="3"/>
                </p:tgtEl>
              </p:cMediaNode>
            </p:video>
          </p:childTnLst>
        </p:cTn>
      </p:par>
    </p:tnLst>
  </p:timing>
  <p:extLst mod="1">
    <p:ext uri="{3A86A75C-4F4B-4683-9AE1-C65F6400EC91}">
      <p14:laserTraceLst xmlns="" xmlns:p14="http://schemas.microsoft.com/office/powerpoint/2010/main">
        <p14:tracePtLst>
          <p14:tracePt t="45885" x="2978150" y="2736850"/>
          <p14:tracePt t="45923" x="2971800" y="2736850"/>
          <p14:tracePt t="45931" x="2959100" y="2736850"/>
          <p14:tracePt t="45943" x="2946400" y="2736850"/>
          <p14:tracePt t="45959" x="2921000" y="2736850"/>
          <p14:tracePt t="45977" x="2876550" y="2736850"/>
          <p14:tracePt t="45993" x="2863850" y="2736850"/>
          <p14:tracePt t="46008" x="2851150" y="2736850"/>
          <p14:tracePt t="46025" x="2838450" y="2743200"/>
          <p14:tracePt t="46041" x="2825750" y="2755900"/>
          <p14:tracePt t="46059" x="2800350" y="2781300"/>
          <p14:tracePt t="46075" x="2787650" y="2800350"/>
          <p14:tracePt t="46092" x="2781300" y="2819400"/>
          <p14:tracePt t="46109" x="2774950" y="2851150"/>
          <p14:tracePt t="46125" x="2774950" y="2889250"/>
          <p14:tracePt t="46142" x="2787650" y="2927350"/>
          <p14:tracePt t="46158" x="2800350" y="2971800"/>
          <p14:tracePt t="46175" x="2825750" y="3016250"/>
          <p14:tracePt t="46192" x="2870200" y="3054350"/>
          <p14:tracePt t="46208" x="2901950" y="3067050"/>
          <p14:tracePt t="46226" x="3035300" y="3111500"/>
          <p14:tracePt t="46242" x="3168650" y="3130550"/>
          <p14:tracePt t="46258" x="3276600" y="3149600"/>
          <p14:tracePt t="46274" x="3308350" y="3149600"/>
          <p14:tracePt t="46291" x="3314700" y="3149600"/>
          <p14:tracePt t="46307" x="3321050" y="3149600"/>
          <p14:tracePt t="46327" x="3327400" y="3105150"/>
          <p14:tracePt t="46341" x="3340100" y="2971800"/>
          <p14:tracePt t="46357" x="3340100" y="2921000"/>
          <p14:tracePt t="46375" x="3340100" y="2895600"/>
          <p14:tracePt t="46375" x="3333750" y="2876550"/>
          <p14:tracePt t="46391" x="3295650" y="2851150"/>
          <p14:tracePt t="46426" x="3149600" y="2794000"/>
          <p14:tracePt t="46436" x="2870200" y="2787650"/>
          <p14:tracePt t="46445" x="2844800" y="2787650"/>
          <p14:tracePt t="46457" x="2825750" y="2794000"/>
          <p14:tracePt t="46473" x="2787650" y="2806700"/>
          <p14:tracePt t="46489" x="2774950" y="2819400"/>
          <p14:tracePt t="46509" x="2774950" y="2825750"/>
          <p14:tracePt t="46569" x="0" y="0"/>
        </p14:tracePtLst>
        <p14:tracePtLst>
          <p14:tracePt t="46999" x="1422400" y="2781300"/>
          <p14:tracePt t="47029" x="1422400" y="2768600"/>
          <p14:tracePt t="47037" x="1416050" y="2762250"/>
          <p14:tracePt t="47045" x="1409700" y="2755900"/>
          <p14:tracePt t="47055" x="1403350" y="2749550"/>
          <p14:tracePt t="47071" x="1397000" y="2743200"/>
          <p14:tracePt t="47088" x="1377950" y="2736850"/>
          <p14:tracePt t="47105" x="1346200" y="2724150"/>
          <p14:tracePt t="47106" x="1320800" y="2724150"/>
          <p14:tracePt t="47122" x="1282700" y="2717800"/>
          <p14:tracePt t="47138" x="1219200" y="2717800"/>
          <p14:tracePt t="47153" x="1162050" y="2724150"/>
          <p14:tracePt t="47170" x="1123950" y="2743200"/>
          <p14:tracePt t="47186" x="1111250" y="2743200"/>
          <p14:tracePt t="47204" x="1098550" y="2749550"/>
          <p14:tracePt t="47221" x="1092200" y="2774950"/>
          <p14:tracePt t="47222" x="1085850" y="2781300"/>
          <p14:tracePt t="47238" x="1066800" y="2813050"/>
          <p14:tracePt t="47254" x="1047750" y="2844800"/>
          <p14:tracePt t="47269" x="1028700" y="2857500"/>
          <p14:tracePt t="47287" x="1022350" y="2863850"/>
          <p14:tracePt t="47304" x="1016000" y="2863850"/>
          <p14:tracePt t="47321" x="1003300" y="2882900"/>
          <p14:tracePt t="47337" x="996950" y="2901950"/>
          <p14:tracePt t="47352" x="996950" y="2946400"/>
          <p14:tracePt t="47369" x="996950" y="2978150"/>
          <p14:tracePt t="47386" x="996950" y="2997200"/>
          <p14:tracePt t="47402" x="1003300" y="3028950"/>
          <p14:tracePt t="47429" x="1009650" y="3035300"/>
          <p14:tracePt t="47443" x="1016000" y="3041650"/>
          <p14:tracePt t="47453" x="1016000" y="3048000"/>
          <p14:tracePt t="47470" x="1028700" y="3054350"/>
          <p14:tracePt t="47486" x="1060450" y="3060700"/>
          <p14:tracePt t="47501" x="1085850" y="3067050"/>
          <p14:tracePt t="47518" x="1111250" y="3073400"/>
          <p14:tracePt t="47535" x="1136650" y="3073400"/>
          <p14:tracePt t="47551" x="1162050" y="3079750"/>
          <p14:tracePt t="47567" x="1181100" y="3079750"/>
          <p14:tracePt t="47584" x="1187450" y="3079750"/>
          <p14:tracePt t="47602" x="1212850" y="3079750"/>
          <p14:tracePt t="47618" x="1244600" y="3073400"/>
          <p14:tracePt t="47635" x="1301750" y="3054350"/>
          <p14:tracePt t="47651" x="1314450" y="3041650"/>
          <p14:tracePt t="47668" x="1327150" y="3028950"/>
          <p14:tracePt t="47685" x="1327150" y="3022600"/>
          <p14:tracePt t="47701" x="1333500" y="3009900"/>
          <p14:tracePt t="47718" x="1333500" y="2978150"/>
          <p14:tracePt t="47735" x="1333500" y="2933700"/>
          <p14:tracePt t="47736" x="1327150" y="2908300"/>
          <p14:tracePt t="47751" x="1289050" y="2819400"/>
          <p14:tracePt t="47768" x="1244600" y="2749550"/>
          <p14:tracePt t="47784" x="1225550" y="2705100"/>
          <p14:tracePt t="47801" x="1212850" y="2686050"/>
          <p14:tracePt t="47817" x="1206500" y="2679700"/>
          <p14:tracePt t="47881" x="1200150" y="2679700"/>
          <p14:tracePt t="47897" x="1193800" y="2679700"/>
          <p14:tracePt t="47906" x="1187450" y="2679700"/>
          <p14:tracePt t="47927" x="1181100" y="2679700"/>
          <p14:tracePt t="47959" x="0" y="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Manuscripts\FGF21\Figure7.tif"/>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04800" y="304800"/>
            <a:ext cx="8534400" cy="4566920"/>
          </a:xfrm>
          <a:prstGeom prst="rect">
            <a:avLst/>
          </a:prstGeom>
          <a:noFill/>
          <a:ln>
            <a:noFill/>
          </a:ln>
        </p:spPr>
      </p:pic>
      <p:pic>
        <p:nvPicPr>
          <p:cNvPr id="5"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89845" y="4953000"/>
            <a:ext cx="8564310" cy="1200329"/>
          </a:xfrm>
          <a:prstGeom prst="rect">
            <a:avLst/>
          </a:prstGeom>
        </p:spPr>
        <p:txBody>
          <a:bodyPr wrap="square">
            <a:spAutoFit/>
          </a:bodyPr>
          <a:lstStyle/>
          <a:p>
            <a:r>
              <a:rPr lang="en-US" dirty="0"/>
              <a:t>Network Analysis in IPA. Experimental data </a:t>
            </a:r>
            <a:r>
              <a:rPr lang="en-US" dirty="0" smtClean="0"/>
              <a:t>comparing chow and ketogenic diet fed wild type mice (left panel). Molecule Activity Prediction </a:t>
            </a:r>
            <a:r>
              <a:rPr lang="en-US" dirty="0"/>
              <a:t>results are shown on the right panel. </a:t>
            </a:r>
          </a:p>
          <a:p>
            <a:r>
              <a:rPr lang="en-US" dirty="0" smtClean="0"/>
              <a:t>Blue = </a:t>
            </a:r>
            <a:r>
              <a:rPr lang="en-US" dirty="0"/>
              <a:t>inhibition. Orange </a:t>
            </a:r>
            <a:r>
              <a:rPr lang="en-US" dirty="0" smtClean="0"/>
              <a:t>= </a:t>
            </a:r>
            <a:r>
              <a:rPr lang="en-US" dirty="0"/>
              <a:t>activation. </a:t>
            </a:r>
          </a:p>
        </p:txBody>
      </p:sp>
      <p:pic>
        <p:nvPicPr>
          <p:cNvPr id="2" name="media14.mp3">
            <a:hlinkClick r:id="" action="ppaction://media"/>
          </p:cNvPr>
          <p:cNvPicPr>
            <a:picLocks noChangeAspect="1"/>
          </p:cNvPicPr>
          <p:nvPr>
            <a:videoFile r:link="rId1"/>
            <p:extLst>
              <p:ext uri="{DAA4B4D4-6D71-4841-9C94-3DE7FCFB9230}">
                <p14:media xmlns="" xmlns:p14="http://schemas.microsoft.com/office/powerpoint/2010/main" r:embed="rId5"/>
              </p:ext>
            </p:extLst>
          </p:nvPr>
        </p:nvPicPr>
        <p:blipFill>
          <a:blip r:embed="rId6" cstate="print"/>
          <a:stretch>
            <a:fillRect/>
          </a:stretch>
        </p:blipFill>
        <p:spPr>
          <a:xfrm>
            <a:off x="7239000" y="6215674"/>
            <a:ext cx="609600" cy="609600"/>
          </a:xfrm>
          <a:prstGeom prst="rect">
            <a:avLst/>
          </a:prstGeom>
        </p:spPr>
      </p:pic>
    </p:spTree>
    <p:extLst>
      <p:ext uri="{BB962C8B-B14F-4D97-AF65-F5344CB8AC3E}">
        <p14:creationId xmlns="" xmlns:p14="http://schemas.microsoft.com/office/powerpoint/2010/main" val="208966265"/>
      </p:ext>
    </p:extLst>
  </p:cSld>
  <p:clrMapOvr>
    <a:masterClrMapping/>
  </p:clrMapOvr>
  <mc:AlternateContent xmlns:mc="http://schemas.openxmlformats.org/markup-compatibility/2006">
    <mc:Choice xmlns="" xmlns:p14="http://schemas.microsoft.com/office/powerpoint/2010/main" Requires="p14">
      <p:transition spd="slow" p14:dur="2000" advTm="106369"/>
    </mc:Choice>
    <mc:Fallback>
      <p:transition spd="slow" advTm="106369"/>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6248"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extLst mod="1">
    <p:ext uri="{3A86A75C-4F4B-4683-9AE1-C65F6400EC91}">
      <p14:laserTraceLst xmlns="" xmlns:p14="http://schemas.microsoft.com/office/powerpoint/2010/main">
        <p14:tracePtLst>
          <p14:tracePt t="6825" x="2882900" y="4705350"/>
          <p14:tracePt t="6833" x="2876550" y="4711700"/>
          <p14:tracePt t="6848" x="2863850" y="4718050"/>
          <p14:tracePt t="6865" x="2819400" y="4756150"/>
          <p14:tracePt t="6882" x="2787650" y="4781550"/>
          <p14:tracePt t="6898" x="2762250" y="4819650"/>
          <p14:tracePt t="6915" x="2717800" y="4851400"/>
          <p14:tracePt t="6931" x="2673350" y="4876800"/>
          <p14:tracePt t="6949" x="2603500" y="4902200"/>
          <p14:tracePt t="6965" x="2552700" y="4914900"/>
          <p14:tracePt t="6981" x="2508250" y="4921250"/>
          <p14:tracePt t="6998" x="2482850" y="4940300"/>
          <p14:tracePt t="7015" x="2463800" y="4959350"/>
          <p14:tracePt t="7031" x="2438400" y="4972050"/>
          <p14:tracePt t="7048" x="2406650" y="5010150"/>
          <p14:tracePt t="7064" x="2387600" y="5048250"/>
          <p14:tracePt t="7081" x="2381250" y="5086350"/>
          <p14:tracePt t="7097" x="2368550" y="5118100"/>
          <p14:tracePt t="7114" x="2355850" y="5149850"/>
          <p14:tracePt t="7131" x="2336800" y="5162550"/>
          <p14:tracePt t="7147" x="2317750" y="5181600"/>
          <p14:tracePt t="7164" x="2311400" y="5194300"/>
          <p14:tracePt t="7180" x="2311400" y="5207000"/>
          <p14:tracePt t="7197" x="2311400" y="5232400"/>
          <p14:tracePt t="7213" x="2324100" y="5245100"/>
          <p14:tracePt t="7230" x="2343150" y="5276850"/>
          <p14:tracePt t="7248" x="2381250" y="5314950"/>
          <p14:tracePt t="7263" x="2413000" y="5353050"/>
          <p14:tracePt t="7280" x="2444750" y="5372100"/>
          <p14:tracePt t="7296" x="2482850" y="5391150"/>
          <p14:tracePt t="7313" x="2527300" y="5391150"/>
          <p14:tracePt t="7329" x="2565400" y="5397500"/>
          <p14:tracePt t="7346" x="2609850" y="5384800"/>
          <p14:tracePt t="7363" x="2686050" y="5321300"/>
          <p14:tracePt t="7380" x="2736850" y="5289550"/>
          <p14:tracePt t="7396" x="2774950" y="5283200"/>
          <p14:tracePt t="7413" x="2806700" y="5270500"/>
          <p14:tracePt t="7429" x="2832100" y="5264150"/>
          <p14:tracePt t="7446" x="2838450" y="5257800"/>
          <p14:tracePt t="7462" x="2851150" y="5238750"/>
          <p14:tracePt t="7464" x="2851150" y="5207000"/>
          <p14:tracePt t="7479" x="2870200" y="5137150"/>
          <p14:tracePt t="7495" x="2876550" y="5080000"/>
          <p14:tracePt t="7513" x="2889250" y="5054600"/>
          <p14:tracePt t="7528" x="2895600" y="5035550"/>
          <p14:tracePt t="7544" x="2895600" y="5016500"/>
          <p14:tracePt t="7561" x="2895600" y="4997450"/>
          <p14:tracePt t="7578" x="2857500" y="4953000"/>
          <p14:tracePt t="7594" x="2794000" y="4933950"/>
          <p14:tracePt t="7611" x="2724150" y="4933950"/>
          <p14:tracePt t="7627" x="2616200" y="4933950"/>
          <p14:tracePt t="7644" x="2501900" y="4914900"/>
          <p14:tracePt t="7661" x="2444750" y="4914900"/>
          <p14:tracePt t="7677" x="2432050" y="4908550"/>
          <p14:tracePt t="7739" x="2425700" y="4908550"/>
          <p14:tracePt t="7747" x="2400300" y="4914900"/>
          <p14:tracePt t="7755" x="2381250" y="4927600"/>
          <p14:tracePt t="7761" x="2368550" y="4940300"/>
          <p14:tracePt t="7777" x="2349500" y="4953000"/>
          <p14:tracePt t="7794" x="2305050" y="4991100"/>
          <p14:tracePt t="7811" x="2298700" y="5010150"/>
          <p14:tracePt t="7828" x="2298700" y="5022850"/>
          <p14:tracePt t="7844" x="2298700" y="5041900"/>
          <p14:tracePt t="7861" x="2298700" y="5060950"/>
          <p14:tracePt t="7878" x="2298700" y="5080000"/>
          <p14:tracePt t="7924" x="0" y="0"/>
        </p14:tracePtLst>
        <p14:tracePtLst>
          <p14:tracePt t="10961" x="3282950" y="4616450"/>
          <p14:tracePt t="11007" x="3282950" y="4622800"/>
          <p14:tracePt t="11029" x="3295650" y="4622800"/>
          <p14:tracePt t="11037" x="3314700" y="4622800"/>
          <p14:tracePt t="11047" x="3359150" y="4603750"/>
          <p14:tracePt t="11064" x="3435350" y="4565650"/>
          <p14:tracePt t="11080" x="3562350" y="4489450"/>
          <p14:tracePt t="11097" x="3663950" y="4438650"/>
          <p14:tracePt t="11114" x="3829050" y="4381500"/>
          <p14:tracePt t="11131" x="3930650" y="4324350"/>
          <p14:tracePt t="11147" x="4019550" y="4235450"/>
          <p14:tracePt t="11163" x="4114800" y="4013200"/>
          <p14:tracePt t="11181" x="4140200" y="3803650"/>
          <p14:tracePt t="11197" x="4184650" y="3606800"/>
          <p14:tracePt t="11214" x="4203700" y="3556000"/>
          <p14:tracePt t="11230" x="4222750" y="3517900"/>
          <p14:tracePt t="11247" x="4229100" y="3492500"/>
          <p14:tracePt t="11264" x="4241800" y="3467100"/>
          <p14:tracePt t="11280" x="4267200" y="3422650"/>
          <p14:tracePt t="11296" x="4305300" y="3371850"/>
          <p14:tracePt t="11297" x="4330700" y="3333750"/>
          <p14:tracePt t="11314" x="4381500" y="3251200"/>
          <p14:tracePt t="11330" x="4445000" y="3149600"/>
          <p14:tracePt t="11346" x="4489450" y="3054350"/>
          <p14:tracePt t="11364" x="4521200" y="3009900"/>
          <p14:tracePt t="11379" x="4533900" y="2990850"/>
          <p14:tracePt t="11396" x="4533900" y="2984500"/>
          <p14:tracePt t="11413" x="4552950" y="2857500"/>
          <p14:tracePt t="11429" x="4552950" y="2667000"/>
          <p14:tracePt t="11446" x="4552950" y="2406650"/>
          <p14:tracePt t="11462" x="4521200" y="2133600"/>
          <p14:tracePt t="11479" x="4470400" y="1905000"/>
          <p14:tracePt t="11496" x="4425950" y="1676400"/>
          <p14:tracePt t="11512" x="4343400" y="1492250"/>
          <p14:tracePt t="11529" x="4140200" y="1244600"/>
          <p14:tracePt t="11545" x="3987800" y="1085850"/>
          <p14:tracePt t="11562" x="3829050" y="895350"/>
          <p14:tracePt t="11579" x="3638550" y="711200"/>
          <p14:tracePt t="11595" x="3498850" y="577850"/>
          <p14:tracePt t="11612" x="3365500" y="527050"/>
          <p14:tracePt t="11628" x="3263900" y="476250"/>
          <p14:tracePt t="11645" x="3149600" y="438150"/>
          <p14:tracePt t="11661" x="3054350" y="419100"/>
          <p14:tracePt t="11678" x="2895600" y="387350"/>
          <p14:tracePt t="11694" x="2749550" y="381000"/>
          <p14:tracePt t="11711" x="2482850" y="381000"/>
          <p14:tracePt t="11728" x="2057400" y="457200"/>
          <p14:tracePt t="11745" x="1778000" y="558800"/>
          <p14:tracePt t="11761" x="1625600" y="641350"/>
          <p14:tracePt t="11777" x="1555750" y="673100"/>
          <p14:tracePt t="11793" x="1543050" y="685800"/>
          <p14:tracePt t="11897" x="0" y="0"/>
        </p14:tracePtLst>
        <p14:tracePtLst>
          <p14:tracePt t="15441" x="4991100" y="4857750"/>
          <p14:tracePt t="15463" x="4991100" y="4864100"/>
          <p14:tracePt t="15486" x="4997450" y="4864100"/>
          <p14:tracePt t="15495" x="5003800" y="4870450"/>
          <p14:tracePt t="15509" x="5016500" y="4870450"/>
          <p14:tracePt t="15517" x="5022850" y="4870450"/>
          <p14:tracePt t="15528" x="5035550" y="4870450"/>
          <p14:tracePt t="15545" x="5060950" y="4870450"/>
          <p14:tracePt t="15562" x="5067300" y="4870450"/>
          <p14:tracePt t="16071" x="5092700" y="4870450"/>
          <p14:tracePt t="16079" x="5149850" y="4864100"/>
          <p14:tracePt t="16092" x="5219700" y="4864100"/>
          <p14:tracePt t="16109" x="5448300" y="4864100"/>
          <p14:tracePt t="16125" x="5537200" y="4864100"/>
          <p14:tracePt t="16142" x="5613400" y="4870450"/>
          <p14:tracePt t="16158" x="5657850" y="4870450"/>
          <p14:tracePt t="16175" x="5670550" y="4870450"/>
          <p14:tracePt t="16192" x="5683250" y="4876800"/>
          <p14:tracePt t="16193" x="5683250" y="4883150"/>
          <p14:tracePt t="16209" x="5689600" y="4883150"/>
          <p14:tracePt t="16225" x="5695950" y="4889500"/>
          <p14:tracePt t="16241" x="5695950" y="4895850"/>
          <p14:tracePt t="16923" x="5708650" y="4895850"/>
          <p14:tracePt t="16931" x="5740400" y="4895850"/>
          <p14:tracePt t="16939" x="5765800" y="4895850"/>
          <p14:tracePt t="16955" x="5822950" y="4889500"/>
          <p14:tracePt t="16972" x="5848350" y="4889500"/>
          <p14:tracePt t="17101" x="5854700" y="4889500"/>
          <p14:tracePt t="17209" x="5854700" y="4902200"/>
          <p14:tracePt t="17215" x="5854700" y="4914900"/>
          <p14:tracePt t="17224" x="5854700" y="4927600"/>
          <p14:tracePt t="17238" x="5854700" y="4940300"/>
          <p14:tracePt t="17254" x="5848350" y="4972050"/>
          <p14:tracePt t="17271" x="5848350" y="5003800"/>
          <p14:tracePt t="17290" x="5867400" y="5048250"/>
          <p14:tracePt t="17304" x="5899150" y="5092700"/>
          <p14:tracePt t="17320" x="5937250" y="5118100"/>
          <p14:tracePt t="17337" x="5956300" y="5137150"/>
          <p14:tracePt t="17354" x="5962650" y="5143500"/>
          <p14:tracePt t="17371" x="5962650" y="5149850"/>
          <p14:tracePt t="17387" x="5969000" y="5175250"/>
          <p14:tracePt t="17403" x="5994400" y="5207000"/>
          <p14:tracePt t="17420" x="6045200" y="5238750"/>
          <p14:tracePt t="17437" x="6096000" y="5251450"/>
          <p14:tracePt t="17453" x="6184900" y="5257800"/>
          <p14:tracePt t="17470" x="6267450" y="5270500"/>
          <p14:tracePt t="17487" x="6330950" y="5283200"/>
          <p14:tracePt t="17503" x="6375400" y="5283200"/>
          <p14:tracePt t="17520" x="6400800" y="5270500"/>
          <p14:tracePt t="17536" x="6419850" y="5251450"/>
          <p14:tracePt t="17552" x="6426200" y="5213350"/>
          <p14:tracePt t="17571" x="6426200" y="5143500"/>
          <p14:tracePt t="17586" x="6426200" y="5124450"/>
          <p14:tracePt t="17603" x="6413500" y="5099050"/>
          <p14:tracePt t="17618" x="6413500" y="5080000"/>
          <p14:tracePt t="17635" x="6407150" y="5054600"/>
          <p14:tracePt t="17651" x="6407150" y="5048250"/>
          <p14:tracePt t="17669" x="6407150" y="5041900"/>
          <p14:tracePt t="17670" x="6388100" y="5029200"/>
          <p14:tracePt t="17686" x="6324600" y="5016500"/>
          <p14:tracePt t="17701" x="6242050" y="4997450"/>
          <p14:tracePt t="17718" x="6108700" y="4991100"/>
          <p14:tracePt t="17734" x="6026150" y="4991100"/>
          <p14:tracePt t="17751" x="6000750" y="5016500"/>
          <p14:tracePt t="17768" x="6000750" y="5048250"/>
          <p14:tracePt t="17784" x="6076950" y="5137150"/>
          <p14:tracePt t="17801" x="6362700" y="5276850"/>
          <p14:tracePt t="17818" x="6750050" y="5340350"/>
          <p14:tracePt t="17834" x="7137400" y="5435600"/>
          <p14:tracePt t="17851" x="7423150" y="5473700"/>
          <p14:tracePt t="17868" x="7575550" y="5492750"/>
          <p14:tracePt t="17884" x="7632700" y="5492750"/>
          <p14:tracePt t="17900" x="7645400" y="5467350"/>
          <p14:tracePt t="17917" x="7645400" y="5448300"/>
          <p14:tracePt t="17933" x="7645400" y="5422900"/>
          <p14:tracePt t="17950" x="7645400" y="5416550"/>
          <p14:tracePt t="17968" x="7645400" y="5410200"/>
          <p14:tracePt t="17971" x="7645400" y="5403850"/>
          <p14:tracePt t="17984" x="7651750" y="5397500"/>
          <p14:tracePt t="18001" x="7651750" y="5391150"/>
          <p14:tracePt t="18017" x="7651750" y="5378450"/>
          <p14:tracePt t="18038" x="7651750" y="5372100"/>
          <p14:tracePt t="18054" x="7645400" y="5365750"/>
          <p14:tracePt t="18068" x="7639050" y="5365750"/>
          <p14:tracePt t="18084" x="7607300" y="5346700"/>
          <p14:tracePt t="18100" x="7588250" y="5340350"/>
          <p14:tracePt t="18117" x="7581900" y="5340350"/>
          <p14:tracePt t="18134" x="7581900" y="5334000"/>
          <p14:tracePt t="18150" x="7600950" y="5314950"/>
          <p14:tracePt t="18167" x="7632700" y="5295900"/>
          <p14:tracePt t="18184" x="7753350" y="5283200"/>
          <p14:tracePt t="18200" x="7861300" y="5264150"/>
          <p14:tracePt t="18217" x="7994650" y="5238750"/>
          <p14:tracePt t="18233" x="8204200" y="5194300"/>
          <p14:tracePt t="18249" x="8382000" y="5156200"/>
          <p14:tracePt t="18267" x="8489950" y="5124450"/>
          <p14:tracePt t="18268" x="8521700" y="5099050"/>
          <p14:tracePt t="18283" x="8540750" y="5092700"/>
          <p14:tracePt t="18299" x="8553450" y="5080000"/>
          <p14:tracePt t="18316" x="8509000" y="5067300"/>
          <p14:tracePt t="18333" x="8312150" y="5029200"/>
          <p14:tracePt t="18349" x="7943850" y="4953000"/>
          <p14:tracePt t="18368" x="7308850" y="4959350"/>
          <p14:tracePt t="18382" x="7226300" y="4972050"/>
          <p14:tracePt t="18399" x="7143750" y="4991100"/>
          <p14:tracePt t="18400" x="7137400" y="4997450"/>
          <p14:tracePt t="18416" x="7143750" y="4997450"/>
          <p14:tracePt t="18432" x="7264400" y="5035550"/>
          <p14:tracePt t="18449" x="7575550" y="5080000"/>
          <p14:tracePt t="18465" x="7785100" y="5080000"/>
          <p14:tracePt t="18482" x="7924800" y="5067300"/>
          <p14:tracePt t="18499" x="7956550" y="5054600"/>
          <p14:tracePt t="18522" x="7943850" y="5048250"/>
          <p14:tracePt t="18531" x="7912100" y="5035550"/>
          <p14:tracePt t="18549" x="7810500" y="5022850"/>
          <p14:tracePt t="18565" x="7715250" y="4997450"/>
          <p14:tracePt t="18581" x="7626350" y="4984750"/>
          <p14:tracePt t="18599" x="7550150" y="4965700"/>
          <p14:tracePt t="18600" x="7518400" y="4959350"/>
          <p14:tracePt t="18618" x="7505700" y="4953000"/>
          <p14:tracePt t="18730" x="7493000" y="4953000"/>
          <p14:tracePt t="18738" x="7321550" y="4940300"/>
          <p14:tracePt t="18748" x="7067550" y="4959350"/>
          <p14:tracePt t="18764" x="6559550" y="5054600"/>
          <p14:tracePt t="18781" x="6134100" y="5251450"/>
          <p14:tracePt t="18798" x="5759450" y="5568950"/>
          <p14:tracePt t="18814" x="5295900" y="5943600"/>
          <p14:tracePt t="18831" x="5086350" y="6000750"/>
          <p14:tracePt t="18848" x="4826000" y="6019800"/>
          <p14:tracePt t="18865" x="4514850" y="6000750"/>
          <p14:tracePt t="18880" x="4165600" y="5956300"/>
          <p14:tracePt t="18897" x="3975100" y="5962650"/>
          <p14:tracePt t="18898" x="3848100" y="5962650"/>
          <p14:tracePt t="18914" x="3638550" y="5994400"/>
          <p14:tracePt t="18930" x="3352800" y="6019800"/>
          <p14:tracePt t="18947" x="2990850" y="6013450"/>
          <p14:tracePt t="18963" x="2533650" y="5994400"/>
          <p14:tracePt t="18980" x="2133600" y="5937250"/>
          <p14:tracePt t="18997" x="1924050" y="5892800"/>
          <p14:tracePt t="19017" x="1244600" y="5778500"/>
          <p14:tracePt t="19030" x="1092200" y="5746750"/>
          <p14:tracePt t="19048" x="990600" y="5721350"/>
          <p14:tracePt t="19063" x="895350" y="5708650"/>
          <p14:tracePt t="19080" x="819150" y="5695950"/>
          <p14:tracePt t="19097" x="774700" y="5683250"/>
          <p14:tracePt t="19113" x="768350" y="5683250"/>
          <p14:tracePt t="19130" x="762000" y="5657850"/>
          <p14:tracePt t="19146" x="749300" y="5607050"/>
          <p14:tracePt t="19162" x="717550" y="5562600"/>
          <p14:tracePt t="19179" x="673100" y="5524500"/>
          <p14:tracePt t="19196" x="622300" y="5492750"/>
          <p14:tracePt t="19212" x="571500" y="5461000"/>
          <p14:tracePt t="19229" x="565150" y="5448300"/>
          <p14:tracePt t="19344" x="571500" y="5448300"/>
          <p14:tracePt t="19352" x="590550" y="5448300"/>
          <p14:tracePt t="19363" x="609600" y="5441950"/>
          <p14:tracePt t="19378" x="641350" y="5441950"/>
          <p14:tracePt t="19395" x="666750" y="5441950"/>
          <p14:tracePt t="19411" x="685800" y="5441950"/>
          <p14:tracePt t="19428" x="711200" y="5441950"/>
          <p14:tracePt t="19444" x="755650" y="5441950"/>
          <p14:tracePt t="19461" x="787400" y="5441950"/>
          <p14:tracePt t="19478" x="819150" y="5441950"/>
          <p14:tracePt t="19494" x="857250" y="5454650"/>
          <p14:tracePt t="19511" x="876300" y="5461000"/>
          <p14:tracePt t="19528" x="889000" y="5473700"/>
          <p14:tracePt t="19544" x="901700" y="5486400"/>
          <p14:tracePt t="19560" x="920750" y="5492750"/>
          <p14:tracePt t="19577" x="946150" y="5492750"/>
          <p14:tracePt t="19593" x="977900" y="5499100"/>
          <p14:tracePt t="19609" x="1022350" y="5518150"/>
          <p14:tracePt t="19626" x="1066800" y="5543550"/>
          <p14:tracePt t="19643" x="1098550" y="5562600"/>
          <p14:tracePt t="19659" x="1104900" y="5562600"/>
          <p14:tracePt t="19677" x="1111250" y="5562600"/>
          <p14:tracePt t="19707" x="1117600" y="5568950"/>
          <p14:tracePt t="19713" x="1130300" y="5568950"/>
          <p14:tracePt t="19728" x="1149350" y="5568950"/>
          <p14:tracePt t="19743" x="1187450" y="5575300"/>
          <p14:tracePt t="19766" x="1314450" y="5581650"/>
          <p14:tracePt t="19775" x="1327150" y="5581650"/>
          <p14:tracePt t="19792" x="1365250" y="5581650"/>
          <p14:tracePt t="19808" x="1403350" y="5588000"/>
          <p14:tracePt t="19825" x="1422400" y="5588000"/>
          <p14:tracePt t="19841" x="1435100" y="5588000"/>
          <p14:tracePt t="20067" x="1441450" y="5588000"/>
          <p14:tracePt t="20074" x="1454150" y="5588000"/>
          <p14:tracePt t="20083" x="1498600" y="5588000"/>
          <p14:tracePt t="20091" x="1555750" y="5594350"/>
          <p14:tracePt t="20108" x="1663700" y="5607050"/>
          <p14:tracePt t="20125" x="1835150" y="5638800"/>
          <p14:tracePt t="20141" x="1930400" y="5645150"/>
          <p14:tracePt t="20158" x="1962150" y="5645150"/>
          <p14:tracePt t="20350" x="1974850" y="5645150"/>
          <p14:tracePt t="20359" x="1981200" y="5645150"/>
          <p14:tracePt t="20367" x="1987550" y="5645150"/>
          <p14:tracePt t="20375" x="1993900" y="5645150"/>
          <p14:tracePt t="20391" x="2000250" y="5645150"/>
          <p14:tracePt t="20474" x="2006600" y="5638800"/>
          <p14:tracePt t="20482" x="2006600" y="5632450"/>
          <p14:tracePt t="20490" x="2006600" y="5626100"/>
          <p14:tracePt t="20507" x="2006600" y="5613400"/>
          <p14:tracePt t="20523" x="1993900" y="5581650"/>
          <p14:tracePt t="20540" x="1936750" y="5537200"/>
          <p14:tracePt t="20557" x="1797050" y="5461000"/>
          <p14:tracePt t="20573" x="1708150" y="5422900"/>
          <p14:tracePt t="20590" x="1263650" y="5334000"/>
          <p14:tracePt t="20607" x="1219200" y="5327650"/>
          <p14:tracePt t="20623" x="1212850" y="5327650"/>
          <p14:tracePt t="20720" x="1225550" y="5327650"/>
          <p14:tracePt t="20728" x="1244600" y="5334000"/>
          <p14:tracePt t="20738" x="1276350" y="5340350"/>
          <p14:tracePt t="20755" x="1289050" y="5346700"/>
          <p14:tracePt t="20880" x="1282700" y="5346700"/>
          <p14:tracePt t="20889" x="1257300" y="5353050"/>
          <p14:tracePt t="20896" x="1250950" y="5353050"/>
          <p14:tracePt t="20905" x="1244600" y="5353050"/>
          <p14:tracePt t="21035" x="1250950" y="5353050"/>
          <p14:tracePt t="21043" x="1282700" y="5359400"/>
          <p14:tracePt t="21054" x="1320800" y="5378450"/>
          <p14:tracePt t="21072" x="1371600" y="5384800"/>
          <p14:tracePt t="21088" x="1377950" y="5391150"/>
          <p14:tracePt t="21179" x="1371600" y="5391150"/>
          <p14:tracePt t="21191" x="1308100" y="5384800"/>
          <p14:tracePt t="21197" x="1263650" y="5378450"/>
          <p14:tracePt t="21205" x="1238250" y="5378450"/>
          <p14:tracePt t="21221" x="1193800" y="5378450"/>
          <p14:tracePt t="21265" x="1193800" y="5372100"/>
          <p14:tracePt t="23425" x="1225550" y="5372100"/>
          <p14:tracePt t="23433" x="1479550" y="5435600"/>
          <p14:tracePt t="23443" x="1778000" y="5486400"/>
          <p14:tracePt t="23459" x="2311400" y="5600700"/>
          <p14:tracePt t="23476" x="2755900" y="5645150"/>
          <p14:tracePt t="23493" x="3124200" y="5657850"/>
          <p14:tracePt t="23509" x="3422650" y="5619750"/>
          <p14:tracePt t="23510" x="3536950" y="5594350"/>
          <p14:tracePt t="23526" x="3670300" y="5549900"/>
          <p14:tracePt t="23542" x="3733800" y="5518150"/>
          <p14:tracePt t="23560" x="3752850" y="5499100"/>
          <p14:tracePt t="23575" x="3759200" y="5492750"/>
          <p14:tracePt t="23601" x="3759200" y="5486400"/>
          <p14:tracePt t="23610" x="3759200" y="5480050"/>
          <p14:tracePt t="23625" x="3752850" y="5467350"/>
          <p14:tracePt t="23626" x="3740150" y="5461000"/>
          <p14:tracePt t="23642" x="3733800" y="5454650"/>
          <p14:tracePt t="23658" x="3727450" y="5454650"/>
          <p14:tracePt t="23709" x="3740150" y="5454650"/>
          <p14:tracePt t="23717" x="3784600" y="5480050"/>
          <p14:tracePt t="23726" x="3867150" y="5486400"/>
          <p14:tracePt t="23742" x="4038600" y="5505450"/>
          <p14:tracePt t="23758" x="4133850" y="5511800"/>
          <p14:tracePt t="23775" x="4260850" y="5492750"/>
          <p14:tracePt t="23792" x="4362450" y="5480050"/>
          <p14:tracePt t="23808" x="4514850" y="5461000"/>
          <p14:tracePt t="23825" x="4686300" y="5461000"/>
          <p14:tracePt t="23842" x="4978400" y="5448300"/>
          <p14:tracePt t="23858" x="5175250" y="5435600"/>
          <p14:tracePt t="23875" x="5416550" y="5397500"/>
          <p14:tracePt t="23891" x="5619750" y="5365750"/>
          <p14:tracePt t="23908" x="5784850" y="5340350"/>
          <p14:tracePt t="23925" x="5880100" y="5321300"/>
          <p14:tracePt t="23941" x="5911850" y="5302250"/>
          <p14:tracePt t="23942" x="5918200" y="5295900"/>
          <p14:tracePt t="23958" x="5924550" y="5270500"/>
          <p14:tracePt t="23974" x="5924550" y="5257800"/>
          <p14:tracePt t="23991" x="5937250" y="5245100"/>
          <p14:tracePt t="24008" x="5949950" y="5238750"/>
          <p14:tracePt t="24024" x="6051550" y="5238750"/>
          <p14:tracePt t="24041" x="6178550" y="5251450"/>
          <p14:tracePt t="24057" x="6388100" y="5270500"/>
          <p14:tracePt t="24074" x="6559550" y="5270500"/>
          <p14:tracePt t="24091" x="6629400" y="5251450"/>
          <p14:tracePt t="24107" x="6635750" y="5238750"/>
          <p14:tracePt t="24123" x="6629400" y="5232400"/>
          <p14:tracePt t="24140" x="6470650" y="5194300"/>
          <p14:tracePt t="24157" x="6350000" y="5187950"/>
          <p14:tracePt t="24174" x="6286500" y="5194300"/>
          <p14:tracePt t="24190" x="6280150" y="5200650"/>
          <p14:tracePt t="24206" x="6280150" y="5207000"/>
          <p14:tracePt t="24223" x="6311900" y="5226050"/>
          <p14:tracePt t="24240" x="6407150" y="5245100"/>
          <p14:tracePt t="24256" x="6451600" y="5251450"/>
          <p14:tracePt t="24273" x="6457950" y="5251450"/>
          <p14:tracePt t="24356" x="6451600" y="5251450"/>
          <p14:tracePt t="24364" x="6432550" y="5251450"/>
          <p14:tracePt t="24373" x="6407150" y="5251450"/>
          <p14:tracePt t="24389" x="6381750" y="5251450"/>
          <p14:tracePt t="24406" x="6375400" y="5251450"/>
          <p14:tracePt t="25216" x="6388100" y="5251450"/>
          <p14:tracePt t="25224" x="6419850" y="5251450"/>
          <p14:tracePt t="25237" x="6438900" y="5251450"/>
          <p14:tracePt t="25255" x="6521450" y="5251450"/>
          <p14:tracePt t="25270" x="6546850" y="5251450"/>
          <p14:tracePt t="25287" x="6597650" y="5238750"/>
          <p14:tracePt t="25309" x="6604000" y="5238750"/>
          <p14:tracePt t="25320" x="6604000" y="5232400"/>
          <p14:tracePt t="25336" x="6591300" y="5232400"/>
          <p14:tracePt t="25353" x="6559550" y="5226050"/>
          <p14:tracePt t="25370" x="6496050" y="5207000"/>
          <p14:tracePt t="25386" x="6413500" y="5200650"/>
          <p14:tracePt t="25387" x="6362700" y="5187950"/>
          <p14:tracePt t="25402" x="6292850" y="5168900"/>
          <p14:tracePt t="25419" x="6286500" y="5168900"/>
          <p14:tracePt t="25555" x="6261100" y="5162550"/>
          <p14:tracePt t="25563" x="6242050" y="5156200"/>
          <p14:tracePt t="25572" x="6197600" y="5149850"/>
          <p14:tracePt t="25585" x="6165850" y="5137150"/>
          <p14:tracePt t="25603" x="6019800" y="5105400"/>
          <p14:tracePt t="25618" x="5930900" y="5092700"/>
          <p14:tracePt t="25635" x="5842000" y="5067300"/>
          <p14:tracePt t="25651" x="5689600" y="5029200"/>
          <p14:tracePt t="25668" x="5422900" y="4953000"/>
          <p14:tracePt t="25685" x="4908550" y="4857750"/>
          <p14:tracePt t="25702" x="4578350" y="4838700"/>
          <p14:tracePt t="25718" x="4356100" y="4826000"/>
          <p14:tracePt t="25736" x="4273550" y="4826000"/>
          <p14:tracePt t="25751" x="4248150" y="4838700"/>
          <p14:tracePt t="25768" x="4248150" y="4845050"/>
          <p14:tracePt t="25847" x="4210050" y="4845050"/>
          <p14:tracePt t="25854" x="4127500" y="4838700"/>
          <p14:tracePt t="25868" x="3975100" y="4813300"/>
          <p14:tracePt t="25884" x="3638550" y="4775200"/>
          <p14:tracePt t="25901" x="2978150" y="4692650"/>
          <p14:tracePt t="25917" x="2597150" y="4648200"/>
          <p14:tracePt t="25934" x="2355850" y="4660900"/>
          <p14:tracePt t="25950" x="2209800" y="4686300"/>
          <p14:tracePt t="25967" x="2101850" y="4705350"/>
          <p14:tracePt t="25985" x="1911350" y="4730750"/>
          <p14:tracePt t="26000" x="1803400" y="4730750"/>
          <p14:tracePt t="26016" x="1466850" y="4686300"/>
          <p14:tracePt t="26033" x="1219200" y="4629150"/>
          <p14:tracePt t="26050" x="939800" y="4572000"/>
          <p14:tracePt t="26066" x="742950" y="4533900"/>
          <p14:tracePt t="26083" x="558800" y="4502150"/>
          <p14:tracePt t="26100" x="450850" y="4508500"/>
          <p14:tracePt t="26102" x="425450" y="4508500"/>
          <p14:tracePt t="26116" x="336550" y="4489450"/>
          <p14:tracePt t="26133" x="241300" y="4445000"/>
          <p14:tracePt t="26149" x="184150" y="4419600"/>
          <p14:tracePt t="26166" x="165100" y="4394200"/>
          <p14:tracePt t="26183" x="165100" y="4368800"/>
          <p14:tracePt t="26199" x="165100" y="4279900"/>
          <p14:tracePt t="26216" x="158750" y="3924300"/>
          <p14:tracePt t="26233" x="114300" y="3606800"/>
          <p14:tracePt t="26249" x="44450" y="3302000"/>
          <p14:tracePt t="26514" x="12700" y="1377950"/>
          <p14:tracePt t="26531" x="190500" y="1301750"/>
          <p14:tracePt t="26547" x="266700" y="1289050"/>
          <p14:tracePt t="26564" x="317500" y="1276350"/>
          <p14:tracePt t="26580" x="342900" y="1276350"/>
          <p14:tracePt t="26598" x="368300" y="1270000"/>
          <p14:tracePt t="26614" x="393700" y="1263650"/>
          <p14:tracePt t="26615" x="412750" y="1257300"/>
          <p14:tracePt t="26630" x="425450" y="1238250"/>
          <p14:tracePt t="26647" x="514350" y="1206500"/>
          <p14:tracePt t="26663" x="596900" y="1193800"/>
          <p14:tracePt t="26680" x="736600" y="1187450"/>
          <p14:tracePt t="26697" x="876300" y="1174750"/>
          <p14:tracePt t="26713" x="965200" y="1162050"/>
          <p14:tracePt t="26730" x="984250" y="1155700"/>
          <p14:tracePt t="26753" x="965200" y="1143000"/>
          <p14:tracePt t="26763" x="952500" y="1136650"/>
          <p14:tracePt t="26779" x="901700" y="1136650"/>
          <p14:tracePt t="26796" x="869950" y="1143000"/>
          <p14:tracePt t="26813" x="850900" y="1168400"/>
          <p14:tracePt t="26829" x="838200" y="1244600"/>
          <p14:tracePt t="26846" x="819150" y="1301750"/>
          <p14:tracePt t="26862" x="806450" y="1320800"/>
          <p14:tracePt t="26879" x="793750" y="1327150"/>
          <p14:tracePt t="26896" x="774700" y="1346200"/>
          <p14:tracePt t="26912" x="762000" y="1371600"/>
          <p14:tracePt t="26929" x="730250" y="1416050"/>
          <p14:tracePt t="26946" x="704850" y="1447800"/>
          <p14:tracePt t="26962" x="685800" y="1466850"/>
          <p14:tracePt t="26979" x="673100" y="1479550"/>
          <p14:tracePt t="26995" x="666750" y="1492250"/>
          <p14:tracePt t="27012" x="660400" y="1492250"/>
          <p14:tracePt t="27028" x="654050" y="1492250"/>
          <p14:tracePt t="27046" x="641350" y="1498600"/>
          <p14:tracePt t="27062" x="628650" y="1504950"/>
          <p14:tracePt t="27078" x="615950" y="1517650"/>
          <p14:tracePt t="27095" x="603250" y="1543050"/>
          <p14:tracePt t="27111" x="596900" y="1574800"/>
          <p14:tracePt t="27128" x="596900" y="1587500"/>
          <p14:tracePt t="27130" x="596900" y="1612900"/>
          <p14:tracePt t="27145" x="596900" y="1625600"/>
          <p14:tracePt t="27161" x="596900" y="1638300"/>
          <p14:tracePt t="27178" x="615950" y="1651000"/>
          <p14:tracePt t="27194" x="641350" y="1657350"/>
          <p14:tracePt t="27211" x="679450" y="1657350"/>
          <p14:tracePt t="27228" x="749300" y="1657350"/>
          <p14:tracePt t="27244" x="800100" y="1651000"/>
          <p14:tracePt t="27246" x="825500" y="1638300"/>
          <p14:tracePt t="27261" x="863600" y="1631950"/>
          <p14:tracePt t="27277" x="889000" y="1612900"/>
          <p14:tracePt t="27294" x="901700" y="1574800"/>
          <p14:tracePt t="27311" x="908050" y="1517650"/>
          <p14:tracePt t="27327" x="914400" y="1460500"/>
          <p14:tracePt t="27344" x="914400" y="1384300"/>
          <p14:tracePt t="27361" x="914400" y="1339850"/>
          <p14:tracePt t="27377" x="908050" y="1320800"/>
          <p14:tracePt t="27394" x="901700" y="1308100"/>
          <p14:tracePt t="27410" x="876300" y="1295400"/>
          <p14:tracePt t="27427" x="831850" y="1295400"/>
          <p14:tracePt t="27443" x="749300" y="1295400"/>
          <p14:tracePt t="27460" x="628650" y="1295400"/>
          <p14:tracePt t="27477" x="584200" y="1314450"/>
          <p14:tracePt t="27493" x="565150" y="1333500"/>
          <p14:tracePt t="27510" x="558800" y="1390650"/>
          <p14:tracePt t="27526" x="590550" y="1441450"/>
          <p14:tracePt t="27543" x="711200" y="1549400"/>
          <p14:tracePt t="27560" x="793750" y="1587500"/>
          <p14:tracePt t="27576" x="825500" y="1600200"/>
          <p14:tracePt t="27593" x="831850" y="1600200"/>
          <p14:tracePt t="27621" x="831850" y="1593850"/>
          <p14:tracePt t="27630" x="831850" y="1581150"/>
          <p14:tracePt t="27642" x="831850" y="1568450"/>
          <p14:tracePt t="27659" x="825500" y="1555750"/>
          <p14:tracePt t="27722" x="819150" y="1555750"/>
          <p14:tracePt t="27732" x="800100" y="1562100"/>
          <p14:tracePt t="27744" x="736600" y="1581150"/>
          <p14:tracePt t="27759" x="723900" y="1587500"/>
          <p14:tracePt t="27760" x="717550" y="1593850"/>
          <p14:tracePt t="27777" x="711200" y="1600200"/>
          <p14:tracePt t="27791" x="711200" y="1606550"/>
          <p14:tracePt t="27808" x="711200" y="1625600"/>
          <p14:tracePt t="27825" x="730250" y="1631950"/>
          <p14:tracePt t="27841" x="781050" y="1644650"/>
          <p14:tracePt t="27858" x="838200" y="1644650"/>
          <p14:tracePt t="27874" x="908050" y="1651000"/>
          <p14:tracePt t="27875" x="946150" y="1651000"/>
          <p14:tracePt t="27891" x="990600" y="1651000"/>
          <p14:tracePt t="27908" x="1022350" y="1644650"/>
          <p14:tracePt t="27924" x="1060450" y="1644650"/>
          <p14:tracePt t="27941" x="1085850" y="1638300"/>
          <p14:tracePt t="27957" x="1111250" y="1625600"/>
          <p14:tracePt t="27974" x="1149350" y="1619250"/>
          <p14:tracePt t="27992" x="1181100" y="1606550"/>
          <p14:tracePt t="28007" x="1219200" y="1587500"/>
          <p14:tracePt t="28024" x="1250950" y="1574800"/>
          <p14:tracePt t="28041" x="1270000" y="1562100"/>
          <p14:tracePt t="28057" x="1289050" y="1549400"/>
          <p14:tracePt t="28074" x="1301750" y="1549400"/>
          <p14:tracePt t="28090" x="1320800" y="1536700"/>
          <p14:tracePt t="28107" x="1352550" y="1517650"/>
          <p14:tracePt t="28123" x="1384300" y="1511300"/>
          <p14:tracePt t="28140" x="1403350" y="1498600"/>
          <p14:tracePt t="28157" x="1409700" y="1485900"/>
          <p14:tracePt t="28174" x="1428750" y="1473200"/>
          <p14:tracePt t="28191" x="1428750" y="1460500"/>
          <p14:tracePt t="28207" x="1441450" y="1441450"/>
          <p14:tracePt t="28224" x="1447800" y="1428750"/>
          <p14:tracePt t="28240" x="1466850" y="1397000"/>
          <p14:tracePt t="28257" x="1492250" y="1365250"/>
          <p14:tracePt t="28274" x="1504950" y="1339850"/>
          <p14:tracePt t="28290" x="1511300" y="1314450"/>
          <p14:tracePt t="28307" x="1511300" y="1295400"/>
          <p14:tracePt t="28323" x="1511300" y="1289050"/>
          <p14:tracePt t="28340" x="1511300" y="1282700"/>
          <p14:tracePt t="28357" x="1504950" y="1276350"/>
          <p14:tracePt t="28373" x="1422400" y="1270000"/>
          <p14:tracePt t="28374" x="1397000" y="1270000"/>
          <p14:tracePt t="28390" x="1339850" y="1270000"/>
          <p14:tracePt t="28407" x="1270000" y="1270000"/>
          <p14:tracePt t="28423" x="1238250" y="1276350"/>
          <p14:tracePt t="28439" x="1225550" y="1289050"/>
          <p14:tracePt t="28456" x="1225550" y="1301750"/>
          <p14:tracePt t="28473" x="1244600" y="1327150"/>
          <p14:tracePt t="28489" x="1276350" y="1333500"/>
          <p14:tracePt t="28490" x="1295400" y="1333500"/>
          <p14:tracePt t="28506" x="1333500" y="1333500"/>
          <p14:tracePt t="28522" x="1358900" y="1327150"/>
          <p14:tracePt t="28539" x="1371600" y="1314450"/>
          <p14:tracePt t="28555" x="1390650" y="1276350"/>
          <p14:tracePt t="28572" x="1397000" y="1200150"/>
          <p14:tracePt t="28589" x="1397000" y="1162050"/>
          <p14:tracePt t="28590" x="1397000" y="1149350"/>
          <p14:tracePt t="28606" x="1397000" y="1143000"/>
          <p14:tracePt t="28624" x="1365250" y="1143000"/>
          <p14:tracePt t="28638" x="1308100" y="1149350"/>
          <p14:tracePt t="28654" x="1238250" y="1174750"/>
          <p14:tracePt t="28671" x="1174750" y="1206500"/>
          <p14:tracePt t="28688" x="1168400" y="1238250"/>
          <p14:tracePt t="28704" x="1168400" y="1270000"/>
          <p14:tracePt t="28721" x="1187450" y="1289050"/>
          <p14:tracePt t="28737" x="1219200" y="1301750"/>
          <p14:tracePt t="28754" x="1250950" y="1301750"/>
          <p14:tracePt t="28770" x="1289050" y="1295400"/>
          <p14:tracePt t="28787" x="1327150" y="1289050"/>
          <p14:tracePt t="28804" x="1365250" y="1282700"/>
          <p14:tracePt t="28828" x="1365250" y="1276350"/>
          <p14:tracePt t="28850" x="1365250" y="1270000"/>
          <p14:tracePt t="28860" x="1352550" y="1270000"/>
          <p14:tracePt t="28871" x="1339850" y="1270000"/>
          <p14:tracePt t="28887" x="1276350" y="1282700"/>
          <p14:tracePt t="28905" x="1181100" y="1327150"/>
          <p14:tracePt t="28921" x="1162050" y="1358900"/>
          <p14:tracePt t="28938" x="1162050" y="1403350"/>
          <p14:tracePt t="28954" x="1193800" y="1428750"/>
          <p14:tracePt t="28970" x="1238250" y="1454150"/>
          <p14:tracePt t="28987" x="1397000" y="1524000"/>
          <p14:tracePt t="28988" x="1447800" y="1536700"/>
          <p14:tracePt t="29004" x="1492250" y="1536700"/>
          <p14:tracePt t="29020" x="1511300" y="1536700"/>
          <p14:tracePt t="29142" x="1511300" y="1543050"/>
          <p14:tracePt t="29150" x="1511300" y="1549400"/>
          <p14:tracePt t="29158" x="1517650" y="1549400"/>
          <p14:tracePt t="29170" x="1517650" y="1562100"/>
          <p14:tracePt t="29187" x="1536700" y="1581150"/>
          <p14:tracePt t="29203" x="1549400" y="1593850"/>
          <p14:tracePt t="29220" x="1562100" y="1600200"/>
          <p14:tracePt t="29236" x="1562100" y="1606550"/>
          <p14:tracePt t="29520" x="1568450" y="1606550"/>
          <p14:tracePt t="29697" x="1574800" y="1606550"/>
          <p14:tracePt t="29718" x="1587500" y="1606550"/>
          <p14:tracePt t="29735" x="1593850" y="1606550"/>
          <p14:tracePt t="29751" x="1593850" y="1612900"/>
          <p14:tracePt t="29766" x="1606550" y="1625600"/>
          <p14:tracePt t="29783" x="1619250" y="1644650"/>
          <p14:tracePt t="29799" x="1638300" y="1657350"/>
          <p14:tracePt t="29816" x="1682750" y="1676400"/>
          <p14:tracePt t="29833" x="1708150" y="1689100"/>
          <p14:tracePt t="29850" x="1727200" y="1695450"/>
          <p14:tracePt t="29850" x="1733550" y="1701800"/>
          <p14:tracePt t="29866" x="1746250" y="1708150"/>
          <p14:tracePt t="30018" x="1752600" y="1714500"/>
          <p14:tracePt t="30026" x="1752600" y="1727200"/>
          <p14:tracePt t="30042" x="1758950" y="1733550"/>
          <p14:tracePt t="30051" x="1758950" y="1739900"/>
          <p14:tracePt t="30066" x="1765300" y="1746250"/>
          <p14:tracePt t="30082" x="1765300" y="1758950"/>
          <p14:tracePt t="30098" x="1765300" y="1765300"/>
          <p14:tracePt t="30115" x="1765300" y="1778000"/>
          <p14:tracePt t="30132" x="1771650" y="1790700"/>
          <p14:tracePt t="30148" x="1778000" y="1803400"/>
          <p14:tracePt t="30165" x="1790700" y="1828800"/>
          <p14:tracePt t="30182" x="1790700" y="1847850"/>
          <p14:tracePt t="30198" x="1790700" y="1860550"/>
          <p14:tracePt t="30215" x="1797050" y="1866900"/>
          <p14:tracePt t="30318" x="1797050" y="1860550"/>
          <p14:tracePt t="30334" x="1797050" y="1854200"/>
          <p14:tracePt t="30351" x="1797050" y="1847850"/>
          <p14:tracePt t="30357" x="1797050" y="1841500"/>
          <p14:tracePt t="30373" x="1803400" y="1835150"/>
          <p14:tracePt t="30388" x="1803400" y="1822450"/>
          <p14:tracePt t="30397" x="1803400" y="1816100"/>
          <p14:tracePt t="30414" x="1803400" y="1797050"/>
          <p14:tracePt t="30431" x="1803400" y="1778000"/>
          <p14:tracePt t="30447" x="1803400" y="1765300"/>
          <p14:tracePt t="30464" x="1803400" y="1758950"/>
          <p14:tracePt t="30481" x="1803400" y="1733550"/>
          <p14:tracePt t="30497" x="1797050" y="1727200"/>
          <p14:tracePt t="30514" x="1790700" y="1714500"/>
          <p14:tracePt t="30530" x="1790700" y="1701800"/>
          <p14:tracePt t="30547" x="1790700" y="1695450"/>
          <p14:tracePt t="30563" x="1790700" y="1689100"/>
          <p14:tracePt t="30581" x="1784350" y="1682750"/>
          <p14:tracePt t="30673" x="1778000" y="1682750"/>
          <p14:tracePt t="30681" x="1771650" y="1682750"/>
          <p14:tracePt t="30687" x="1765300" y="1682750"/>
          <p14:tracePt t="30703" x="1758950" y="1689100"/>
          <p14:tracePt t="30712" x="1752600" y="1695450"/>
          <p14:tracePt t="30729" x="1733550" y="1701800"/>
          <p14:tracePt t="30745" x="1727200" y="1708150"/>
          <p14:tracePt t="30762" x="1720850" y="1714500"/>
          <p14:tracePt t="30778" x="1720850" y="1720850"/>
          <p14:tracePt t="30807" x="1720850" y="1727200"/>
          <p14:tracePt t="30819" x="1714500" y="1727200"/>
          <p14:tracePt t="30995" x="1720850" y="1727200"/>
          <p14:tracePt t="31171" x="1720850" y="1733550"/>
          <p14:tracePt t="31179" x="1720850" y="1739900"/>
          <p14:tracePt t="31187" x="1720850" y="1746250"/>
          <p14:tracePt t="31217" x="1714500" y="1746250"/>
          <p14:tracePt t="31263" x="1714500" y="1752600"/>
          <p14:tracePt t="31479" x="1714500" y="1746250"/>
          <p14:tracePt t="32293" x="1708150" y="1746250"/>
          <p14:tracePt t="32301" x="1701800" y="1746250"/>
          <p14:tracePt t="32317" x="1689100" y="1746250"/>
          <p14:tracePt t="32331" x="1682750" y="1746250"/>
          <p14:tracePt t="32347" x="1676400" y="1746250"/>
          <p14:tracePt t="32356" x="1670050" y="1746250"/>
          <p14:tracePt t="32378" x="1670050" y="1752600"/>
          <p14:tracePt t="32401" x="1663700" y="1752600"/>
          <p14:tracePt t="32409" x="1663700" y="1758950"/>
          <p14:tracePt t="32423" x="1657350" y="1771650"/>
          <p14:tracePt t="32440" x="1644650" y="1809750"/>
          <p14:tracePt t="32456" x="1631950" y="1835150"/>
          <p14:tracePt t="32473" x="1619250" y="1860550"/>
          <p14:tracePt t="32489" x="1606550" y="1879600"/>
          <p14:tracePt t="32505" x="1600200" y="1905000"/>
          <p14:tracePt t="32524" x="1600200" y="1917700"/>
          <p14:tracePt t="32539" x="1600200" y="1924050"/>
          <p14:tracePt t="32556" x="1600200" y="1930400"/>
          <p14:tracePt t="32617" x="1600200" y="1936750"/>
          <p14:tracePt t="32623" x="1600200" y="1943100"/>
          <p14:tracePt t="32638" x="1593850" y="1943100"/>
          <p14:tracePt t="32656" x="1587500" y="1968500"/>
          <p14:tracePt t="32671" x="1587500" y="1974850"/>
          <p14:tracePt t="32688" x="1587500" y="1981200"/>
          <p14:tracePt t="32705" x="1587500" y="1987550"/>
          <p14:tracePt t="32721" x="1581150" y="2000250"/>
          <p14:tracePt t="32738" x="1581150" y="2012950"/>
          <p14:tracePt t="32756" x="1581150" y="2019300"/>
          <p14:tracePt t="32771" x="1581150" y="2025650"/>
          <p14:tracePt t="32787" x="1581150" y="2032000"/>
          <p14:tracePt t="32804" x="1581150" y="2044700"/>
          <p14:tracePt t="32821" x="1581150" y="2057400"/>
          <p14:tracePt t="32838" x="1593850" y="2063750"/>
          <p14:tracePt t="32854" x="1606550" y="2082800"/>
          <p14:tracePt t="32871" x="1631950" y="2089150"/>
          <p14:tracePt t="32887" x="1644650" y="2089150"/>
          <p14:tracePt t="32903" x="1651000" y="2089150"/>
          <p14:tracePt t="32921" x="1663700" y="2089150"/>
          <p14:tracePt t="32937" x="1676400" y="2089150"/>
          <p14:tracePt t="32954" x="1689100" y="2089150"/>
          <p14:tracePt t="32971" x="1708150" y="2070100"/>
          <p14:tracePt t="32986" x="1714500" y="2057400"/>
          <p14:tracePt t="33002" x="1720850" y="2044700"/>
          <p14:tracePt t="33019" x="1727200" y="2032000"/>
          <p14:tracePt t="33035" x="1733550" y="2019300"/>
          <p14:tracePt t="33052" x="1739900" y="1993900"/>
          <p14:tracePt t="33068" x="1746250" y="1962150"/>
          <p14:tracePt t="33085" x="1746250" y="1930400"/>
          <p14:tracePt t="33086" x="1746250" y="1924050"/>
          <p14:tracePt t="33102" x="1746250" y="1911350"/>
          <p14:tracePt t="33118" x="1746250" y="1905000"/>
          <p14:tracePt t="33135" x="1746250" y="1898650"/>
          <p14:tracePt t="33152" x="1720850" y="1885950"/>
          <p14:tracePt t="33169" x="1695450" y="1885950"/>
          <p14:tracePt t="33170" x="1682750" y="1885950"/>
          <p14:tracePt t="33186" x="1663700" y="1885950"/>
          <p14:tracePt t="33203" x="1631950" y="1885950"/>
          <p14:tracePt t="33219" x="1619250" y="1892300"/>
          <p14:tracePt t="33236" x="1606550" y="1898650"/>
          <p14:tracePt t="33252" x="1606550" y="1911350"/>
          <p14:tracePt t="33269" x="1606550" y="1936750"/>
          <p14:tracePt t="33286" x="1638300" y="1981200"/>
          <p14:tracePt t="33302" x="1651000" y="2000250"/>
          <p14:tracePt t="33318" x="1670050" y="2006600"/>
          <p14:tracePt t="33335" x="1682750" y="2006600"/>
          <p14:tracePt t="33352" x="1701800" y="2006600"/>
          <p14:tracePt t="33368" x="1727200" y="2006600"/>
          <p14:tracePt t="33385" x="1758950" y="1974850"/>
          <p14:tracePt t="33402" x="1771650" y="1949450"/>
          <p14:tracePt t="33418" x="1771650" y="1930400"/>
          <p14:tracePt t="33435" x="1771650" y="1924050"/>
          <p14:tracePt t="33451" x="1771650" y="1917700"/>
          <p14:tracePt t="33478" x="1765300" y="1917700"/>
          <p14:tracePt t="33486" x="1746250" y="1917700"/>
          <p14:tracePt t="33501" x="1701800" y="1917700"/>
          <p14:tracePt t="33518" x="1651000" y="1917700"/>
          <p14:tracePt t="33534" x="1631950" y="1930400"/>
          <p14:tracePt t="33551" x="1625600" y="1936750"/>
          <p14:tracePt t="33584" x="1625600" y="1943100"/>
          <p14:tracePt t="33662" x="1631950" y="1943100"/>
          <p14:tracePt t="33670" x="1638300" y="1930400"/>
          <p14:tracePt t="33684" x="1644650" y="1924050"/>
          <p14:tracePt t="33700" x="1651000" y="1911350"/>
          <p14:tracePt t="33764" x="1644650" y="1911350"/>
          <p14:tracePt t="33778" x="1625600" y="1924050"/>
          <p14:tracePt t="33784" x="1606550" y="1930400"/>
          <p14:tracePt t="33799" x="1587500" y="1955800"/>
          <p14:tracePt t="33815" x="1555750" y="1981200"/>
          <p14:tracePt t="33816" x="1543050" y="2000250"/>
          <p14:tracePt t="33832" x="1536700" y="2025650"/>
          <p14:tracePt t="33848" x="1536700" y="2038350"/>
          <p14:tracePt t="33865" x="1555750" y="2051050"/>
          <p14:tracePt t="33882" x="1606550" y="2076450"/>
          <p14:tracePt t="33898" x="1676400" y="2089150"/>
          <p14:tracePt t="33915" x="1790700" y="2101850"/>
          <p14:tracePt t="33931" x="1879600" y="2101850"/>
          <p14:tracePt t="33949" x="1968500" y="2095500"/>
          <p14:tracePt t="33966" x="2019300" y="2089150"/>
          <p14:tracePt t="33982" x="2051050" y="2076450"/>
          <p14:tracePt t="33999" x="2082800" y="2063750"/>
          <p14:tracePt t="34015" x="2133600" y="2038350"/>
          <p14:tracePt t="34032" x="2165350" y="2019300"/>
          <p14:tracePt t="34049" x="2216150" y="1981200"/>
          <p14:tracePt t="34066" x="2247900" y="1949450"/>
          <p14:tracePt t="34082" x="2266950" y="1917700"/>
          <p14:tracePt t="34098" x="2266950" y="1905000"/>
          <p14:tracePt t="34115" x="2254250" y="1898650"/>
          <p14:tracePt t="34131" x="2197100" y="1898650"/>
          <p14:tracePt t="34148" x="2120900" y="1917700"/>
          <p14:tracePt t="34165" x="2032000" y="1936750"/>
          <p14:tracePt t="34181" x="1949450" y="1981200"/>
          <p14:tracePt t="34199" x="1917700" y="2012950"/>
          <p14:tracePt t="34214" x="1917700" y="2019300"/>
          <p14:tracePt t="34231" x="1962150" y="2038350"/>
          <p14:tracePt t="34248" x="2044700" y="2044700"/>
          <p14:tracePt t="34264" x="2152650" y="2044700"/>
          <p14:tracePt t="34282" x="2222500" y="2032000"/>
          <p14:tracePt t="34297" x="2298700" y="2019300"/>
          <p14:tracePt t="34298" x="2311400" y="2006600"/>
          <p14:tracePt t="34314" x="2324100" y="1974850"/>
          <p14:tracePt t="34331" x="2317750" y="1949450"/>
          <p14:tracePt t="34347" x="2292350" y="1930400"/>
          <p14:tracePt t="34364" x="2241550" y="1917700"/>
          <p14:tracePt t="34380" x="2127250" y="1911350"/>
          <p14:tracePt t="34397" x="2038350" y="1911350"/>
          <p14:tracePt t="34414" x="1981200" y="1917700"/>
          <p14:tracePt t="34430" x="1962150" y="1936750"/>
          <p14:tracePt t="34447" x="1962150" y="1962150"/>
          <p14:tracePt t="34463" x="1962150" y="1974850"/>
          <p14:tracePt t="34480" x="1987550" y="2000250"/>
          <p14:tracePt t="34496" x="2012950" y="2000250"/>
          <p14:tracePt t="34513" x="2019300" y="2000250"/>
          <p14:tracePt t="34530" x="2038350" y="2000250"/>
          <p14:tracePt t="34531" x="2051050" y="2000250"/>
          <p14:tracePt t="34546" x="2076450" y="1993900"/>
          <p14:tracePt t="34563" x="2089150" y="1981200"/>
          <p14:tracePt t="34579" x="2095500" y="1981200"/>
          <p14:tracePt t="34644" x="2089150" y="1987550"/>
          <p14:tracePt t="34652" x="2089150" y="2000250"/>
          <p14:tracePt t="34663" x="2076450" y="2006600"/>
          <p14:tracePt t="34679" x="2076450" y="2019300"/>
          <p14:tracePt t="34696" x="2070100" y="2025650"/>
          <p14:tracePt t="34715" x="2076450" y="2025650"/>
          <p14:tracePt t="34731" x="2089150" y="2025650"/>
          <p14:tracePt t="34746" x="2095500" y="2019300"/>
          <p14:tracePt t="34762" x="2127250" y="1993900"/>
          <p14:tracePt t="34780" x="2146300" y="1974850"/>
          <p14:tracePt t="34795" x="2152650" y="1955800"/>
          <p14:tracePt t="34812" x="2159000" y="1943100"/>
          <p14:tracePt t="34884" x="2146300" y="1955800"/>
          <p14:tracePt t="34890" x="2139950" y="1968500"/>
          <p14:tracePt t="34899" x="2127250" y="1981200"/>
          <p14:tracePt t="34912" x="2120900" y="1993900"/>
          <p14:tracePt t="34928" x="2120900" y="2006600"/>
          <p14:tracePt t="34945" x="2133600" y="2012950"/>
          <p14:tracePt t="34962" x="2165350" y="2012950"/>
          <p14:tracePt t="34978" x="2203450" y="2006600"/>
          <p14:tracePt t="34995" x="2228850" y="1993900"/>
          <p14:tracePt t="35011" x="2254250" y="1955800"/>
          <p14:tracePt t="35028" x="2260600" y="1924050"/>
          <p14:tracePt t="35029" x="2260600" y="1917700"/>
          <p14:tracePt t="35045" x="2260600" y="1911350"/>
          <p14:tracePt t="35061" x="2254250" y="1911350"/>
          <p14:tracePt t="35078" x="2197100" y="1911350"/>
          <p14:tracePt t="35094" x="2127250" y="1930400"/>
          <p14:tracePt t="35111" x="2101850" y="1943100"/>
          <p14:tracePt t="35127" x="2089150" y="1949450"/>
          <p14:tracePt t="35169" x="2095500" y="1949450"/>
          <p14:tracePt t="35174" x="2101850" y="1943100"/>
          <p14:tracePt t="35182" x="2120900" y="1936750"/>
          <p14:tracePt t="35194" x="2139950" y="1930400"/>
          <p14:tracePt t="35210" x="2152650" y="1930400"/>
          <p14:tracePt t="35227" x="2165350" y="1930400"/>
          <p14:tracePt t="35244" x="2165350" y="1924050"/>
          <p14:tracePt t="35383" x="2171700" y="1924050"/>
          <p14:tracePt t="35399" x="2184400" y="1924050"/>
          <p14:tracePt t="35416" x="2197100" y="1924050"/>
          <p14:tracePt t="35421" x="2203450" y="1924050"/>
          <p14:tracePt t="35513" x="2203450" y="1930400"/>
          <p14:tracePt t="35521" x="2190750" y="1936750"/>
          <p14:tracePt t="35537" x="2184400" y="1936750"/>
          <p14:tracePt t="35553" x="2178050" y="1936750"/>
          <p14:tracePt t="35653" x="2178050" y="1943100"/>
          <p14:tracePt t="35659" x="2178050" y="1962150"/>
          <p14:tracePt t="35676" x="2184400" y="1993900"/>
          <p14:tracePt t="35692" x="2190750" y="2000250"/>
          <p14:tracePt t="35710" x="0" y="0"/>
        </p14:tracePtLst>
        <p14:tracePtLst>
          <p14:tracePt t="41724" x="1930400" y="3371850"/>
          <p14:tracePt t="41891" x="1943100" y="3371850"/>
          <p14:tracePt t="41900" x="1968500" y="3371850"/>
          <p14:tracePt t="41907" x="1993900" y="3371850"/>
          <p14:tracePt t="41916" x="2012950" y="3371850"/>
          <p14:tracePt t="41933" x="2044700" y="3365500"/>
          <p14:tracePt t="41948" x="2063750" y="3333750"/>
          <p14:tracePt t="41965" x="2089150" y="3302000"/>
          <p14:tracePt t="41982" x="2120900" y="3282950"/>
          <p14:tracePt t="41998" x="2190750" y="3213100"/>
          <p14:tracePt t="42014" x="2241550" y="3175000"/>
          <p14:tracePt t="42015" x="2254250" y="3149600"/>
          <p14:tracePt t="42031" x="2273300" y="3124200"/>
          <p14:tracePt t="42048" x="2279650" y="3105150"/>
          <p14:tracePt t="42065" x="2292350" y="3073400"/>
          <p14:tracePt t="42081" x="2298700" y="3041650"/>
          <p14:tracePt t="42098" x="2305050" y="2971800"/>
          <p14:tracePt t="42114" x="2305050" y="2908300"/>
          <p14:tracePt t="42116" x="2305050" y="2882900"/>
          <p14:tracePt t="42131" x="2305050" y="2806700"/>
          <p14:tracePt t="42148" x="2305050" y="2762250"/>
          <p14:tracePt t="42164" x="2305050" y="2743200"/>
          <p14:tracePt t="42181" x="2305050" y="2730500"/>
          <p14:tracePt t="42261" x="2266950" y="2717800"/>
          <p14:tracePt t="42269" x="2228850" y="2698750"/>
          <p14:tracePt t="42281" x="2184400" y="2692400"/>
          <p14:tracePt t="42297" x="2076450" y="2660650"/>
          <p14:tracePt t="42314" x="2000250" y="2647950"/>
          <p14:tracePt t="42331" x="1943100" y="2647950"/>
          <p14:tracePt t="42347" x="1930400" y="2667000"/>
          <p14:tracePt t="42363" x="1917700" y="2724150"/>
          <p14:tracePt t="42380" x="1911350" y="2806700"/>
          <p14:tracePt t="42396" x="1879600" y="2927350"/>
          <p14:tracePt t="42413" x="1873250" y="2990850"/>
          <p14:tracePt t="42430" x="1866900" y="3048000"/>
          <p14:tracePt t="42446" x="1866900" y="3067050"/>
          <p14:tracePt t="42464" x="1866900" y="3092450"/>
          <p14:tracePt t="42479" x="1892300" y="3162300"/>
          <p14:tracePt t="42496" x="1930400" y="3257550"/>
          <p14:tracePt t="42513" x="1987550" y="3340100"/>
          <p14:tracePt t="42514" x="2019300" y="3371850"/>
          <p14:tracePt t="42529" x="2089150" y="3403600"/>
          <p14:tracePt t="42546" x="2133600" y="3422650"/>
          <p14:tracePt t="42563" x="2139950" y="3422650"/>
          <p14:tracePt t="42651" x="2146300" y="3422650"/>
          <p14:tracePt t="42659" x="2146300" y="3429000"/>
          <p14:tracePt t="42667" x="2152650" y="3429000"/>
          <p14:tracePt t="42692" x="2159000" y="3429000"/>
          <p14:tracePt t="42700" x="2171700" y="3422650"/>
          <p14:tracePt t="42712" x="2197100" y="3409950"/>
          <p14:tracePt t="42728" x="2247900" y="3359150"/>
          <p14:tracePt t="42745" x="2324100" y="3276600"/>
          <p14:tracePt t="42746" x="2355850" y="3225800"/>
          <p14:tracePt t="42762" x="2400300" y="3162300"/>
          <p14:tracePt t="42779" x="2425700" y="3117850"/>
          <p14:tracePt t="42795" x="2432050" y="3086100"/>
          <p14:tracePt t="42811" x="2432050" y="3060700"/>
          <p14:tracePt t="42828" x="2400300" y="3028950"/>
          <p14:tracePt t="42845" x="2343150" y="2997200"/>
          <p14:tracePt t="42846" x="2292350" y="2978150"/>
          <p14:tracePt t="42861" x="2152650" y="2946400"/>
          <p14:tracePt t="42878" x="2032000" y="2933700"/>
          <p14:tracePt t="42895" x="1981200" y="2933700"/>
          <p14:tracePt t="42911" x="1879600" y="2940050"/>
          <p14:tracePt t="42927" x="1866900" y="2959100"/>
          <p14:tracePt t="42945" x="1866900" y="3041650"/>
          <p14:tracePt t="42961" x="1898650" y="3105150"/>
          <p14:tracePt t="42977" x="1968500" y="3155950"/>
          <p14:tracePt t="42994" x="2057400" y="3168650"/>
          <p14:tracePt t="43013" x="2203450" y="3168650"/>
          <p14:tracePt t="43026" x="2235200" y="3162300"/>
          <p14:tracePt t="43044" x="2286000" y="3130550"/>
          <p14:tracePt t="43059" x="2286000" y="3124200"/>
          <p14:tracePt t="43076" x="2286000" y="3111500"/>
          <p14:tracePt t="43114" x="2260600" y="3111500"/>
          <p14:tracePt t="43122" x="2235200" y="3111500"/>
          <p14:tracePt t="43130" x="2203450" y="3105150"/>
          <p14:tracePt t="43144" x="2120900" y="3098800"/>
          <p14:tracePt t="43160" x="2076450" y="3098800"/>
          <p14:tracePt t="43177" x="2051050" y="3098800"/>
          <p14:tracePt t="43194" x="2044700" y="3098800"/>
          <p14:tracePt t="43210" x="2044700" y="3117850"/>
          <p14:tracePt t="43211" x="0" y="0"/>
        </p14:tracePtLst>
        <p14:tracePtLst>
          <p14:tracePt t="43983" x="4006850" y="2844800"/>
          <p14:tracePt t="43991" x="3981450" y="2844800"/>
          <p14:tracePt t="43996" x="3962400" y="2838450"/>
          <p14:tracePt t="44007" x="3949700" y="2838450"/>
          <p14:tracePt t="44023" x="3937000" y="2838450"/>
          <p14:tracePt t="44039" x="3886200" y="2863850"/>
          <p14:tracePt t="44056" x="3829050" y="2921000"/>
          <p14:tracePt t="44073" x="3790950" y="2990850"/>
          <p14:tracePt t="44090" x="3784600" y="3092450"/>
          <p14:tracePt t="44091" x="3784600" y="3175000"/>
          <p14:tracePt t="44106" x="3810000" y="3340100"/>
          <p14:tracePt t="44122" x="3829050" y="3378200"/>
          <p14:tracePt t="44139" x="3924300" y="3505200"/>
          <p14:tracePt t="44155" x="3994150" y="3568700"/>
          <p14:tracePt t="44172" x="4057650" y="3619500"/>
          <p14:tracePt t="44189" x="4121150" y="3651250"/>
          <p14:tracePt t="44206" x="4260850" y="3689350"/>
          <p14:tracePt t="44221" x="4337050" y="3708400"/>
          <p14:tracePt t="44238" x="4406900" y="3727450"/>
          <p14:tracePt t="44255" x="4464050" y="3727450"/>
          <p14:tracePt t="44271" x="4533900" y="3714750"/>
          <p14:tracePt t="44288" x="4591050" y="3676650"/>
          <p14:tracePt t="44305" x="4648200" y="3549650"/>
          <p14:tracePt t="44321" x="4660900" y="3397250"/>
          <p14:tracePt t="44338" x="4641850" y="3175000"/>
          <p14:tracePt t="44354" x="4616450" y="3003550"/>
          <p14:tracePt t="44371" x="4603750" y="2927350"/>
          <p14:tracePt t="44387" x="4584700" y="2882900"/>
          <p14:tracePt t="44405" x="4533900" y="2870200"/>
          <p14:tracePt t="44421" x="4394200" y="2851150"/>
          <p14:tracePt t="44437" x="4337050" y="2851150"/>
          <p14:tracePt t="44454" x="3937000" y="2806700"/>
          <p14:tracePt t="44470" x="3746500" y="2781300"/>
          <p14:tracePt t="44487" x="3683000" y="2774950"/>
          <p14:tracePt t="44505" x="3676650" y="2774950"/>
          <p14:tracePt t="44520" x="3683000" y="2806700"/>
          <p14:tracePt t="44537" x="3727450" y="2863850"/>
          <p14:tracePt t="44553" x="3759200" y="2908300"/>
          <p14:tracePt t="44570" x="3797300" y="2946400"/>
          <p14:tracePt t="44587" x="3816350" y="2946400"/>
          <p14:tracePt t="44603" x="3829050" y="2959100"/>
          <p14:tracePt t="44605" x="3835400" y="2965450"/>
          <p14:tracePt t="44621" x="3835400" y="2971800"/>
          <p14:tracePt t="44637" x="3835400" y="2990850"/>
          <p14:tracePt t="44653" x="3841750" y="3009900"/>
          <p14:tracePt t="44670" x="3841750" y="3022600"/>
          <p14:tracePt t="44687" x="3848100" y="3041650"/>
          <p14:tracePt t="44750" x="0" y="0"/>
        </p14:tracePtLst>
        <p14:tracePtLst>
          <p14:tracePt t="47840" x="2851150" y="5003800"/>
          <p14:tracePt t="47862" x="2838450" y="5003800"/>
          <p14:tracePt t="47873" x="2832100" y="4997450"/>
          <p14:tracePt t="47890" x="2813050" y="4991100"/>
          <p14:tracePt t="47906" x="2774950" y="4984750"/>
          <p14:tracePt t="47923" x="2736850" y="4972050"/>
          <p14:tracePt t="47940" x="2660650" y="4953000"/>
          <p14:tracePt t="47956" x="2622550" y="4933950"/>
          <p14:tracePt t="47972" x="2578100" y="4921250"/>
          <p14:tracePt t="47989" x="2552700" y="4921250"/>
          <p14:tracePt t="48006" x="2514600" y="4914900"/>
          <p14:tracePt t="48022" x="2495550" y="4914900"/>
          <p14:tracePt t="48039" x="2476500" y="4914900"/>
          <p14:tracePt t="48055" x="2463800" y="4908550"/>
          <p14:tracePt t="48072" x="2457450" y="4908550"/>
          <p14:tracePt t="48088" x="2444750" y="4908550"/>
          <p14:tracePt t="48105" x="2438400" y="4908550"/>
          <p14:tracePt t="48122" x="2432050" y="4921250"/>
          <p14:tracePt t="48138" x="2413000" y="4933950"/>
          <p14:tracePt t="48155" x="2393950" y="4959350"/>
          <p14:tracePt t="48171" x="2381250" y="4978400"/>
          <p14:tracePt t="48188" x="2374900" y="5016500"/>
          <p14:tracePt t="48205" x="2368550" y="5073650"/>
          <p14:tracePt t="48221" x="2381250" y="5187950"/>
          <p14:tracePt t="48238" x="2406650" y="5270500"/>
          <p14:tracePt t="48255" x="2444750" y="5327650"/>
          <p14:tracePt t="48271" x="2457450" y="5340350"/>
          <p14:tracePt t="48288" x="2463800" y="5340350"/>
          <p14:tracePt t="48304" x="2470150" y="5353050"/>
          <p14:tracePt t="48321" x="2501900" y="5365750"/>
          <p14:tracePt t="48338" x="2546350" y="5384800"/>
          <p14:tracePt t="48354" x="2578100" y="5384800"/>
          <p14:tracePt t="48371" x="2622550" y="5378450"/>
          <p14:tracePt t="48388" x="2654300" y="5372100"/>
          <p14:tracePt t="48404" x="2686050" y="5365750"/>
          <p14:tracePt t="48420" x="2698750" y="5365750"/>
          <p14:tracePt t="48438" x="2711450" y="5365750"/>
          <p14:tracePt t="48454" x="2717800" y="5365750"/>
          <p14:tracePt t="48470" x="2730500" y="5353050"/>
          <p14:tracePt t="48487" x="2762250" y="5314950"/>
          <p14:tracePt t="48503" x="2781300" y="5238750"/>
          <p14:tracePt t="48520" x="2806700" y="5187950"/>
          <p14:tracePt t="48537" x="2838450" y="5137150"/>
          <p14:tracePt t="48538" x="2851150" y="5130800"/>
          <p14:tracePt t="48553" x="2851150" y="5118100"/>
          <p14:tracePt t="48570" x="2857500" y="5073650"/>
          <p14:tracePt t="48586" x="2857500" y="5022850"/>
          <p14:tracePt t="48603" x="2844800" y="4984750"/>
          <p14:tracePt t="48620" x="2819400" y="4946650"/>
          <p14:tracePt t="48636" x="2781300" y="4889500"/>
          <p14:tracePt t="48654" x="2705100" y="4813300"/>
          <p14:tracePt t="48668" x="2679700" y="4806950"/>
          <p14:tracePt t="48685" x="2622550" y="4781550"/>
          <p14:tracePt t="48984" x="0" y="0"/>
        </p14:tracePtLst>
        <p14:tracePtLst>
          <p14:tracePt t="49657" x="3695700" y="5562600"/>
          <p14:tracePt t="49677" x="3689350" y="5568950"/>
          <p14:tracePt t="49877" x="3695700" y="5575300"/>
          <p14:tracePt t="49884" x="3797300" y="5600700"/>
          <p14:tracePt t="49898" x="3898900" y="5626100"/>
          <p14:tracePt t="49915" x="4133850" y="5645150"/>
          <p14:tracePt t="49931" x="4197350" y="5645150"/>
          <p14:tracePt t="49948" x="4254500" y="5645150"/>
          <p14:tracePt t="49964" x="4311650" y="5657850"/>
          <p14:tracePt t="49981" x="4432300" y="5683250"/>
          <p14:tracePt t="49997" x="4660900" y="5695950"/>
          <p14:tracePt t="50015" x="4953000" y="5715000"/>
          <p14:tracePt t="50031" x="5162550" y="5721350"/>
          <p14:tracePt t="50048" x="5251450" y="5727700"/>
          <p14:tracePt t="50065" x="5359400" y="5734050"/>
          <p14:tracePt t="50080" x="5454650" y="5734050"/>
          <p14:tracePt t="50097" x="5505450" y="5734050"/>
          <p14:tracePt t="50114" x="5556250" y="5734050"/>
          <p14:tracePt t="50115" x="5588000" y="5721350"/>
          <p14:tracePt t="50131" x="5638800" y="5708650"/>
          <p14:tracePt t="50147" x="5695950" y="5708650"/>
          <p14:tracePt t="50163" x="5765800" y="5708650"/>
          <p14:tracePt t="50180" x="5822950" y="5708650"/>
          <p14:tracePt t="50197" x="5886450" y="5715000"/>
          <p14:tracePt t="50213" x="5969000" y="5715000"/>
          <p14:tracePt t="50230" x="6083300" y="5721350"/>
          <p14:tracePt t="50247" x="6159500" y="5721350"/>
          <p14:tracePt t="50263" x="6229350" y="5715000"/>
          <p14:tracePt t="50279" x="6318250" y="5708650"/>
          <p14:tracePt t="50296" x="6369050" y="5708650"/>
          <p14:tracePt t="50313" x="6426200" y="5708650"/>
          <p14:tracePt t="50330" x="6470650" y="5708650"/>
          <p14:tracePt t="50346" x="6502400" y="5708650"/>
          <p14:tracePt t="50362" x="6527800" y="5708650"/>
          <p14:tracePt t="50379" x="6546850" y="5708650"/>
          <p14:tracePt t="51759" x="0" y="0"/>
        </p14:tracePtLst>
        <p14:tracePtLst>
          <p14:tracePt t="65739" x="4991100" y="850900"/>
          <p14:tracePt t="65799" x="4965700" y="863600"/>
          <p14:tracePt t="65807" x="4940300" y="914400"/>
          <p14:tracePt t="65816" x="4914900" y="946150"/>
          <p14:tracePt t="65829" x="4883150" y="996950"/>
          <p14:tracePt t="65846" x="4832350" y="1085850"/>
          <p14:tracePt t="65862" x="4768850" y="1244600"/>
          <p14:tracePt t="65879" x="4724400" y="1358900"/>
          <p14:tracePt t="65896" x="4699000" y="1524000"/>
          <p14:tracePt t="65912" x="4686300" y="1695450"/>
          <p14:tracePt t="65929" x="4686300" y="1854200"/>
          <p14:tracePt t="65946" x="4737100" y="2190750"/>
          <p14:tracePt t="65962" x="4749800" y="2330450"/>
          <p14:tracePt t="65979" x="4756150" y="2406650"/>
          <p14:tracePt t="65995" x="4768850" y="2470150"/>
          <p14:tracePt t="66012" x="4768850" y="2565400"/>
          <p14:tracePt t="66028" x="4794250" y="2641600"/>
          <p14:tracePt t="66045" x="4819650" y="2781300"/>
          <p14:tracePt t="66062" x="4832350" y="2863850"/>
          <p14:tracePt t="66078" x="4832350" y="2908300"/>
          <p14:tracePt t="66107" x="4908550" y="3409950"/>
          <p14:tracePt t="66116" x="4908550" y="3473450"/>
          <p14:tracePt t="66128" x="4914900" y="3562350"/>
          <p14:tracePt t="66145" x="4953000" y="3714750"/>
          <p14:tracePt t="66162" x="4978400" y="3835400"/>
          <p14:tracePt t="66178" x="5010150" y="3987800"/>
          <p14:tracePt t="66194" x="5054600" y="4140200"/>
          <p14:tracePt t="66211" x="5137150" y="4279900"/>
          <p14:tracePt t="66228" x="5200650" y="4343400"/>
          <p14:tracePt t="66245" x="5327650" y="4413250"/>
          <p14:tracePt t="66261" x="5365750" y="4438650"/>
          <p14:tracePt t="66277" x="5391150" y="4470400"/>
          <p14:tracePt t="66293" x="5429250" y="4508500"/>
          <p14:tracePt t="66310" x="5480050" y="4572000"/>
          <p14:tracePt t="66326" x="5556250" y="4654550"/>
          <p14:tracePt t="66343" x="5638800" y="4724400"/>
          <p14:tracePt t="66359" x="5715000" y="4768850"/>
          <p14:tracePt t="66376" x="5810250" y="4787900"/>
          <p14:tracePt t="66393" x="5924550" y="4787900"/>
          <p14:tracePt t="66409" x="6045200" y="4787900"/>
          <p14:tracePt t="66426" x="6153150" y="4787900"/>
          <p14:tracePt t="66442" x="6261100" y="4813300"/>
          <p14:tracePt t="66459" x="6362700" y="4819650"/>
          <p14:tracePt t="66476" x="6451600" y="4819650"/>
          <p14:tracePt t="66492" x="6584950" y="4819650"/>
          <p14:tracePt t="66509" x="6673850" y="4806950"/>
          <p14:tracePt t="66525" x="6813550" y="4787900"/>
          <p14:tracePt t="66542" x="6946900" y="4768850"/>
          <p14:tracePt t="66558" x="7131050" y="4730750"/>
          <p14:tracePt t="66575" x="7378700" y="4679950"/>
          <p14:tracePt t="66592" x="7499350" y="4648200"/>
          <p14:tracePt t="66608" x="7581900" y="4610100"/>
          <p14:tracePt t="66625" x="7658100" y="4559300"/>
          <p14:tracePt t="66641" x="7721600" y="4470400"/>
          <p14:tracePt t="66658" x="7766050" y="4400550"/>
          <p14:tracePt t="66675" x="7854950" y="4337050"/>
          <p14:tracePt t="66691" x="7918450" y="4311650"/>
          <p14:tracePt t="66708" x="8007350" y="4273550"/>
          <p14:tracePt t="66725" x="8070850" y="4235450"/>
          <p14:tracePt t="66741" x="8140700" y="4165600"/>
          <p14:tracePt t="66758" x="8204200" y="4044950"/>
          <p14:tracePt t="66774" x="8261350" y="3949700"/>
          <p14:tracePt t="66775" x="8293100" y="3905250"/>
          <p14:tracePt t="66791" x="8343900" y="3835400"/>
          <p14:tracePt t="66807" x="8388350" y="3778250"/>
          <p14:tracePt t="66824" x="8445500" y="3708400"/>
          <p14:tracePt t="66841" x="8496300" y="3638550"/>
          <p14:tracePt t="66857" x="8534400" y="3511550"/>
          <p14:tracePt t="66874" x="8591550" y="3270250"/>
          <p14:tracePt t="66890" x="8604250" y="3079750"/>
          <p14:tracePt t="66907" x="8636000" y="2876550"/>
          <p14:tracePt t="66923" x="8648700" y="2781300"/>
          <p14:tracePt t="66940" x="8661400" y="2679700"/>
          <p14:tracePt t="66957" x="8667750" y="2597150"/>
          <p14:tracePt t="66973" x="8674100" y="2489200"/>
          <p14:tracePt t="66990" x="8680450" y="2362200"/>
          <p14:tracePt t="67008" x="8661400" y="2139950"/>
          <p14:tracePt t="67025" x="8629650" y="2044700"/>
          <p14:tracePt t="67041" x="8578850" y="1974850"/>
          <p14:tracePt t="67057" x="8534400" y="1917700"/>
          <p14:tracePt t="67074" x="8509000" y="1854200"/>
          <p14:tracePt t="67090" x="8477250" y="1790700"/>
          <p14:tracePt t="67092" x="8458200" y="1758950"/>
          <p14:tracePt t="67107" x="8426450" y="1695450"/>
          <p14:tracePt t="67124" x="8382000" y="1612900"/>
          <p14:tracePt t="67140" x="8305800" y="1530350"/>
          <p14:tracePt t="67157" x="8235950" y="1473200"/>
          <p14:tracePt t="67173" x="8197850" y="1435100"/>
          <p14:tracePt t="67190" x="8159750" y="1390650"/>
          <p14:tracePt t="67207" x="8128000" y="1352550"/>
          <p14:tracePt t="67223" x="8102600" y="1333500"/>
          <p14:tracePt t="67240" x="8083550" y="1314450"/>
          <p14:tracePt t="67256" x="8064500" y="1295400"/>
          <p14:tracePt t="67273" x="8020050" y="1276350"/>
          <p14:tracePt t="67290" x="7988300" y="1250950"/>
          <p14:tracePt t="67306" x="7924800" y="1206500"/>
          <p14:tracePt t="67323" x="7880350" y="1181100"/>
          <p14:tracePt t="67339" x="7842250" y="1168400"/>
          <p14:tracePt t="67356" x="7829550" y="1162050"/>
          <p14:tracePt t="67372" x="7816850" y="1149350"/>
          <p14:tracePt t="67390" x="7785100" y="1130300"/>
          <p14:tracePt t="67406" x="7759700" y="1130300"/>
          <p14:tracePt t="67422" x="7721600" y="1111250"/>
          <p14:tracePt t="67439" x="7670800" y="1085850"/>
          <p14:tracePt t="67456" x="7607300" y="1047750"/>
          <p14:tracePt t="67472" x="7550150" y="1022350"/>
          <p14:tracePt t="67489" x="7486650" y="984250"/>
          <p14:tracePt t="67490" x="7461250" y="965200"/>
          <p14:tracePt t="67506" x="7397750" y="927100"/>
          <p14:tracePt t="67522" x="7334250" y="895350"/>
          <p14:tracePt t="67538" x="7277100" y="876300"/>
          <p14:tracePt t="67555" x="7207250" y="850900"/>
          <p14:tracePt t="67572" x="7124700" y="831850"/>
          <p14:tracePt t="67588" x="6985000" y="825500"/>
          <p14:tracePt t="67606" x="6699250" y="819150"/>
          <p14:tracePt t="67622" x="6400800" y="844550"/>
          <p14:tracePt t="67638" x="6102350" y="850900"/>
          <p14:tracePt t="67655" x="5905500" y="857250"/>
          <p14:tracePt t="67671" x="5803900" y="882650"/>
          <p14:tracePt t="67688" x="5695950" y="939800"/>
          <p14:tracePt t="67705" x="5607050" y="1028700"/>
          <p14:tracePt t="67706" x="5524500" y="1123950"/>
          <p14:tracePt t="67721" x="5334000" y="1390650"/>
          <p14:tracePt t="67738" x="5130800" y="1606550"/>
          <p14:tracePt t="67755" x="4965700" y="1739900"/>
          <p14:tracePt t="67771" x="4857750" y="1816100"/>
          <p14:tracePt t="67787" x="4762500" y="1885950"/>
          <p14:tracePt t="67803" x="4673600" y="1962150"/>
          <p14:tracePt t="67820" x="4591050" y="2051050"/>
          <p14:tracePt t="67836" x="4559300" y="2159000"/>
          <p14:tracePt t="67853" x="4546600" y="2266950"/>
          <p14:tracePt t="67870" x="4546600" y="2355850"/>
          <p14:tracePt t="67886" x="4546600" y="2400300"/>
          <p14:tracePt t="67903" x="4546600" y="2406650"/>
          <p14:tracePt t="67966" x="4552950" y="2413000"/>
          <p14:tracePt t="67974" x="4559300" y="2413000"/>
          <p14:tracePt t="67987" x="4572000" y="2432050"/>
          <p14:tracePt t="68004" x="4591050" y="2463800"/>
          <p14:tracePt t="68021" x="4610100" y="2527300"/>
          <p14:tracePt t="68037" x="4610100" y="2590800"/>
          <p14:tracePt t="68054" x="4610100" y="2635250"/>
          <p14:tracePt t="68070" x="4622800" y="2692400"/>
          <p14:tracePt t="68087" x="4641850" y="2749550"/>
          <p14:tracePt t="68103" x="4673600" y="2838450"/>
          <p14:tracePt t="68120" x="4724400" y="2997200"/>
          <p14:tracePt t="68137" x="4756150" y="3219450"/>
          <p14:tracePt t="68153" x="4781550" y="3435350"/>
          <p14:tracePt t="68170" x="4806950" y="3517900"/>
          <p14:tracePt t="68186" x="4813300" y="3556000"/>
          <p14:tracePt t="68202" x="4838700" y="3600450"/>
          <p14:tracePt t="68219" x="4883150" y="3632200"/>
          <p14:tracePt t="68220" x="4895850" y="3651250"/>
          <p14:tracePt t="68236" x="4940300" y="3670300"/>
          <p14:tracePt t="68252" x="4972050" y="3689350"/>
          <p14:tracePt t="68269" x="4997450" y="3702050"/>
          <p14:tracePt t="68287" x="5016500" y="3721100"/>
          <p14:tracePt t="68302" x="5029200" y="3759200"/>
          <p14:tracePt t="68319" x="5054600" y="3784600"/>
          <p14:tracePt t="68321" x="5067300" y="3803650"/>
          <p14:tracePt t="68335" x="5092700" y="3829050"/>
          <p14:tracePt t="68352" x="5137150" y="3898900"/>
          <p14:tracePt t="68369" x="5168900" y="3962400"/>
          <p14:tracePt t="68385" x="5219700" y="4032250"/>
          <p14:tracePt t="68402" x="5251450" y="4083050"/>
          <p14:tracePt t="68418" x="5257800" y="4102100"/>
          <p14:tracePt t="68435" x="5264150" y="4102100"/>
          <p14:tracePt t="68504" x="5264150" y="4108450"/>
          <p14:tracePt t="68521" x="5264150" y="4114800"/>
          <p14:tracePt t="68712" x="5257800" y="4102100"/>
          <p14:tracePt t="68720" x="5238750" y="4006850"/>
          <p14:tracePt t="68734" x="5187950" y="3854450"/>
          <p14:tracePt t="68751" x="5143500" y="3676650"/>
          <p14:tracePt t="68768" x="5124450" y="3517900"/>
          <p14:tracePt t="68784" x="5124450" y="3397250"/>
          <p14:tracePt t="68800" x="5143500" y="3295650"/>
          <p14:tracePt t="68816" x="5168900" y="3181350"/>
          <p14:tracePt t="68832" x="5175250" y="3098800"/>
          <p14:tracePt t="68849" x="5187950" y="3035300"/>
          <p14:tracePt t="68850" x="5187950" y="3016250"/>
          <p14:tracePt t="68866" x="5194300" y="2959100"/>
          <p14:tracePt t="68882" x="5194300" y="2933700"/>
          <p14:tracePt t="68899" x="5207000" y="2889250"/>
          <p14:tracePt t="68916" x="5213350" y="2851150"/>
          <p14:tracePt t="68932" x="5213350" y="2819400"/>
          <p14:tracePt t="68949" x="5226050" y="2806700"/>
          <p14:tracePt t="68965" x="5238750" y="2787650"/>
          <p14:tracePt t="68967" x="5251450" y="2787650"/>
          <p14:tracePt t="68982" x="5257800" y="2781300"/>
          <p14:tracePt t="68998" x="5264150" y="2768600"/>
          <p14:tracePt t="69015" x="5270500" y="2755900"/>
          <p14:tracePt t="69032" x="5276850" y="2736850"/>
          <p14:tracePt t="69048" x="5283200" y="2724150"/>
          <p14:tracePt t="69064" x="5295900" y="2717800"/>
          <p14:tracePt t="69081" x="5314950" y="2698750"/>
          <p14:tracePt t="69098" x="5321300" y="2692400"/>
          <p14:tracePt t="69114" x="5334000" y="2679700"/>
          <p14:tracePt t="69131" x="5340350" y="2673350"/>
          <p14:tracePt t="69148" x="5353050" y="2654300"/>
          <p14:tracePt t="69164" x="5372100" y="2635250"/>
          <p14:tracePt t="69181" x="5410200" y="2603500"/>
          <p14:tracePt t="69197" x="5422900" y="2584450"/>
          <p14:tracePt t="69214" x="5435600" y="2578100"/>
          <p14:tracePt t="69231" x="5448300" y="2571750"/>
          <p14:tracePt t="69247" x="5454650" y="2565400"/>
          <p14:tracePt t="69264" x="5467350" y="2559050"/>
          <p14:tracePt t="69280" x="5480050" y="2559050"/>
          <p14:tracePt t="69297" x="5499100" y="2559050"/>
          <p14:tracePt t="69314" x="5511800" y="2559050"/>
          <p14:tracePt t="69331" x="5530850" y="2565400"/>
          <p14:tracePt t="69348" x="5549900" y="2571750"/>
          <p14:tracePt t="69365" x="5575300" y="2571750"/>
          <p14:tracePt t="69381" x="5600700" y="2584450"/>
          <p14:tracePt t="69397" x="5619750" y="2590800"/>
          <p14:tracePt t="69414" x="5651500" y="2603500"/>
          <p14:tracePt t="69431" x="5695950" y="2622550"/>
          <p14:tracePt t="69447" x="5765800" y="2641600"/>
          <p14:tracePt t="69464" x="5848350" y="2660650"/>
          <p14:tracePt t="69481" x="5880100" y="2673350"/>
          <p14:tracePt t="69497" x="5911850" y="2686050"/>
          <p14:tracePt t="69515" x="5962650" y="2705100"/>
          <p14:tracePt t="69530" x="6013450" y="2736850"/>
          <p14:tracePt t="69547" x="6076950" y="2768600"/>
          <p14:tracePt t="69563" x="6127750" y="2794000"/>
          <p14:tracePt t="69565" x="6153150" y="2806700"/>
          <p14:tracePt t="69580" x="6178550" y="2825750"/>
          <p14:tracePt t="69581" x="6197600" y="2832100"/>
          <p14:tracePt t="69599" x="6216650" y="2851150"/>
          <p14:tracePt t="69613" x="6254750" y="2863850"/>
          <p14:tracePt t="69630" x="6280150" y="2882900"/>
          <p14:tracePt t="69646" x="6311900" y="2914650"/>
          <p14:tracePt t="69663" x="6324600" y="2940050"/>
          <p14:tracePt t="69679" x="6356350" y="2965450"/>
          <p14:tracePt t="69697" x="6375400" y="2984500"/>
          <p14:tracePt t="69713" x="6381750" y="2990850"/>
          <p14:tracePt t="69730" x="6388100" y="3009900"/>
          <p14:tracePt t="69746" x="6413500" y="3048000"/>
          <p14:tracePt t="69762" x="6438900" y="3086100"/>
          <p14:tracePt t="69781" x="6464300" y="3124200"/>
          <p14:tracePt t="69796" x="6464300" y="3130550"/>
          <p14:tracePt t="69811" x="6470650" y="3143250"/>
          <p14:tracePt t="69835" x="6470650" y="3149600"/>
          <p14:tracePt t="69849" x="6470650" y="3155950"/>
          <p14:tracePt t="69872" x="6470650" y="3162300"/>
          <p14:tracePt t="69894" x="6470650" y="3168650"/>
          <p14:tracePt t="69902" x="6464300" y="3175000"/>
          <p14:tracePt t="69919" x="6457950" y="3175000"/>
          <p14:tracePt t="69935" x="6451600" y="3175000"/>
          <p14:tracePt t="69945" x="6438900" y="3175000"/>
          <p14:tracePt t="69962" x="6413500" y="3168650"/>
          <p14:tracePt t="69978" x="6356350" y="3117850"/>
          <p14:tracePt t="69995" x="6318250" y="3067050"/>
          <p14:tracePt t="70011" x="6311900" y="3048000"/>
          <p14:tracePt t="70028" x="6311900" y="3016250"/>
          <p14:tracePt t="70045" x="6311900" y="2997200"/>
          <p14:tracePt t="70061" x="6311900" y="2984500"/>
          <p14:tracePt t="70078" x="6311900" y="2971800"/>
          <p14:tracePt t="70094" x="6311900" y="2959100"/>
          <p14:tracePt t="70156" x="6299200" y="2959100"/>
          <p14:tracePt t="70165" x="6280150" y="2971800"/>
          <p14:tracePt t="70178" x="6261100" y="2984500"/>
          <p14:tracePt t="70197" x="6210300" y="3003550"/>
          <p14:tracePt t="70211" x="6197600" y="3003550"/>
          <p14:tracePt t="70273" x="6203950" y="2997200"/>
          <p14:tracePt t="70281" x="6216650" y="2997200"/>
          <p14:tracePt t="70294" x="6235700" y="2997200"/>
          <p14:tracePt t="70311" x="6267450" y="2997200"/>
          <p14:tracePt t="70328" x="6273800" y="3003550"/>
          <p14:tracePt t="70395" x="6273800" y="3009900"/>
          <p14:tracePt t="70403" x="6273800" y="3016250"/>
          <p14:tracePt t="70411" x="6273800" y="3022600"/>
          <p14:tracePt t="70427" x="6273800" y="3041650"/>
          <p14:tracePt t="70443" x="6267450" y="3060700"/>
          <p14:tracePt t="70460" x="6267450" y="3086100"/>
          <p14:tracePt t="70476" x="6267450" y="3117850"/>
          <p14:tracePt t="70493" x="6273800" y="3143250"/>
          <p14:tracePt t="70510" x="6280150" y="3155950"/>
          <p14:tracePt t="70527" x="6292850" y="3175000"/>
          <p14:tracePt t="70543" x="6305550" y="3187700"/>
          <p14:tracePt t="70559" x="6311900" y="3187700"/>
          <p14:tracePt t="70576" x="6324600" y="3187700"/>
          <p14:tracePt t="70619" x="6330950" y="3187700"/>
          <p14:tracePt t="70625" x="6343650" y="3181350"/>
          <p14:tracePt t="70633" x="6369050" y="3175000"/>
          <p14:tracePt t="70642" x="6381750" y="3175000"/>
          <p14:tracePt t="70659" x="6407150" y="3155950"/>
          <p14:tracePt t="70676" x="6438900" y="3136900"/>
          <p14:tracePt t="70692" x="6470650" y="3111500"/>
          <p14:tracePt t="70709" x="6521450" y="3073400"/>
          <p14:tracePt t="70727" x="6546850" y="3041650"/>
          <p14:tracePt t="70742" x="6565900" y="3022600"/>
          <p14:tracePt t="70758" x="6578600" y="3003550"/>
          <p14:tracePt t="70777" x="6591300" y="2978150"/>
          <p14:tracePt t="70792" x="6604000" y="2959100"/>
          <p14:tracePt t="70808" x="6610350" y="2933700"/>
          <p14:tracePt t="70809" x="6623050" y="2914650"/>
          <p14:tracePt t="70826" x="6629400" y="2889250"/>
          <p14:tracePt t="70842" x="6648450" y="2863850"/>
          <p14:tracePt t="70858" x="6661150" y="2838450"/>
          <p14:tracePt t="70875" x="6667500" y="2813050"/>
          <p14:tracePt t="70891" x="6673850" y="2794000"/>
          <p14:tracePt t="70908" x="6686550" y="2774950"/>
          <p14:tracePt t="70909" x="6692900" y="2762250"/>
          <p14:tracePt t="70924" x="6692900" y="2749550"/>
          <p14:tracePt t="70941" x="6711950" y="2724150"/>
          <p14:tracePt t="70958" x="6718300" y="2692400"/>
          <p14:tracePt t="70974" x="6718300" y="2660650"/>
          <p14:tracePt t="70991" x="6724650" y="2635250"/>
          <p14:tracePt t="71007" x="6731000" y="2616200"/>
          <p14:tracePt t="71024" x="6737350" y="2603500"/>
          <p14:tracePt t="71025" x="6737350" y="2597150"/>
          <p14:tracePt t="71042" x="6737350" y="2590800"/>
          <p14:tracePt t="71063" x="6743700" y="2584450"/>
          <p14:tracePt t="71093" x="6743700" y="2578100"/>
          <p14:tracePt t="71233" x="6750050" y="2590800"/>
          <p14:tracePt t="71242" x="6756400" y="2597150"/>
          <p14:tracePt t="71247" x="6762750" y="2609850"/>
          <p14:tracePt t="71256" x="6781800" y="2622550"/>
          <p14:tracePt t="71273" x="6788150" y="2628900"/>
          <p14:tracePt t="71290" x="6800850" y="2635250"/>
          <p14:tracePt t="71306" x="6813550" y="2641600"/>
          <p14:tracePt t="71323" x="6819900" y="2641600"/>
          <p14:tracePt t="71339" x="6826250" y="2641600"/>
          <p14:tracePt t="71363" x="6832600" y="2641600"/>
          <p14:tracePt t="71379" x="6838950" y="2641600"/>
          <p14:tracePt t="71394" x="6851650" y="2641600"/>
          <p14:tracePt t="71407" x="6864350" y="2647950"/>
          <p14:tracePt t="71422" x="6889750" y="2654300"/>
          <p14:tracePt t="71439" x="6921500" y="2660650"/>
          <p14:tracePt t="71539" x="6927850" y="2660650"/>
          <p14:tracePt t="71947" x="6927850" y="2654300"/>
          <p14:tracePt t="71963" x="6927850" y="2641600"/>
          <p14:tracePt t="71970" x="6927850" y="2628900"/>
          <p14:tracePt t="71985" x="6927850" y="2622550"/>
          <p14:tracePt t="72001" x="6927850" y="2616200"/>
          <p14:tracePt t="72023" x="6927850" y="2609850"/>
          <p14:tracePt t="72040" x="6927850" y="2603500"/>
          <p14:tracePt t="72047" x="6921500" y="2603500"/>
          <p14:tracePt t="72056" x="6908800" y="2597150"/>
          <p14:tracePt t="72070" x="6877050" y="2590800"/>
          <p14:tracePt t="72087" x="6832600" y="2584450"/>
          <p14:tracePt t="72103" x="6775450" y="2590800"/>
          <p14:tracePt t="72119" x="6756400" y="2597150"/>
          <p14:tracePt t="72136" x="6743700" y="2603500"/>
          <p14:tracePt t="72153" x="6737350" y="2622550"/>
          <p14:tracePt t="72170" x="6737350" y="2641600"/>
          <p14:tracePt t="72186" x="6737350" y="2647950"/>
          <p14:tracePt t="72239" x="6750050" y="2647950"/>
          <p14:tracePt t="72254" x="6762750" y="2647950"/>
          <p14:tracePt t="72261" x="6775450" y="2641600"/>
          <p14:tracePt t="72270" x="6781800" y="2635250"/>
          <p14:tracePt t="72286" x="6800850" y="2622550"/>
          <p14:tracePt t="72302" x="6807200" y="2622550"/>
          <p14:tracePt t="72318" x="6807200" y="2616200"/>
          <p14:tracePt t="72377" x="6775450" y="2616200"/>
          <p14:tracePt t="72386" x="6750050" y="2609850"/>
          <p14:tracePt t="72393" x="6731000" y="2603500"/>
          <p14:tracePt t="72403" x="6711950" y="2603500"/>
          <p14:tracePt t="72477" x="6724650" y="2603500"/>
          <p14:tracePt t="72486" x="6750050" y="2603500"/>
          <p14:tracePt t="72491" x="6762750" y="2603500"/>
          <p14:tracePt t="72500" x="6788150" y="2603500"/>
          <p14:tracePt t="72516" x="6807200" y="2603500"/>
          <p14:tracePt t="72534" x="6813550" y="2603500"/>
          <p14:tracePt t="72615" x="6832600" y="2597150"/>
          <p14:tracePt t="72623" x="6883400" y="2597150"/>
          <p14:tracePt t="72632" x="6940550" y="2584450"/>
          <p14:tracePt t="72649" x="7143750" y="2552700"/>
          <p14:tracePt t="72666" x="7448550" y="2520950"/>
          <p14:tracePt t="72683" x="7689850" y="2463800"/>
          <p14:tracePt t="72684" x="7785100" y="2425700"/>
          <p14:tracePt t="72700" x="7867650" y="2362200"/>
          <p14:tracePt t="72716" x="7905750" y="2330450"/>
          <p14:tracePt t="72733" x="7905750" y="2305050"/>
          <p14:tracePt t="72749" x="7905750" y="2266950"/>
          <p14:tracePt t="72766" x="7905750" y="2247900"/>
          <p14:tracePt t="72783" x="7905750" y="2235200"/>
          <p14:tracePt t="72799" x="7924800" y="2222500"/>
          <p14:tracePt t="72800" x="7950200" y="2209800"/>
          <p14:tracePt t="72816" x="8007350" y="2190750"/>
          <p14:tracePt t="72832" x="8070850" y="2165350"/>
          <p14:tracePt t="72850" x="8121650" y="2133600"/>
          <p14:tracePt t="72865" x="8153400" y="2095500"/>
          <p14:tracePt t="72882" x="8204200" y="2057400"/>
          <p14:tracePt t="72900" x="8242300" y="2044700"/>
          <p14:tracePt t="72916" x="8248650" y="2038350"/>
          <p14:tracePt t="72984" x="8216900" y="2038350"/>
          <p14:tracePt t="72992" x="8185150" y="2038350"/>
          <p14:tracePt t="73001" x="8178800" y="2038350"/>
          <p14:tracePt t="73015" x="8172450" y="2038350"/>
          <p14:tracePt t="73032" x="8166100" y="2044700"/>
          <p14:tracePt t="73170" x="8166100" y="2051050"/>
          <p14:tracePt t="73176" x="8134350" y="2057400"/>
          <p14:tracePt t="73185" x="8089900" y="2057400"/>
          <p14:tracePt t="73198" x="8077200" y="2057400"/>
          <p14:tracePt t="73214" x="8064500" y="2063750"/>
          <p14:tracePt t="73284" x="8058150" y="2063750"/>
          <p14:tracePt t="73292" x="8032750" y="2070100"/>
          <p14:tracePt t="73300" x="7994650" y="2082800"/>
          <p14:tracePt t="73314" x="7874000" y="2082800"/>
          <p14:tracePt t="73331" x="7734300" y="2082800"/>
          <p14:tracePt t="73348" x="7639050" y="2076450"/>
          <p14:tracePt t="73364" x="7632700" y="2076450"/>
          <p14:tracePt t="73384" x="7658100" y="2076450"/>
          <p14:tracePt t="73397" x="7734300" y="2076450"/>
          <p14:tracePt t="73414" x="7893050" y="2076450"/>
          <p14:tracePt t="73414" x="7943850" y="2076450"/>
          <p14:tracePt t="73430" x="8001000" y="2076450"/>
          <p14:tracePt t="73447" x="8007350" y="2076450"/>
          <p14:tracePt t="73531" x="8001000" y="2076450"/>
          <p14:tracePt t="73538" x="8001000" y="2070100"/>
          <p14:tracePt t="73554" x="7994650" y="2063750"/>
          <p14:tracePt t="73569" x="7994650" y="2057400"/>
          <p14:tracePt t="73580" x="7988300" y="2051050"/>
          <p14:tracePt t="73596" x="7988300" y="2044700"/>
          <p14:tracePt t="73613" x="7988300" y="2019300"/>
          <p14:tracePt t="73630" x="7975600" y="1993900"/>
          <p14:tracePt t="73646" x="7969250" y="1949450"/>
          <p14:tracePt t="73663" x="7962900" y="1911350"/>
          <p14:tracePt t="73679" x="7962900" y="1835150"/>
          <p14:tracePt t="73696" x="7943850" y="1727200"/>
          <p14:tracePt t="73713" x="7931150" y="1657350"/>
          <p14:tracePt t="73730" x="7918450" y="1568450"/>
          <p14:tracePt t="73745" x="7912100" y="1543050"/>
          <p14:tracePt t="73761" x="7880350" y="1454150"/>
          <p14:tracePt t="73778" x="7867650" y="1441450"/>
          <p14:tracePt t="73806" x="7854950" y="1435100"/>
          <p14:tracePt t="73814" x="7835900" y="1435100"/>
          <p14:tracePt t="73827" x="7797800" y="1435100"/>
          <p14:tracePt t="73844" x="7651750" y="1435100"/>
          <p14:tracePt t="73860" x="7581900" y="1447800"/>
          <p14:tracePt t="73877" x="7550150" y="1460500"/>
          <p14:tracePt t="73893" x="7537450" y="1517650"/>
          <p14:tracePt t="73911" x="7556500" y="1619250"/>
          <p14:tracePt t="73928" x="7632700" y="1758950"/>
          <p14:tracePt t="73944" x="7816850" y="1974850"/>
          <p14:tracePt t="73961" x="7918450" y="2095500"/>
          <p14:tracePt t="73977" x="7950200" y="2273300"/>
          <p14:tracePt t="73993" x="7943850" y="2406650"/>
          <p14:tracePt t="74010" x="7893050" y="2457450"/>
          <p14:tracePt t="74026" x="7778750" y="2470150"/>
          <p14:tracePt t="74043" x="7696200" y="2476500"/>
          <p14:tracePt t="74061" x="7689850" y="2476500"/>
          <p14:tracePt t="74144" x="7689850" y="2470150"/>
          <p14:tracePt t="74152" x="7696200" y="2463800"/>
          <p14:tracePt t="74161" x="7696200" y="2457450"/>
          <p14:tracePt t="74177" x="7696200" y="2444750"/>
          <p14:tracePt t="74194" x="7702550" y="2425700"/>
          <p14:tracePt t="74212" x="7702550" y="2400300"/>
          <p14:tracePt t="74227" x="7715250" y="2381250"/>
          <p14:tracePt t="74244" x="7721600" y="2368550"/>
          <p14:tracePt t="74245" x="7721600" y="2362200"/>
          <p14:tracePt t="74261" x="7727950" y="2355850"/>
          <p14:tracePt t="74277" x="7727950" y="2349500"/>
          <p14:tracePt t="74294" x="7727950" y="2330450"/>
          <p14:tracePt t="74310" x="7734300" y="2317750"/>
          <p14:tracePt t="74327" x="7740650" y="2311400"/>
          <p14:tracePt t="74329" x="0" y="0"/>
        </p14:tracePtLst>
        <p14:tracePtLst>
          <p14:tracePt t="75413" x="7105650" y="819150"/>
          <p14:tracePt t="76803" x="7105650" y="825500"/>
          <p14:tracePt t="77111" x="7092950" y="825500"/>
          <p14:tracePt t="77119" x="7080250" y="831850"/>
          <p14:tracePt t="77132" x="7067550" y="838200"/>
          <p14:tracePt t="77148" x="7048500" y="850900"/>
          <p14:tracePt t="77164" x="7048500" y="857250"/>
          <p14:tracePt t="77181" x="7048500" y="882650"/>
          <p14:tracePt t="77197" x="7048500" y="908050"/>
          <p14:tracePt t="77214" x="7061200" y="933450"/>
          <p14:tracePt t="77231" x="7086600" y="965200"/>
          <p14:tracePt t="77247" x="7112000" y="971550"/>
          <p14:tracePt t="77264" x="7143750" y="971550"/>
          <p14:tracePt t="77281" x="7200900" y="933450"/>
          <p14:tracePt t="77297" x="7239000" y="895350"/>
          <p14:tracePt t="77313" x="7251700" y="882650"/>
          <p14:tracePt t="77357" x="7251700" y="876300"/>
          <p14:tracePt t="77373" x="7239000" y="876300"/>
          <p14:tracePt t="77379" x="7226300" y="876300"/>
          <p14:tracePt t="77388" x="7213600" y="876300"/>
          <p14:tracePt t="77404" x="7207250" y="882650"/>
          <p14:tracePt t="77414" x="7200900" y="882650"/>
          <p14:tracePt t="77511" x="7207250" y="889000"/>
          <p14:tracePt t="77842" x="7200900" y="889000"/>
          <p14:tracePt t="77850" x="7194550" y="889000"/>
          <p14:tracePt t="77872" x="7181850" y="889000"/>
          <p14:tracePt t="77888" x="7175500" y="889000"/>
          <p14:tracePt t="77896" x="7175500" y="882650"/>
          <p14:tracePt t="77911" x="7169150" y="882650"/>
          <p14:tracePt t="78764" x="7162800" y="882650"/>
          <p14:tracePt t="79078" x="7162800" y="889000"/>
          <p14:tracePt t="79094" x="7162800" y="895350"/>
          <p14:tracePt t="79102" x="7156450" y="895350"/>
          <p14:tracePt t="79140" x="0" y="0"/>
        </p14:tracePtLst>
        <p14:tracePtLst>
          <p14:tracePt t="80793" x="8324850" y="3041650"/>
          <p14:tracePt t="81047" x="8324850" y="3048000"/>
          <p14:tracePt t="81223" x="8312150" y="3060700"/>
          <p14:tracePt t="81232" x="8312150" y="3067050"/>
          <p14:tracePt t="81239" x="8305800" y="3079750"/>
          <p14:tracePt t="81247" x="8299450" y="3092450"/>
          <p14:tracePt t="81264" x="8293100" y="3130550"/>
          <p14:tracePt t="81280" x="8293100" y="3155950"/>
          <p14:tracePt t="81297" x="8293100" y="3175000"/>
          <p14:tracePt t="81314" x="8286750" y="3181350"/>
          <p14:tracePt t="81330" x="8286750" y="3187700"/>
          <p14:tracePt t="81353" x="8293100" y="3187700"/>
          <p14:tracePt t="81363" x="8299450" y="3187700"/>
          <p14:tracePt t="81380" x="8305800" y="3162300"/>
          <p14:tracePt t="81397" x="8312150" y="3136900"/>
          <p14:tracePt t="81414" x="8312150" y="3130550"/>
          <p14:tracePt t="81491" x="8305800" y="3130550"/>
          <p14:tracePt t="81507" x="8299450" y="3130550"/>
          <p14:tracePt t="81516" x="8293100" y="3130550"/>
          <p14:tracePt t="81530" x="8280400" y="3136900"/>
          <p14:tracePt t="81546" x="8274050" y="3143250"/>
          <p14:tracePt t="81591" x="8274050" y="3149600"/>
          <p14:tracePt t="81599" x="8280400" y="3149600"/>
          <p14:tracePt t="81612" x="8293100" y="3149600"/>
          <p14:tracePt t="81629" x="8312150" y="3149600"/>
          <p14:tracePt t="81645" x="8318500" y="3149600"/>
          <p14:tracePt t="81862" x="0" y="0"/>
        </p14:tracePtLst>
        <p14:tracePtLst>
          <p14:tracePt t="82530" x="5607050" y="2647950"/>
          <p14:tracePt t="82660" x="5594350" y="2654300"/>
          <p14:tracePt t="82668" x="5594350" y="2660650"/>
          <p14:tracePt t="82677" x="5588000" y="2673350"/>
          <p14:tracePt t="82691" x="5588000" y="2686050"/>
          <p14:tracePt t="82708" x="5588000" y="2736850"/>
          <p14:tracePt t="82724" x="5594350" y="2762250"/>
          <p14:tracePt t="82741" x="5613400" y="2781300"/>
          <p14:tracePt t="82758" x="5626100" y="2787650"/>
          <p14:tracePt t="82776" x="5695950" y="2787650"/>
          <p14:tracePt t="82791" x="5721350" y="2787650"/>
          <p14:tracePt t="82807" x="5727700" y="2755900"/>
          <p14:tracePt t="82824" x="5727700" y="2730500"/>
          <p14:tracePt t="82840" x="5727700" y="2717800"/>
          <p14:tracePt t="82857" x="5721350" y="2698750"/>
          <p14:tracePt t="82873" x="5708650" y="2692400"/>
          <p14:tracePt t="82891" x="5683250" y="2679700"/>
          <p14:tracePt t="82914" x="5676900" y="2679700"/>
          <p14:tracePt t="82930" x="5670550" y="2679700"/>
          <p14:tracePt t="82940" x="5670550" y="2686050"/>
          <p14:tracePt t="82956" x="5664200" y="2705100"/>
          <p14:tracePt t="82973" x="5664200" y="2736850"/>
          <p14:tracePt t="82990" x="5670550" y="2774950"/>
          <p14:tracePt t="83006" x="5708650" y="2813050"/>
          <p14:tracePt t="83024" x="5721350" y="2813050"/>
          <p14:tracePt t="83039" x="5734050" y="2819400"/>
          <p14:tracePt t="83056" x="5746750" y="2819400"/>
          <p14:tracePt t="83114" x="5740400" y="2813050"/>
          <p14:tracePt t="83123" x="5727700" y="2794000"/>
          <p14:tracePt t="83130" x="5715000" y="2787650"/>
          <p14:tracePt t="83139" x="5702300" y="2768600"/>
          <p14:tracePt t="83155" x="5645150" y="2736850"/>
          <p14:tracePt t="83172" x="5632450" y="2724150"/>
          <p14:tracePt t="83189" x="5632450" y="2717800"/>
          <p14:tracePt t="83436" x="0" y="0"/>
        </p14:tracePtLst>
        <p14:tracePtLst>
          <p14:tracePt t="85051" x="6242050" y="3028950"/>
          <p14:tracePt t="86434" x="0" y="0"/>
        </p14:tracePtLst>
        <p14:tracePtLst>
          <p14:tracePt t="97232" x="6819900" y="4895850"/>
          <p14:tracePt t="97248" x="6819900" y="4908550"/>
          <p14:tracePt t="97256" x="6819900" y="4914900"/>
          <p14:tracePt t="97264" x="6819900" y="4927600"/>
          <p14:tracePt t="97278" x="6819900" y="4946650"/>
          <p14:tracePt t="97295" x="6826250" y="4965700"/>
          <p14:tracePt t="97312" x="6832600" y="4997450"/>
          <p14:tracePt t="97328" x="6858000" y="5048250"/>
          <p14:tracePt t="97345" x="6877050" y="5130800"/>
          <p14:tracePt t="97362" x="6896100" y="5226050"/>
          <p14:tracePt t="97378" x="6889750" y="5372100"/>
          <p14:tracePt t="97395" x="6883400" y="5530850"/>
          <p14:tracePt t="97411" x="6877050" y="5708650"/>
          <p14:tracePt t="97428" x="6851650" y="5861050"/>
          <p14:tracePt t="97445" x="6832600" y="5975350"/>
          <p14:tracePt t="97461" x="6781800" y="6013450"/>
          <p14:tracePt t="97478" x="6667500" y="6045200"/>
          <p14:tracePt t="97495" x="6489700" y="6032500"/>
          <p14:tracePt t="97511" x="6178550" y="5949950"/>
          <p14:tracePt t="97527" x="5619750" y="5778500"/>
          <p14:tracePt t="97544" x="5029200" y="5689600"/>
          <p14:tracePt t="97560" x="4413250" y="5568950"/>
          <p14:tracePt t="97577" x="3702050" y="5518150"/>
          <p14:tracePt t="97578" x="3295650" y="5518150"/>
          <p14:tracePt t="97594" x="2540000" y="5416550"/>
          <p14:tracePt t="97610" x="1917700" y="5353050"/>
          <p14:tracePt t="97627" x="1555750" y="5276850"/>
          <p14:tracePt t="97643" x="1377950" y="5232400"/>
          <p14:tracePt t="97660" x="1295400" y="5194300"/>
          <p14:tracePt t="97676" x="1250950" y="5162550"/>
          <p14:tracePt t="97693" x="1225550" y="5137150"/>
          <p14:tracePt t="97694" x="1219200" y="5124450"/>
          <p14:tracePt t="97770" x="1238250" y="5124450"/>
          <p14:tracePt t="97779" x="1270000" y="5130800"/>
          <p14:tracePt t="97786" x="1295400" y="5137150"/>
          <p14:tracePt t="97794" x="1314450" y="5137150"/>
          <p14:tracePt t="97809" x="1377950" y="5137150"/>
          <p14:tracePt t="97825" x="1435100" y="5130800"/>
          <p14:tracePt t="97842" x="1524000" y="5130800"/>
          <p14:tracePt t="97858" x="1612900" y="5137150"/>
          <p14:tracePt t="97875" x="1689100" y="5143500"/>
          <p14:tracePt t="97891" x="1790700" y="5181600"/>
          <p14:tracePt t="97908" x="1981200" y="5213350"/>
          <p14:tracePt t="97925" x="2089150" y="5219700"/>
          <p14:tracePt t="97942" x="2197100" y="5226050"/>
          <p14:tracePt t="97958" x="2292350" y="5226050"/>
          <p14:tracePt t="97974" x="2387600" y="5232400"/>
          <p14:tracePt t="97991" x="2463800" y="5232400"/>
          <p14:tracePt t="97991" x="2495550" y="5226050"/>
          <p14:tracePt t="98008" x="2540000" y="5213350"/>
          <p14:tracePt t="98024" x="2571750" y="5207000"/>
          <p14:tracePt t="98041" x="2590800" y="5207000"/>
          <p14:tracePt t="98057" x="2597150" y="5200650"/>
          <p14:tracePt t="98074" x="2609850" y="5194300"/>
          <p14:tracePt t="98090" x="2622550" y="5181600"/>
          <p14:tracePt t="98107" x="2641600" y="5162550"/>
          <p14:tracePt t="98108" x="2647950" y="5156200"/>
          <p14:tracePt t="98124" x="2667000" y="5137150"/>
          <p14:tracePt t="98141" x="2673350" y="5118100"/>
          <p14:tracePt t="98158" x="2673350" y="5092700"/>
          <p14:tracePt t="98175" x="2673350" y="5080000"/>
          <p14:tracePt t="98191" x="2673350" y="5067300"/>
          <p14:tracePt t="98254" x="2667000" y="5060950"/>
          <p14:tracePt t="98262" x="2654300" y="5048250"/>
          <p14:tracePt t="98275" x="2647950" y="5041900"/>
          <p14:tracePt t="98276" x="2635250" y="5035550"/>
          <p14:tracePt t="98290" x="2622550" y="5022850"/>
          <p14:tracePt t="98308" x="2609850" y="5010150"/>
          <p14:tracePt t="98309" x="2597150" y="5003800"/>
          <p14:tracePt t="98324" x="2578100" y="4991100"/>
          <p14:tracePt t="98340" x="2527300" y="4978400"/>
          <p14:tracePt t="98357" x="2489200" y="4978400"/>
          <p14:tracePt t="98374" x="2463800" y="4978400"/>
          <p14:tracePt t="98390" x="2457450" y="4984750"/>
          <p14:tracePt t="98407" x="2444750" y="5010150"/>
          <p14:tracePt t="98408" x="2438400" y="5029200"/>
          <p14:tracePt t="98423" x="2432050" y="5048250"/>
          <p14:tracePt t="98440" x="2419350" y="5137150"/>
          <p14:tracePt t="98456" x="2413000" y="5175250"/>
          <p14:tracePt t="98473" x="2413000" y="5219700"/>
          <p14:tracePt t="98490" x="2413000" y="5264150"/>
          <p14:tracePt t="98506" x="2419350" y="5289550"/>
          <p14:tracePt t="98523" x="2444750" y="5327650"/>
          <p14:tracePt t="98540" x="2463800" y="5340350"/>
          <p14:tracePt t="98556" x="2489200" y="5353050"/>
          <p14:tracePt t="98572" x="2520950" y="5365750"/>
          <p14:tracePt t="98589" x="2546350" y="5372100"/>
          <p14:tracePt t="98606" x="2584450" y="5372100"/>
          <p14:tracePt t="98623" x="2622550" y="5372100"/>
          <p14:tracePt t="98639" x="2635250" y="5372100"/>
          <p14:tracePt t="98656" x="2660650" y="5365750"/>
          <p14:tracePt t="98673" x="2673350" y="5340350"/>
          <p14:tracePt t="98689" x="2686050" y="5314950"/>
          <p14:tracePt t="98705" x="2711450" y="5257800"/>
          <p14:tracePt t="98723" x="2743200" y="5200650"/>
          <p14:tracePt t="98739" x="2755900" y="5181600"/>
          <p14:tracePt t="98756" x="2762250" y="5168900"/>
          <p14:tracePt t="98771" x="2762250" y="5162550"/>
          <p14:tracePt t="98787" x="2749550" y="5124450"/>
          <p14:tracePt t="98804" x="2717800" y="5067300"/>
          <p14:tracePt t="98820" x="2686050" y="5022850"/>
          <p14:tracePt t="98837" x="2660650" y="4997450"/>
          <p14:tracePt t="98855" x="2628900" y="4991100"/>
          <p14:tracePt t="98871" x="2609850" y="4984750"/>
          <p14:tracePt t="98887" x="2584450" y="4984750"/>
          <p14:tracePt t="98904" x="2578100" y="4991100"/>
          <p14:tracePt t="98921" x="2565400" y="4991100"/>
          <p14:tracePt t="98937" x="2546350" y="4997450"/>
          <p14:tracePt t="98939" x="2533650" y="5010150"/>
          <p14:tracePt t="98954" x="2514600" y="5022850"/>
          <p14:tracePt t="98971" x="2495550" y="5035550"/>
          <p14:tracePt t="98987" x="2482850" y="5048250"/>
          <p14:tracePt t="99004" x="2482850" y="5054600"/>
          <p14:tracePt t="99020" x="2489200" y="5067300"/>
          <p14:tracePt t="99037" x="2533650" y="5080000"/>
          <p14:tracePt t="99054" x="2622550" y="5092700"/>
          <p14:tracePt t="99070" x="2698750" y="5092700"/>
          <p14:tracePt t="99087" x="2768600" y="5086350"/>
          <p14:tracePt t="99103" x="2806700" y="5060950"/>
          <p14:tracePt t="99120" x="2819400" y="5035550"/>
          <p14:tracePt t="99136" x="2819400" y="5016500"/>
          <p14:tracePt t="99153" x="2819400" y="5010150"/>
          <p14:tracePt t="99170" x="2819400" y="5003800"/>
          <p14:tracePt t="99186" x="2794000" y="5003800"/>
          <p14:tracePt t="99203" x="2755900" y="5003800"/>
          <p14:tracePt t="99219" x="2667000" y="5010150"/>
          <p14:tracePt t="99236" x="2578100" y="5035550"/>
          <p14:tracePt t="99253" x="2514600" y="5067300"/>
          <p14:tracePt t="99269" x="2482850" y="5099050"/>
          <p14:tracePt t="99286" x="2482850" y="5111750"/>
          <p14:tracePt t="99302" x="2495550" y="5130800"/>
          <p14:tracePt t="99319" x="2565400" y="5156200"/>
          <p14:tracePt t="99336" x="2679700" y="5168900"/>
          <p14:tracePt t="99352" x="2832100" y="5156200"/>
          <p14:tracePt t="99369" x="2901950" y="5137150"/>
          <p14:tracePt t="99385" x="2940050" y="5092700"/>
          <p14:tracePt t="99402" x="2946400" y="5067300"/>
          <p14:tracePt t="99561" x="2952750" y="5067300"/>
          <p14:tracePt t="99569" x="2959100" y="5067300"/>
          <p14:tracePt t="99577" x="2971800" y="5067300"/>
          <p14:tracePt t="99729" x="0" y="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686800" cy="5715000"/>
          </a:xfrm>
        </p:spPr>
        <p:txBody>
          <a:bodyPr>
            <a:normAutofit fontScale="62500" lnSpcReduction="20000"/>
          </a:bodyPr>
          <a:lstStyle/>
          <a:p>
            <a:pPr algn="ctr" defTabSz="906463" eaLnBrk="0" hangingPunct="0">
              <a:buNone/>
            </a:pPr>
            <a:r>
              <a:rPr lang="en-US" sz="6900" b="1" dirty="0" smtClean="0">
                <a:solidFill>
                  <a:schemeClr val="tx2"/>
                </a:solidFill>
                <a:latin typeface="Berlin Sans FB Demi" pitchFamily="34" charset="0"/>
              </a:rPr>
              <a:t>Summary</a:t>
            </a:r>
            <a:endParaRPr lang="en-US" sz="4000" b="1" dirty="0" smtClean="0">
              <a:solidFill>
                <a:schemeClr val="tx2"/>
              </a:solidFill>
              <a:latin typeface="Berlin Sans FB Demi" pitchFamily="34" charset="0"/>
            </a:endParaRPr>
          </a:p>
          <a:p>
            <a:pPr defTabSz="906463" eaLnBrk="0" hangingPunct="0">
              <a:buNone/>
            </a:pPr>
            <a:endParaRPr lang="en-US" sz="4800" b="1" dirty="0" smtClean="0">
              <a:solidFill>
                <a:schemeClr val="tx2"/>
              </a:solidFill>
              <a:latin typeface="Arial" charset="0"/>
            </a:endParaRPr>
          </a:p>
          <a:p>
            <a:pPr marL="0" indent="0" defTabSz="906463">
              <a:buNone/>
            </a:pPr>
            <a:endParaRPr lang="en-US" dirty="0" smtClean="0">
              <a:latin typeface="Arial" pitchFamily="34" charset="0"/>
              <a:cs typeface="Arial" pitchFamily="34" charset="0"/>
            </a:endParaRPr>
          </a:p>
          <a:p>
            <a:pPr defTabSz="906463">
              <a:buFontTx/>
              <a:buChar char="•"/>
            </a:pPr>
            <a:r>
              <a:rPr lang="en-US" dirty="0" smtClean="0">
                <a:latin typeface="Arial" pitchFamily="34" charset="0"/>
                <a:cs typeface="Arial" pitchFamily="34" charset="0"/>
              </a:rPr>
              <a:t>A </a:t>
            </a:r>
            <a:r>
              <a:rPr lang="en-US" dirty="0">
                <a:latin typeface="Arial" pitchFamily="34" charset="0"/>
                <a:cs typeface="Arial" pitchFamily="34" charset="0"/>
              </a:rPr>
              <a:t>ketogenic diet dramatically increases and sustains endogenous FGF21 production in wild-type and PPARα KO mice indicating PPARα-independent regulation of </a:t>
            </a:r>
            <a:r>
              <a:rPr lang="en-US" dirty="0" smtClean="0">
                <a:latin typeface="Arial" pitchFamily="34" charset="0"/>
                <a:cs typeface="Arial" pitchFamily="34" charset="0"/>
              </a:rPr>
              <a:t>FGF21.</a:t>
            </a:r>
          </a:p>
          <a:p>
            <a:pPr defTabSz="906463">
              <a:buFontTx/>
              <a:buChar char="•"/>
            </a:pPr>
            <a:r>
              <a:rPr lang="en-US" dirty="0">
                <a:latin typeface="Arial" pitchFamily="34" charset="0"/>
                <a:cs typeface="Arial" pitchFamily="34" charset="0"/>
              </a:rPr>
              <a:t>Comprehensive metabolomics platform provided information on metabolic alterations for more than 300 polar metabolites in mouse liver. </a:t>
            </a:r>
          </a:p>
          <a:p>
            <a:pPr defTabSz="906463">
              <a:buFontTx/>
              <a:buChar char="•"/>
            </a:pPr>
            <a:r>
              <a:rPr lang="en-US" dirty="0" smtClean="0">
                <a:latin typeface="Arial" pitchFamily="34" charset="0"/>
                <a:cs typeface="Arial" pitchFamily="34" charset="0"/>
              </a:rPr>
              <a:t>A </a:t>
            </a:r>
            <a:r>
              <a:rPr lang="en-US" dirty="0">
                <a:latin typeface="Arial" pitchFamily="34" charset="0"/>
                <a:cs typeface="Arial" pitchFamily="34" charset="0"/>
              </a:rPr>
              <a:t>cluster of metabolites  associated with FGF21 production in PPARα KO mice </a:t>
            </a:r>
            <a:r>
              <a:rPr lang="en-US" dirty="0" smtClean="0">
                <a:latin typeface="Arial" pitchFamily="34" charset="0"/>
                <a:cs typeface="Arial" pitchFamily="34" charset="0"/>
              </a:rPr>
              <a:t>was </a:t>
            </a:r>
            <a:r>
              <a:rPr lang="en-US" dirty="0">
                <a:latin typeface="Arial" pitchFamily="34" charset="0"/>
                <a:cs typeface="Arial" pitchFamily="34" charset="0"/>
              </a:rPr>
              <a:t>identified and </a:t>
            </a:r>
            <a:r>
              <a:rPr lang="en-US" dirty="0" smtClean="0">
                <a:latin typeface="Arial" pitchFamily="34" charset="0"/>
                <a:cs typeface="Arial" pitchFamily="34" charset="0"/>
              </a:rPr>
              <a:t>suggests </a:t>
            </a:r>
            <a:r>
              <a:rPr lang="en-US" dirty="0">
                <a:latin typeface="Arial" pitchFamily="34" charset="0"/>
                <a:cs typeface="Arial" pitchFamily="34" charset="0"/>
              </a:rPr>
              <a:t>this increase is associated with increased metabolic stress in the </a:t>
            </a:r>
            <a:r>
              <a:rPr lang="en-US" dirty="0" smtClean="0">
                <a:latin typeface="Arial" pitchFamily="34" charset="0"/>
                <a:cs typeface="Arial" pitchFamily="34" charset="0"/>
              </a:rPr>
              <a:t>liver.</a:t>
            </a:r>
            <a:endParaRPr lang="en-US" dirty="0">
              <a:latin typeface="Arial" pitchFamily="34" charset="0"/>
              <a:cs typeface="Arial" pitchFamily="34" charset="0"/>
            </a:endParaRPr>
          </a:p>
          <a:p>
            <a:pPr defTabSz="906463" eaLnBrk="0" hangingPunct="0">
              <a:buFontTx/>
              <a:buChar char="•"/>
            </a:pPr>
            <a:r>
              <a:rPr lang="en-US" dirty="0" smtClean="0">
                <a:latin typeface="Arial" charset="0"/>
                <a:cs typeface="Arial" charset="0"/>
              </a:rPr>
              <a:t>Pattern correlation analysis suggests significant changes to the </a:t>
            </a:r>
            <a:r>
              <a:rPr lang="en-US" dirty="0" err="1" smtClean="0">
                <a:latin typeface="Arial" charset="0"/>
                <a:cs typeface="Arial" charset="0"/>
              </a:rPr>
              <a:t>transmethylation</a:t>
            </a:r>
            <a:r>
              <a:rPr lang="en-US" dirty="0" smtClean="0">
                <a:latin typeface="Arial" charset="0"/>
                <a:cs typeface="Arial" charset="0"/>
              </a:rPr>
              <a:t> pathway.</a:t>
            </a:r>
          </a:p>
          <a:p>
            <a:pPr defTabSz="906463">
              <a:buFontTx/>
              <a:buChar char="•"/>
            </a:pPr>
            <a:r>
              <a:rPr lang="en-US" dirty="0" smtClean="0">
                <a:latin typeface="Arial" charset="0"/>
                <a:cs typeface="Arial" charset="0"/>
              </a:rPr>
              <a:t>Curve clustering analysis isolated group of potential metabolic biomarkers associated with </a:t>
            </a:r>
            <a:r>
              <a:rPr lang="en-US" dirty="0">
                <a:latin typeface="Arial" charset="0"/>
                <a:cs typeface="Arial" charset="0"/>
              </a:rPr>
              <a:t>PPARα-independent increases in </a:t>
            </a:r>
            <a:r>
              <a:rPr lang="en-US" dirty="0" smtClean="0">
                <a:latin typeface="Arial" charset="0"/>
                <a:cs typeface="Arial" charset="0"/>
              </a:rPr>
              <a:t>FGF21 levels.</a:t>
            </a:r>
          </a:p>
          <a:p>
            <a:pPr defTabSz="906463">
              <a:buFontTx/>
              <a:buChar char="•"/>
            </a:pPr>
            <a:r>
              <a:rPr lang="en-US" dirty="0" smtClean="0">
                <a:latin typeface="Arial" charset="0"/>
                <a:cs typeface="Arial" charset="0"/>
              </a:rPr>
              <a:t>Network analysis in IPA provides a mechanistic hypothesis for observed changes.</a:t>
            </a:r>
            <a:endParaRPr lang="en-US" dirty="0">
              <a:latin typeface="Arial" charset="0"/>
              <a:cs typeface="Times New Roman" pitchFamily="18" charset="0"/>
            </a:endParaRPr>
          </a:p>
        </p:txBody>
      </p:sp>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media15.mp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7239000" y="6248400"/>
            <a:ext cx="609600" cy="609600"/>
          </a:xfrm>
          <a:prstGeom prst="rect">
            <a:avLst/>
          </a:prstGeom>
        </p:spPr>
      </p:pic>
    </p:spTree>
    <p:extLst>
      <p:ext uri="{BB962C8B-B14F-4D97-AF65-F5344CB8AC3E}">
        <p14:creationId xmlns="" xmlns:p14="http://schemas.microsoft.com/office/powerpoint/2010/main" val="765659024"/>
      </p:ext>
    </p:extLst>
  </p:cSld>
  <p:clrMapOvr>
    <a:masterClrMapping/>
  </p:clrMapOvr>
  <mc:AlternateContent xmlns:mc="http://schemas.openxmlformats.org/markup-compatibility/2006">
    <mc:Choice xmlns="" xmlns:p14="http://schemas.microsoft.com/office/powerpoint/2010/main" Requires="p14">
      <p:transition spd="slow" p14:dur="2000" advTm="85907"/>
    </mc:Choice>
    <mc:Fallback>
      <p:transition spd="slow" advTm="85907"/>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794"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endCondLst>
                    <p:cond evt="onStopAudio" delay="0">
                      <p:tgtEl>
                        <p:sldTgt/>
                      </p:tgtEl>
                    </p:cond>
                  </p:end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1295400"/>
          </a:xfrm>
        </p:spPr>
        <p:txBody>
          <a:bodyPr/>
          <a:lstStyle/>
          <a:p>
            <a:pPr>
              <a:defRPr/>
            </a:pPr>
            <a:r>
              <a:rPr lang="de-DE" sz="5400" b="1" dirty="0" smtClean="0">
                <a:solidFill>
                  <a:srgbClr val="00B050"/>
                </a:solidFill>
                <a:effectLst>
                  <a:outerShdw blurRad="38100" dist="38100" dir="2700000" algn="tl">
                    <a:srgbClr val="000000"/>
                  </a:outerShdw>
                </a:effectLst>
                <a:latin typeface="Berlin Sans FB Demi" pitchFamily="34" charset="0"/>
              </a:rPr>
              <a:t>Acknowledgments</a:t>
            </a:r>
            <a:endParaRPr lang="en-US" sz="5400" dirty="0">
              <a:solidFill>
                <a:srgbClr val="00B050"/>
              </a:solidFill>
              <a:latin typeface="Berlin Sans FB Demi" pitchFamily="34" charset="0"/>
            </a:endParaRPr>
          </a:p>
        </p:txBody>
      </p:sp>
      <p:sp>
        <p:nvSpPr>
          <p:cNvPr id="32771" name="Content Placeholder 2"/>
          <p:cNvSpPr>
            <a:spLocks noGrp="1"/>
          </p:cNvSpPr>
          <p:nvPr>
            <p:ph idx="1"/>
          </p:nvPr>
        </p:nvSpPr>
        <p:spPr>
          <a:xfrm>
            <a:off x="990600" y="1676400"/>
            <a:ext cx="7391400" cy="3907971"/>
          </a:xfrm>
        </p:spPr>
        <p:txBody>
          <a:bodyPr>
            <a:normAutofit fontScale="47500" lnSpcReduction="20000"/>
          </a:bodyPr>
          <a:lstStyle/>
          <a:p>
            <a:pPr>
              <a:buFont typeface="Arial" charset="0"/>
              <a:buNone/>
            </a:pPr>
            <a:endParaRPr lang="en-US" sz="3800" b="1" dirty="0" smtClean="0">
              <a:solidFill>
                <a:srgbClr val="0070C0"/>
              </a:solidFill>
              <a:latin typeface="Berlin Sans FB Demi" pitchFamily="34" charset="0"/>
            </a:endParaRPr>
          </a:p>
          <a:p>
            <a:pPr>
              <a:buNone/>
            </a:pPr>
            <a:r>
              <a:rPr lang="en-US" sz="4500" b="1" dirty="0" smtClean="0">
                <a:solidFill>
                  <a:srgbClr val="0070C0"/>
                </a:solidFill>
                <a:latin typeface="Berlin Sans FB Demi" pitchFamily="34" charset="0"/>
              </a:rPr>
              <a:t>	</a:t>
            </a:r>
            <a:endParaRPr lang="en-US" sz="4500" b="1" dirty="0" smtClean="0">
              <a:latin typeface="+mj-lt"/>
            </a:endParaRPr>
          </a:p>
          <a:p>
            <a:pPr>
              <a:buNone/>
            </a:pPr>
            <a:r>
              <a:rPr lang="en-US" sz="4400" b="1" dirty="0" smtClean="0"/>
              <a:t>      Dr. Ming-Shang Kuo, PhD,          Dr</a:t>
            </a:r>
            <a:r>
              <a:rPr lang="en-US" sz="4400" b="1" dirty="0"/>
              <a:t>. James W. </a:t>
            </a:r>
            <a:r>
              <a:rPr lang="en-US" sz="4400" b="1" dirty="0" err="1" smtClean="0"/>
              <a:t>Perfield</a:t>
            </a:r>
            <a:r>
              <a:rPr lang="en-US" sz="4400" b="1" dirty="0" smtClean="0"/>
              <a:t>, </a:t>
            </a:r>
            <a:r>
              <a:rPr lang="en-US" sz="4400" b="1" dirty="0"/>
              <a:t>PhD</a:t>
            </a:r>
          </a:p>
          <a:p>
            <a:pPr>
              <a:buNone/>
            </a:pPr>
            <a:r>
              <a:rPr lang="en-US" sz="4400" b="1" dirty="0" smtClean="0"/>
              <a:t>      Research Fellow                            Research </a:t>
            </a:r>
            <a:r>
              <a:rPr lang="en-US" sz="4400" b="1" dirty="0"/>
              <a:t>Scientist</a:t>
            </a:r>
            <a:endParaRPr lang="en-US" sz="4400" b="1" dirty="0" smtClean="0"/>
          </a:p>
          <a:p>
            <a:pPr>
              <a:buNone/>
            </a:pPr>
            <a:endParaRPr lang="en-US" sz="4500" b="1" dirty="0" smtClean="0"/>
          </a:p>
          <a:p>
            <a:pPr>
              <a:buNone/>
            </a:pPr>
            <a:r>
              <a:rPr lang="en-US" sz="4500" b="1" dirty="0" smtClean="0"/>
              <a:t>      </a:t>
            </a:r>
            <a:endParaRPr lang="en-US" sz="4500" b="1" dirty="0" smtClean="0">
              <a:latin typeface="+mj-lt"/>
            </a:endParaRPr>
          </a:p>
          <a:p>
            <a:pPr>
              <a:buNone/>
            </a:pPr>
            <a:r>
              <a:rPr lang="en-US" sz="4500" b="1" dirty="0" smtClean="0"/>
              <a:t>      </a:t>
            </a:r>
            <a:r>
              <a:rPr lang="en-US" sz="4400" b="1" dirty="0" smtClean="0"/>
              <a:t>Alexander Nikolayev, </a:t>
            </a:r>
            <a:r>
              <a:rPr lang="en-US" sz="4400" b="1" dirty="0"/>
              <a:t>MS </a:t>
            </a:r>
            <a:r>
              <a:rPr lang="en-US" sz="4400" b="1" dirty="0" smtClean="0"/>
              <a:t>           Dr</a:t>
            </a:r>
            <a:r>
              <a:rPr lang="en-US" sz="4400" b="1" dirty="0"/>
              <a:t>. Han Wu, </a:t>
            </a:r>
            <a:r>
              <a:rPr lang="en-US" sz="4400" b="1" dirty="0" smtClean="0"/>
              <a:t>PhD</a:t>
            </a:r>
            <a:endParaRPr lang="en-US" sz="4400" b="1" dirty="0"/>
          </a:p>
          <a:p>
            <a:pPr>
              <a:buNone/>
            </a:pPr>
            <a:r>
              <a:rPr lang="en-US" sz="4400" b="1" dirty="0"/>
              <a:t>    </a:t>
            </a:r>
            <a:r>
              <a:rPr lang="en-US" sz="4400" b="1" dirty="0" smtClean="0"/>
              <a:t>	Consultant </a:t>
            </a:r>
            <a:r>
              <a:rPr lang="en-US" sz="4400" b="1" dirty="0"/>
              <a:t>Scientist </a:t>
            </a:r>
            <a:r>
              <a:rPr lang="en-US" sz="4400" b="1" dirty="0" smtClean="0"/>
              <a:t>                     Research </a:t>
            </a:r>
            <a:r>
              <a:rPr lang="en-US" sz="4400" b="1" dirty="0"/>
              <a:t>Scientist </a:t>
            </a:r>
            <a:endParaRPr lang="en-US" sz="4400" b="1" dirty="0" smtClean="0"/>
          </a:p>
          <a:p>
            <a:pPr>
              <a:buNone/>
            </a:pPr>
            <a:endParaRPr lang="en-US" sz="4400" b="1" dirty="0"/>
          </a:p>
          <a:p>
            <a:pPr>
              <a:buNone/>
            </a:pPr>
            <a:r>
              <a:rPr lang="en-US" sz="4400" b="1" dirty="0" smtClean="0"/>
              <a:t>      Anthony Butterfield, MS </a:t>
            </a:r>
          </a:p>
          <a:p>
            <a:pPr>
              <a:buNone/>
            </a:pPr>
            <a:r>
              <a:rPr lang="en-US" sz="4400" b="1" dirty="0" smtClean="0"/>
              <a:t>      Consultant Biologist</a:t>
            </a:r>
          </a:p>
        </p:txBody>
      </p:sp>
      <p:pic>
        <p:nvPicPr>
          <p:cNvPr id="6"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0" y="6248400"/>
            <a:ext cx="9144000" cy="5977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media16.mp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6781800" y="6236563"/>
            <a:ext cx="609600" cy="609600"/>
          </a:xfrm>
          <a:prstGeom prst="rect">
            <a:avLst/>
          </a:prstGeom>
        </p:spPr>
      </p:pic>
    </p:spTree>
    <p:extLst>
      <p:ext uri="{BB962C8B-B14F-4D97-AF65-F5344CB8AC3E}">
        <p14:creationId xmlns="" xmlns:p14="http://schemas.microsoft.com/office/powerpoint/2010/main" val="2186691722"/>
      </p:ext>
    </p:extLst>
  </p:cSld>
  <p:clrMapOvr>
    <a:masterClrMapping/>
  </p:clrMapOvr>
  <mc:AlternateContent xmlns:mc="http://schemas.openxmlformats.org/markup-compatibility/2006">
    <mc:Choice xmlns="" xmlns:p14="http://schemas.microsoft.com/office/powerpoint/2010/main" Requires="p14">
      <p:transition spd="slow" p14:dur="2000" advTm="71460"/>
    </mc:Choice>
    <mc:Fallback>
      <p:transition spd="slow" advTm="7146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96"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endCondLst>
                    <p:cond evt="onStopAudio" delay="0">
                      <p:tgtEl>
                        <p:sldTgt/>
                      </p:tgtEl>
                    </p:cond>
                  </p:endCondLst>
                </p:cTn>
                <p:tgtEl>
                  <p:spTgt spid="3"/>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418591" y="434212"/>
            <a:ext cx="8306815" cy="548634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533400" y="1752600"/>
            <a:ext cx="8001000" cy="4000500"/>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143000" y="914400"/>
            <a:ext cx="7298537" cy="553998"/>
          </a:xfrm>
        </p:spPr>
        <p:txBody>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683387" y="1795017"/>
            <a:ext cx="7777225" cy="3000821"/>
          </a:xfrm>
        </p:spPr>
        <p:txBody>
          <a:bodyPr/>
          <a:lstStyle/>
          <a:p>
            <a:pPr algn="ctr">
              <a:lnSpc>
                <a:spcPct val="100000"/>
              </a:lnSpc>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r>
              <a:rPr lang="en-US" sz="2800" spc="-25" dirty="0" smtClean="0">
                <a:latin typeface="Georgia"/>
                <a:cs typeface="Georgia"/>
              </a:rPr>
              <a:t>  OMICS  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buNone/>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buNone/>
            </a:pPr>
            <a:r>
              <a:rPr lang="en-US" sz="2400" u="heavy" spc="-5" dirty="0" smtClean="0">
                <a:solidFill>
                  <a:srgbClr val="6B9F24"/>
                </a:solidFill>
                <a:latin typeface="Georgia"/>
                <a:cs typeface="Georgia"/>
                <a:hlinkClick r:id="rId4"/>
              </a:rPr>
              <a:t>w</a:t>
            </a:r>
            <a:r>
              <a:rPr lang="en-US" sz="2400" u="heavy" spc="-15" dirty="0" smtClean="0">
                <a:solidFill>
                  <a:srgbClr val="6B9F24"/>
                </a:solidFill>
                <a:latin typeface="Georgia"/>
                <a:cs typeface="Georgia"/>
                <a:hlinkClick r:id="rId4"/>
              </a:rPr>
              <a:t>w</a:t>
            </a:r>
            <a:r>
              <a:rPr lang="en-US" sz="2400" u="heavy" spc="-25" dirty="0" smtClean="0">
                <a:solidFill>
                  <a:srgbClr val="6B9F24"/>
                </a:solidFill>
                <a:latin typeface="Georgia"/>
                <a:cs typeface="Georgia"/>
                <a:hlinkClick r:id="rId4"/>
              </a:rPr>
              <a:t>w.m</a:t>
            </a:r>
            <a:r>
              <a:rPr lang="en-US" sz="2400" u="heavy" spc="-5" dirty="0" smtClean="0">
                <a:solidFill>
                  <a:srgbClr val="6B9F24"/>
                </a:solidFill>
                <a:latin typeface="Georgia"/>
                <a:cs typeface="Georgia"/>
                <a:hlinkClick r:id="rId4"/>
              </a:rPr>
              <a:t>et</a:t>
            </a:r>
            <a:r>
              <a:rPr lang="en-US" sz="2400" u="heavy" spc="5" dirty="0" smtClean="0">
                <a:solidFill>
                  <a:srgbClr val="6B9F24"/>
                </a:solidFill>
                <a:latin typeface="Georgia"/>
                <a:cs typeface="Georgia"/>
                <a:hlinkClick r:id="rId4"/>
              </a:rPr>
              <a:t>a</a:t>
            </a:r>
            <a:r>
              <a:rPr lang="en-US" sz="2400" u="heavy" spc="-5" dirty="0" smtClean="0">
                <a:solidFill>
                  <a:srgbClr val="6B9F24"/>
                </a:solidFill>
                <a:latin typeface="Georgia"/>
                <a:cs typeface="Georgia"/>
                <a:hlinkClick r:id="rId4"/>
              </a:rPr>
              <a:t>bolomi</a:t>
            </a:r>
            <a:r>
              <a:rPr lang="en-US" sz="2400" u="heavy" spc="5" dirty="0" smtClean="0">
                <a:solidFill>
                  <a:srgbClr val="6B9F24"/>
                </a:solidFill>
                <a:latin typeface="Georgia"/>
                <a:cs typeface="Georgia"/>
                <a:hlinkClick r:id="rId4"/>
              </a:rPr>
              <a:t>c</a:t>
            </a:r>
            <a:r>
              <a:rPr lang="en-US" sz="2400" u="heavy" spc="-5" dirty="0" smtClean="0">
                <a:solidFill>
                  <a:srgbClr val="6B9F24"/>
                </a:solidFill>
                <a:latin typeface="Georgia"/>
                <a:cs typeface="Georgia"/>
                <a:hlinkClick r:id="rId4"/>
              </a:rPr>
              <a:t>sconferenc</a:t>
            </a:r>
            <a:r>
              <a:rPr lang="en-US" sz="2400" u="heavy" spc="10" dirty="0" smtClean="0">
                <a:solidFill>
                  <a:srgbClr val="6B9F24"/>
                </a:solidFill>
                <a:latin typeface="Georgia"/>
                <a:cs typeface="Georgia"/>
                <a:hlinkClick r:id="rId4"/>
              </a:rPr>
              <a:t>e</a:t>
            </a:r>
            <a:r>
              <a:rPr lang="en-US" sz="2400" u="heavy" spc="-15" dirty="0" smtClean="0">
                <a:solidFill>
                  <a:srgbClr val="6B9F24"/>
                </a:solidFill>
                <a:latin typeface="Georgia"/>
                <a:cs typeface="Georgia"/>
                <a:hlinkClick r:id="rId4"/>
              </a:rPr>
              <a:t>.com</a:t>
            </a:r>
            <a:endParaRPr lang="en-US" sz="2400" u="heavy" spc="-15" dirty="0" smtClean="0">
              <a:solidFill>
                <a:srgbClr val="6B9F24"/>
              </a:solidFill>
              <a:latin typeface="Georgia"/>
              <a:cs typeface="Georgia"/>
            </a:endParaRPr>
          </a:p>
          <a:p>
            <a:pPr marL="5715" algn="ctr">
              <a:lnSpc>
                <a:spcPct val="100000"/>
              </a:lnSpc>
              <a:spcBef>
                <a:spcPts val="300"/>
              </a:spcBef>
              <a:buNone/>
            </a:pPr>
            <a:r>
              <a:rPr lang="en-US" sz="2400" u="heavy" spc="-5" dirty="0" smtClean="0">
                <a:solidFill>
                  <a:srgbClr val="6B9F24"/>
                </a:solidFill>
                <a:latin typeface="Georgia"/>
                <a:cs typeface="Georgia"/>
                <a:hlinkClick r:id="rId5"/>
              </a:rPr>
              <a:t>w</a:t>
            </a:r>
            <a:r>
              <a:rPr lang="en-US" sz="2400" u="heavy" spc="-15" dirty="0" smtClean="0">
                <a:solidFill>
                  <a:srgbClr val="6B9F24"/>
                </a:solidFill>
                <a:latin typeface="Georgia"/>
                <a:cs typeface="Georgia"/>
                <a:hlinkClick r:id="rId5"/>
              </a:rPr>
              <a:t>w</a:t>
            </a:r>
            <a:r>
              <a:rPr lang="en-US" sz="2400" u="heavy" spc="-5" dirty="0" smtClean="0">
                <a:solidFill>
                  <a:srgbClr val="6B9F24"/>
                </a:solidFill>
                <a:latin typeface="Georgia"/>
                <a:cs typeface="Georgia"/>
                <a:hlinkClick r:id="rId5"/>
              </a:rPr>
              <a:t>w</a:t>
            </a:r>
            <a:r>
              <a:rPr lang="en-US" sz="2400" u="heavy" spc="-10" dirty="0" smtClean="0">
                <a:solidFill>
                  <a:srgbClr val="6B9F24"/>
                </a:solidFill>
                <a:latin typeface="Georgia"/>
                <a:cs typeface="Georgia"/>
                <a:hlinkClick r:id="rId5"/>
              </a:rPr>
              <a:t>.</a:t>
            </a:r>
            <a:r>
              <a:rPr lang="en-US" sz="2400" u="heavy" spc="-5" dirty="0" smtClean="0">
                <a:solidFill>
                  <a:srgbClr val="6B9F24"/>
                </a:solidFill>
                <a:latin typeface="Georgia"/>
                <a:cs typeface="Georgia"/>
                <a:hlinkClick r:id="rId5"/>
              </a:rPr>
              <a:t>conferenceseri</a:t>
            </a:r>
            <a:r>
              <a:rPr lang="en-US" sz="2400" u="heavy" spc="5" dirty="0" smtClean="0">
                <a:solidFill>
                  <a:srgbClr val="6B9F24"/>
                </a:solidFill>
                <a:latin typeface="Georgia"/>
                <a:cs typeface="Georgia"/>
                <a:hlinkClick r:id="rId5"/>
              </a:rPr>
              <a:t>e</a:t>
            </a:r>
            <a:r>
              <a:rPr lang="en-US" sz="2400" u="heavy" spc="-5" dirty="0" smtClean="0">
                <a:solidFill>
                  <a:srgbClr val="6B9F24"/>
                </a:solidFill>
                <a:latin typeface="Georgia"/>
                <a:cs typeface="Georgia"/>
                <a:hlinkClick r:id="rId5"/>
              </a:rPr>
              <a:t>s.com</a:t>
            </a:r>
            <a:endParaRPr lang="en-US" sz="2400" u="heavy" spc="-5" dirty="0" smtClean="0">
              <a:solidFill>
                <a:srgbClr val="6B9F24"/>
              </a:solidFill>
              <a:latin typeface="Georgia"/>
              <a:cs typeface="Georgia"/>
            </a:endParaRPr>
          </a:p>
          <a:p>
            <a:pPr marL="5080" algn="ctr">
              <a:lnSpc>
                <a:spcPct val="100000"/>
              </a:lnSpc>
              <a:spcBef>
                <a:spcPts val="300"/>
              </a:spcBef>
              <a:buNone/>
            </a:pPr>
            <a:r>
              <a:rPr lang="en-US" sz="2400" dirty="0" smtClean="0">
                <a:latin typeface="Georgia"/>
                <a:cs typeface="Georgia"/>
                <a:hlinkClick r:id="rId6"/>
              </a:rPr>
              <a:t>http://www.conferenceseries.com/clinical-research-conferences.php</a:t>
            </a:r>
            <a:endParaRPr lang="en-US" sz="2400"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33418</TotalTime>
  <Words>724</Words>
  <Application>Microsoft Office PowerPoint</Application>
  <PresentationFormat>On-screen Show (4:3)</PresentationFormat>
  <Paragraphs>139</Paragraphs>
  <Slides>19</Slides>
  <Notes>0</Notes>
  <HiddenSlides>0</HiddenSlides>
  <MMClips>16</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Prism 6</vt:lpstr>
      <vt:lpstr>About OMICS Group</vt:lpstr>
      <vt:lpstr>About OMICS International Conferences</vt:lpstr>
      <vt:lpstr>Metabolomics study of Ketosis-Associated Increases in FGF21 in Wild-type and PPAR alpha Knockout Mice.</vt:lpstr>
      <vt:lpstr>Presentation overview</vt:lpstr>
      <vt:lpstr>Slide 5</vt:lpstr>
      <vt:lpstr>Slide 6</vt:lpstr>
      <vt:lpstr>Slide 7</vt:lpstr>
      <vt:lpstr>Case Study: FGF21 dietary induction</vt:lpstr>
      <vt:lpstr>Study design</vt:lpstr>
      <vt:lpstr>Slide 10</vt:lpstr>
      <vt:lpstr>Slide 11</vt:lpstr>
      <vt:lpstr>Slide 12</vt:lpstr>
      <vt:lpstr>Measurement of S-methylcysteine and S-methyl-mercapturic acid in human urine by alkyl-chloroformate extractive derivatization and isotope-dilution gas chromatography–mass spectrometry, Biomed. Chromatogr. 2011; 25: 330–343</vt:lpstr>
      <vt:lpstr>Slide 14</vt:lpstr>
      <vt:lpstr>Slide 15</vt:lpstr>
      <vt:lpstr>Slide 16</vt:lpstr>
      <vt:lpstr>Slide 17</vt:lpstr>
      <vt:lpstr>Acknowledgments</vt:lpstr>
      <vt:lpstr>Let Us Meet Again</vt:lpstr>
    </vt:vector>
  </TitlesOfParts>
  <Company>UD Davis GENOME Center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Neat urine HILIC LC-MS analysis 1-femaleRCC  2-male RCC 3-female control 4-male control</dc:title>
  <dc:creator>Vladimir Tolstikov</dc:creator>
  <cp:lastModifiedBy>Abdul Tawwab</cp:lastModifiedBy>
  <cp:revision>1959</cp:revision>
  <dcterms:created xsi:type="dcterms:W3CDTF">2007-07-11T23:23:18Z</dcterms:created>
  <dcterms:modified xsi:type="dcterms:W3CDTF">2015-05-08T05:40:41Z</dcterms:modified>
</cp:coreProperties>
</file>