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454" r:id="rId2"/>
    <p:sldId id="455" r:id="rId3"/>
    <p:sldId id="370" r:id="rId4"/>
    <p:sldId id="418" r:id="rId5"/>
    <p:sldId id="424" r:id="rId6"/>
    <p:sldId id="425" r:id="rId7"/>
    <p:sldId id="369" r:id="rId8"/>
    <p:sldId id="426" r:id="rId9"/>
    <p:sldId id="427" r:id="rId10"/>
    <p:sldId id="445" r:id="rId11"/>
    <p:sldId id="428" r:id="rId12"/>
    <p:sldId id="423" r:id="rId13"/>
    <p:sldId id="430" r:id="rId14"/>
    <p:sldId id="432" r:id="rId15"/>
    <p:sldId id="429" r:id="rId16"/>
    <p:sldId id="413" r:id="rId17"/>
    <p:sldId id="451" r:id="rId18"/>
    <p:sldId id="440" r:id="rId19"/>
    <p:sldId id="407" r:id="rId20"/>
    <p:sldId id="441" r:id="rId21"/>
    <p:sldId id="444" r:id="rId22"/>
    <p:sldId id="448" r:id="rId23"/>
    <p:sldId id="357" r:id="rId24"/>
    <p:sldId id="382" r:id="rId25"/>
    <p:sldId id="435" r:id="rId26"/>
    <p:sldId id="449" r:id="rId27"/>
    <p:sldId id="450" r:id="rId28"/>
    <p:sldId id="436" r:id="rId29"/>
    <p:sldId id="438" r:id="rId30"/>
    <p:sldId id="446" r:id="rId31"/>
    <p:sldId id="447" r:id="rId32"/>
    <p:sldId id="437" r:id="rId33"/>
    <p:sldId id="443" r:id="rId34"/>
    <p:sldId id="442" r:id="rId35"/>
    <p:sldId id="396" r:id="rId36"/>
    <p:sldId id="452" r:id="rId37"/>
    <p:sldId id="453" r:id="rId38"/>
    <p:sldId id="456" r:id="rId39"/>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CE6F2"/>
    <a:srgbClr val="FF0000"/>
    <a:srgbClr val="006600"/>
    <a:srgbClr val="0000FF"/>
    <a:srgbClr val="B9E3FF"/>
    <a:srgbClr val="6DC4FF"/>
    <a:srgbClr val="6699FF"/>
    <a:srgbClr val="F4F3FF"/>
    <a:srgbClr val="DFDDFF"/>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1656" y="-264"/>
      </p:cViewPr>
      <p:guideLst>
        <p:guide orient="horz" pos="2160"/>
        <p:guide pos="2880"/>
      </p:guideLst>
    </p:cSldViewPr>
  </p:slideViewPr>
  <p:notesTextViewPr>
    <p:cViewPr>
      <p:scale>
        <a:sx n="1" d="1"/>
        <a:sy n="1" d="1"/>
      </p:scale>
      <p:origin x="0" y="0"/>
    </p:cViewPr>
  </p:notesTextViewPr>
  <p:sorterViewPr>
    <p:cViewPr>
      <p:scale>
        <a:sx n="100" d="100"/>
        <a:sy n="100" d="100"/>
      </p:scale>
      <p:origin x="0" y="864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oleObject" Target="Bok1"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Bok1" TargetMode="Externa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7.xml.rels><?xml version="1.0" encoding="UTF-8" standalone="yes"?>
<Relationships xmlns="http://schemas.openxmlformats.org/package/2006/relationships"><Relationship Id="rId1" Type="http://schemas.openxmlformats.org/officeDocument/2006/relationships/oleObject" Target="file:///C:\Users\Urban\Documents\ProSilico\Comparisons\Elimination%20routes%20and%20limits%20(staples).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Urban\Documents\ProSilico\Metabolism\Prediction%20of%20blood%20CLH%20&amp;%20F.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Urban\Documents\ProSilico\Metabolism\Pred%20of%20CL%20&amp;%20t&#189;.xlsx" TargetMode="External"/></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7.xml.rels><?xml version="1.0" encoding="UTF-8" standalone="yes"?>
<Relationships xmlns="http://schemas.openxmlformats.org/package/2006/relationships"><Relationship Id="rId2" Type="http://schemas.openxmlformats.org/officeDocument/2006/relationships/oleObject" Target="file:///C:\Users\Urban\Documents\ProSilico\Simulations%20Plus%20results\Test%20results.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Blad1!$O$8</c:f>
              <c:strCache>
                <c:ptCount val="1"/>
                <c:pt idx="0">
                  <c:v>Obs</c:v>
                </c:pt>
              </c:strCache>
            </c:strRef>
          </c:tx>
          <c:spPr>
            <a:ln w="28575">
              <a:noFill/>
            </a:ln>
          </c:spPr>
          <c:marker>
            <c:symbol val="circle"/>
            <c:size val="6"/>
            <c:spPr>
              <a:solidFill>
                <a:schemeClr val="tx1"/>
              </a:solidFill>
              <a:ln>
                <a:noFill/>
              </a:ln>
            </c:spPr>
          </c:marker>
          <c:trendline>
            <c:trendlineType val="linear"/>
            <c:intercept val="0"/>
            <c:dispRSqr val="1"/>
            <c:dispEq val="1"/>
            <c:trendlineLbl>
              <c:layout>
                <c:manualLayout>
                  <c:x val="-0.47945078928254597"/>
                  <c:y val="7.7289887180291518E-3"/>
                </c:manualLayout>
              </c:layout>
              <c:tx>
                <c:rich>
                  <a:bodyPr/>
                  <a:lstStyle/>
                  <a:p>
                    <a:pPr>
                      <a:defRPr sz="2000"/>
                    </a:pPr>
                    <a:r>
                      <a:rPr lang="en-US" sz="2000" baseline="0" dirty="0" smtClean="0"/>
                      <a:t>R² </a:t>
                    </a:r>
                    <a:r>
                      <a:rPr lang="en-US" sz="2000" baseline="0" dirty="0"/>
                      <a:t>= </a:t>
                    </a:r>
                    <a:r>
                      <a:rPr lang="en-US" sz="2000" baseline="0" dirty="0" smtClean="0"/>
                      <a:t>0.6</a:t>
                    </a:r>
                    <a:endParaRPr lang="en-US" sz="2000" dirty="0"/>
                  </a:p>
                </c:rich>
              </c:tx>
              <c:numFmt formatCode="General" sourceLinked="0"/>
              <c:spPr>
                <a:solidFill>
                  <a:srgbClr val="DCE6F2"/>
                </a:solidFill>
              </c:spPr>
            </c:trendlineLbl>
          </c:trendline>
          <c:xVal>
            <c:numRef>
              <c:f>Blad1!$N$9:$N$37</c:f>
              <c:numCache>
                <c:formatCode>0.000</c:formatCode>
                <c:ptCount val="29"/>
                <c:pt idx="0">
                  <c:v>0.92</c:v>
                </c:pt>
                <c:pt idx="1">
                  <c:v>0.91</c:v>
                </c:pt>
                <c:pt idx="2">
                  <c:v>0.9</c:v>
                </c:pt>
                <c:pt idx="3">
                  <c:v>0.86</c:v>
                </c:pt>
                <c:pt idx="4">
                  <c:v>0.9</c:v>
                </c:pt>
                <c:pt idx="5">
                  <c:v>0.9</c:v>
                </c:pt>
                <c:pt idx="6">
                  <c:v>0.82</c:v>
                </c:pt>
                <c:pt idx="7">
                  <c:v>0.4</c:v>
                </c:pt>
                <c:pt idx="8">
                  <c:v>0.34</c:v>
                </c:pt>
                <c:pt idx="9">
                  <c:v>0.27</c:v>
                </c:pt>
                <c:pt idx="10">
                  <c:v>0.44</c:v>
                </c:pt>
                <c:pt idx="11">
                  <c:v>0.64</c:v>
                </c:pt>
                <c:pt idx="12">
                  <c:v>0.15</c:v>
                </c:pt>
                <c:pt idx="13">
                  <c:v>0.38</c:v>
                </c:pt>
                <c:pt idx="14">
                  <c:v>0.42</c:v>
                </c:pt>
                <c:pt idx="15">
                  <c:v>0.41</c:v>
                </c:pt>
                <c:pt idx="16">
                  <c:v>0.28000000000000003</c:v>
                </c:pt>
                <c:pt idx="17">
                  <c:v>0.53</c:v>
                </c:pt>
                <c:pt idx="18">
                  <c:v>0.3</c:v>
                </c:pt>
                <c:pt idx="19">
                  <c:v>0.28000000000000003</c:v>
                </c:pt>
                <c:pt idx="20">
                  <c:v>0.26</c:v>
                </c:pt>
                <c:pt idx="21">
                  <c:v>0.6</c:v>
                </c:pt>
                <c:pt idx="22">
                  <c:v>0.15</c:v>
                </c:pt>
                <c:pt idx="23">
                  <c:v>0.25</c:v>
                </c:pt>
                <c:pt idx="24">
                  <c:v>0.28999999999999998</c:v>
                </c:pt>
                <c:pt idx="25">
                  <c:v>0.17</c:v>
                </c:pt>
                <c:pt idx="26">
                  <c:v>0.18</c:v>
                </c:pt>
                <c:pt idx="27">
                  <c:v>0.19</c:v>
                </c:pt>
                <c:pt idx="28">
                  <c:v>0.17</c:v>
                </c:pt>
              </c:numCache>
            </c:numRef>
          </c:xVal>
          <c:yVal>
            <c:numRef>
              <c:f>Blad1!$O$9:$O$37</c:f>
              <c:numCache>
                <c:formatCode>0.000</c:formatCode>
                <c:ptCount val="29"/>
                <c:pt idx="0">
                  <c:v>1</c:v>
                </c:pt>
                <c:pt idx="1">
                  <c:v>1</c:v>
                </c:pt>
                <c:pt idx="2">
                  <c:v>1</c:v>
                </c:pt>
                <c:pt idx="3">
                  <c:v>1</c:v>
                </c:pt>
                <c:pt idx="4">
                  <c:v>0.97</c:v>
                </c:pt>
                <c:pt idx="5">
                  <c:v>0.96</c:v>
                </c:pt>
                <c:pt idx="6">
                  <c:v>0.92</c:v>
                </c:pt>
                <c:pt idx="7">
                  <c:v>0.81</c:v>
                </c:pt>
                <c:pt idx="8">
                  <c:v>0.8</c:v>
                </c:pt>
                <c:pt idx="9">
                  <c:v>0.73</c:v>
                </c:pt>
                <c:pt idx="10">
                  <c:v>0.7</c:v>
                </c:pt>
                <c:pt idx="11">
                  <c:v>0.64</c:v>
                </c:pt>
                <c:pt idx="12">
                  <c:v>0.59</c:v>
                </c:pt>
                <c:pt idx="13">
                  <c:v>0.55000000000000004</c:v>
                </c:pt>
                <c:pt idx="14">
                  <c:v>0.54</c:v>
                </c:pt>
                <c:pt idx="15">
                  <c:v>0.5</c:v>
                </c:pt>
                <c:pt idx="16">
                  <c:v>0.42</c:v>
                </c:pt>
                <c:pt idx="17">
                  <c:v>0.36</c:v>
                </c:pt>
                <c:pt idx="18">
                  <c:v>0.3</c:v>
                </c:pt>
                <c:pt idx="19">
                  <c:v>0.3</c:v>
                </c:pt>
                <c:pt idx="20">
                  <c:v>0.26</c:v>
                </c:pt>
                <c:pt idx="21">
                  <c:v>0.19</c:v>
                </c:pt>
                <c:pt idx="22">
                  <c:v>0.17</c:v>
                </c:pt>
                <c:pt idx="23">
                  <c:v>0.12</c:v>
                </c:pt>
                <c:pt idx="24">
                  <c:v>0.05</c:v>
                </c:pt>
                <c:pt idx="25">
                  <c:v>0.03</c:v>
                </c:pt>
                <c:pt idx="26">
                  <c:v>0.03</c:v>
                </c:pt>
                <c:pt idx="27">
                  <c:v>0.01</c:v>
                </c:pt>
                <c:pt idx="28">
                  <c:v>3.0000000000000001E-3</c:v>
                </c:pt>
              </c:numCache>
            </c:numRef>
          </c:yVal>
          <c:smooth val="0"/>
        </c:ser>
        <c:dLbls>
          <c:showLegendKey val="0"/>
          <c:showVal val="0"/>
          <c:showCatName val="0"/>
          <c:showSerName val="0"/>
          <c:showPercent val="0"/>
          <c:showBubbleSize val="0"/>
        </c:dLbls>
        <c:axId val="60101120"/>
        <c:axId val="60098816"/>
      </c:scatterChart>
      <c:valAx>
        <c:axId val="60101120"/>
        <c:scaling>
          <c:orientation val="minMax"/>
          <c:max val="1"/>
        </c:scaling>
        <c:delete val="0"/>
        <c:axPos val="b"/>
        <c:numFmt formatCode="0.0" sourceLinked="0"/>
        <c:majorTickMark val="out"/>
        <c:minorTickMark val="none"/>
        <c:tickLblPos val="nextTo"/>
        <c:crossAx val="60098816"/>
        <c:crosses val="autoZero"/>
        <c:crossBetween val="midCat"/>
        <c:majorUnit val="0.1"/>
      </c:valAx>
      <c:valAx>
        <c:axId val="60098816"/>
        <c:scaling>
          <c:orientation val="minMax"/>
          <c:max val="1"/>
        </c:scaling>
        <c:delete val="0"/>
        <c:axPos val="l"/>
        <c:majorGridlines/>
        <c:numFmt formatCode="0.0" sourceLinked="0"/>
        <c:majorTickMark val="out"/>
        <c:minorTickMark val="none"/>
        <c:tickLblPos val="nextTo"/>
        <c:crossAx val="60101120"/>
        <c:crosses val="autoZero"/>
        <c:crossBetween val="midCat"/>
        <c:majorUnit val="0.1"/>
      </c:valAx>
    </c:plotArea>
    <c:plotVisOnly val="1"/>
    <c:dispBlanksAs val="gap"/>
    <c:showDLblsOverMax val="0"/>
  </c:chart>
  <c:txPr>
    <a:bodyPr/>
    <a:lstStyle/>
    <a:p>
      <a:pPr>
        <a:defRPr sz="16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'Lin&amp;Skolnik'!$J$7</c:f>
              <c:strCache>
                <c:ptCount val="1"/>
                <c:pt idx="0">
                  <c:v>fa</c:v>
                </c:pt>
              </c:strCache>
            </c:strRef>
          </c:tx>
          <c:spPr>
            <a:ln w="28575">
              <a:noFill/>
            </a:ln>
          </c:spPr>
          <c:marker>
            <c:symbol val="circle"/>
            <c:size val="6"/>
            <c:spPr>
              <a:solidFill>
                <a:schemeClr val="tx1"/>
              </a:solidFill>
              <a:ln>
                <a:noFill/>
              </a:ln>
            </c:spPr>
          </c:marker>
          <c:trendline>
            <c:trendlineType val="linear"/>
            <c:intercept val="0"/>
            <c:dispRSqr val="1"/>
            <c:dispEq val="1"/>
            <c:trendlineLbl>
              <c:layout>
                <c:manualLayout>
                  <c:x val="-0.53279912102991556"/>
                  <c:y val="7.580354319605514E-3"/>
                </c:manualLayout>
              </c:layout>
              <c:tx>
                <c:rich>
                  <a:bodyPr/>
                  <a:lstStyle/>
                  <a:p>
                    <a:pPr>
                      <a:defRPr sz="2000"/>
                    </a:pPr>
                    <a:r>
                      <a:rPr lang="en-US" sz="2000" baseline="0" dirty="0" smtClean="0"/>
                      <a:t>R² </a:t>
                    </a:r>
                    <a:r>
                      <a:rPr lang="en-US" sz="2000" baseline="0" dirty="0"/>
                      <a:t>= </a:t>
                    </a:r>
                    <a:r>
                      <a:rPr lang="en-US" sz="2000" baseline="0" dirty="0" smtClean="0"/>
                      <a:t>0.3</a:t>
                    </a:r>
                    <a:endParaRPr lang="en-US" sz="2000" dirty="0"/>
                  </a:p>
                </c:rich>
              </c:tx>
              <c:numFmt formatCode="General" sourceLinked="0"/>
              <c:spPr>
                <a:solidFill>
                  <a:srgbClr val="DCE6F2"/>
                </a:solidFill>
              </c:spPr>
            </c:trendlineLbl>
          </c:trendline>
          <c:xVal>
            <c:numRef>
              <c:f>'Lin&amp;Skolnik'!$I$8:$I$82</c:f>
              <c:numCache>
                <c:formatCode>0.00</c:formatCode>
                <c:ptCount val="75"/>
                <c:pt idx="0">
                  <c:v>0.50792038833048792</c:v>
                </c:pt>
                <c:pt idx="1">
                  <c:v>0.8430785273273973</c:v>
                </c:pt>
                <c:pt idx="2">
                  <c:v>0.99486946736436754</c:v>
                </c:pt>
                <c:pt idx="3">
                  <c:v>0.92993764656248645</c:v>
                </c:pt>
                <c:pt idx="4">
                  <c:v>0.93313044379398791</c:v>
                </c:pt>
                <c:pt idx="5">
                  <c:v>0.53563194955435756</c:v>
                </c:pt>
                <c:pt idx="6">
                  <c:v>0.99475405864058364</c:v>
                </c:pt>
                <c:pt idx="7">
                  <c:v>0.99541973759202484</c:v>
                </c:pt>
                <c:pt idx="8">
                  <c:v>0.99353442161110139</c:v>
                </c:pt>
                <c:pt idx="9">
                  <c:v>0.99514062847735119</c:v>
                </c:pt>
                <c:pt idx="10">
                  <c:v>0.88589649568956308</c:v>
                </c:pt>
                <c:pt idx="11">
                  <c:v>0.67521763631515308</c:v>
                </c:pt>
                <c:pt idx="12">
                  <c:v>0.95889358726345075</c:v>
                </c:pt>
                <c:pt idx="13">
                  <c:v>0.34327259085169098</c:v>
                </c:pt>
                <c:pt idx="14">
                  <c:v>0.53563194955435756</c:v>
                </c:pt>
                <c:pt idx="15">
                  <c:v>0.9934540827373598</c:v>
                </c:pt>
                <c:pt idx="16">
                  <c:v>0.97760701000756689</c:v>
                </c:pt>
                <c:pt idx="17">
                  <c:v>0.98742226493412943</c:v>
                </c:pt>
                <c:pt idx="18">
                  <c:v>0.44300841917457551</c:v>
                </c:pt>
                <c:pt idx="19">
                  <c:v>0.1390629293694928</c:v>
                </c:pt>
                <c:pt idx="20">
                  <c:v>0.88559636692425237</c:v>
                </c:pt>
                <c:pt idx="21">
                  <c:v>0.99500028110624761</c:v>
                </c:pt>
                <c:pt idx="22">
                  <c:v>0.96534710525597844</c:v>
                </c:pt>
                <c:pt idx="23">
                  <c:v>0.96166939183222477</c:v>
                </c:pt>
                <c:pt idx="24">
                  <c:v>0.87800268018901007</c:v>
                </c:pt>
                <c:pt idx="25">
                  <c:v>0.44300841917457551</c:v>
                </c:pt>
                <c:pt idx="26">
                  <c:v>0.20378503183282365</c:v>
                </c:pt>
                <c:pt idx="27">
                  <c:v>0.86995370281546114</c:v>
                </c:pt>
                <c:pt idx="28">
                  <c:v>0.25993963083759314</c:v>
                </c:pt>
                <c:pt idx="29">
                  <c:v>0.96348606245654733</c:v>
                </c:pt>
                <c:pt idx="30">
                  <c:v>0.63142980055842801</c:v>
                </c:pt>
                <c:pt idx="31">
                  <c:v>0.63142980055842801</c:v>
                </c:pt>
                <c:pt idx="32">
                  <c:v>0.43996191510399429</c:v>
                </c:pt>
                <c:pt idx="33">
                  <c:v>0.99042844042847378</c:v>
                </c:pt>
                <c:pt idx="34">
                  <c:v>0.57458399816427042</c:v>
                </c:pt>
                <c:pt idx="35">
                  <c:v>0.98636757140104514</c:v>
                </c:pt>
                <c:pt idx="36">
                  <c:v>0.70427081973367667</c:v>
                </c:pt>
                <c:pt idx="37">
                  <c:v>0.97773863997513777</c:v>
                </c:pt>
                <c:pt idx="38">
                  <c:v>0.98234327180549497</c:v>
                </c:pt>
                <c:pt idx="39">
                  <c:v>0.73079245878420163</c:v>
                </c:pt>
                <c:pt idx="40">
                  <c:v>0.98081829402498544</c:v>
                </c:pt>
                <c:pt idx="41">
                  <c:v>0.84551576792150407</c:v>
                </c:pt>
                <c:pt idx="42">
                  <c:v>0.9324847013959473</c:v>
                </c:pt>
                <c:pt idx="43">
                  <c:v>0.89301404068236134</c:v>
                </c:pt>
                <c:pt idx="44">
                  <c:v>0.98115663013856658</c:v>
                </c:pt>
                <c:pt idx="45">
                  <c:v>0.76622195587668129</c:v>
                </c:pt>
                <c:pt idx="46">
                  <c:v>0.42127989528597204</c:v>
                </c:pt>
                <c:pt idx="47">
                  <c:v>0.99222660250643047</c:v>
                </c:pt>
                <c:pt idx="48">
                  <c:v>0.99264803151795278</c:v>
                </c:pt>
                <c:pt idx="49">
                  <c:v>0.9963353987847865</c:v>
                </c:pt>
                <c:pt idx="50">
                  <c:v>0.99393179005912735</c:v>
                </c:pt>
                <c:pt idx="51">
                  <c:v>0.99283286221170797</c:v>
                </c:pt>
                <c:pt idx="52">
                  <c:v>0.96677015416254652</c:v>
                </c:pt>
                <c:pt idx="53">
                  <c:v>0.93222361018300182</c:v>
                </c:pt>
                <c:pt idx="54">
                  <c:v>0.98585901157457523</c:v>
                </c:pt>
                <c:pt idx="55">
                  <c:v>0.98798190041872014</c:v>
                </c:pt>
                <c:pt idx="56">
                  <c:v>0.96956684676901572</c:v>
                </c:pt>
                <c:pt idx="57">
                  <c:v>0.87390408743054393</c:v>
                </c:pt>
                <c:pt idx="58">
                  <c:v>0.77333290915358066</c:v>
                </c:pt>
                <c:pt idx="59">
                  <c:v>0.14706863960856217</c:v>
                </c:pt>
                <c:pt idx="60">
                  <c:v>0.1076657420799538</c:v>
                </c:pt>
                <c:pt idx="61">
                  <c:v>0.54989860540742241</c:v>
                </c:pt>
                <c:pt idx="62">
                  <c:v>0.84258390244814885</c:v>
                </c:pt>
                <c:pt idx="63">
                  <c:v>0.99506176894072806</c:v>
                </c:pt>
                <c:pt idx="64">
                  <c:v>0.30633263338373279</c:v>
                </c:pt>
                <c:pt idx="65">
                  <c:v>0.67669327230774512</c:v>
                </c:pt>
                <c:pt idx="66">
                  <c:v>0.88796307080780368</c:v>
                </c:pt>
                <c:pt idx="67">
                  <c:v>0.97065588779121903</c:v>
                </c:pt>
                <c:pt idx="68">
                  <c:v>0.22803781709910761</c:v>
                </c:pt>
                <c:pt idx="69">
                  <c:v>0.14706863960856217</c:v>
                </c:pt>
                <c:pt idx="70">
                  <c:v>0.98081829402498544</c:v>
                </c:pt>
                <c:pt idx="71">
                  <c:v>0.99515357299940355</c:v>
                </c:pt>
                <c:pt idx="72">
                  <c:v>0.98720255112844113</c:v>
                </c:pt>
                <c:pt idx="73">
                  <c:v>0.99490769026513948</c:v>
                </c:pt>
              </c:numCache>
            </c:numRef>
          </c:xVal>
          <c:yVal>
            <c:numRef>
              <c:f>'Lin&amp;Skolnik'!$J$8:$J$82</c:f>
              <c:numCache>
                <c:formatCode>0.00</c:formatCode>
                <c:ptCount val="75"/>
                <c:pt idx="0">
                  <c:v>0.7</c:v>
                </c:pt>
                <c:pt idx="1">
                  <c:v>0.5</c:v>
                </c:pt>
                <c:pt idx="2">
                  <c:v>0.9</c:v>
                </c:pt>
                <c:pt idx="3">
                  <c:v>0.7</c:v>
                </c:pt>
                <c:pt idx="4">
                  <c:v>0.93</c:v>
                </c:pt>
                <c:pt idx="5">
                  <c:v>0.54</c:v>
                </c:pt>
                <c:pt idx="6">
                  <c:v>0.84</c:v>
                </c:pt>
                <c:pt idx="7">
                  <c:v>0.87</c:v>
                </c:pt>
                <c:pt idx="8">
                  <c:v>1</c:v>
                </c:pt>
                <c:pt idx="9">
                  <c:v>1</c:v>
                </c:pt>
                <c:pt idx="10">
                  <c:v>0.98</c:v>
                </c:pt>
                <c:pt idx="11">
                  <c:v>0.66</c:v>
                </c:pt>
                <c:pt idx="12">
                  <c:v>0.9</c:v>
                </c:pt>
                <c:pt idx="13">
                  <c:v>1</c:v>
                </c:pt>
                <c:pt idx="14">
                  <c:v>0.85</c:v>
                </c:pt>
                <c:pt idx="15">
                  <c:v>0.95</c:v>
                </c:pt>
                <c:pt idx="16">
                  <c:v>1</c:v>
                </c:pt>
                <c:pt idx="17">
                  <c:v>0.95</c:v>
                </c:pt>
                <c:pt idx="18">
                  <c:v>0.44</c:v>
                </c:pt>
                <c:pt idx="19">
                  <c:v>0.1</c:v>
                </c:pt>
                <c:pt idx="20">
                  <c:v>1</c:v>
                </c:pt>
                <c:pt idx="21">
                  <c:v>1</c:v>
                </c:pt>
                <c:pt idx="22">
                  <c:v>1</c:v>
                </c:pt>
                <c:pt idx="23">
                  <c:v>0.66</c:v>
                </c:pt>
                <c:pt idx="24">
                  <c:v>0.95</c:v>
                </c:pt>
                <c:pt idx="25">
                  <c:v>0.1</c:v>
                </c:pt>
                <c:pt idx="26">
                  <c:v>0.25</c:v>
                </c:pt>
                <c:pt idx="27">
                  <c:v>1</c:v>
                </c:pt>
                <c:pt idx="28">
                  <c:v>0.6</c:v>
                </c:pt>
                <c:pt idx="29">
                  <c:v>0.95</c:v>
                </c:pt>
                <c:pt idx="30">
                  <c:v>1</c:v>
                </c:pt>
                <c:pt idx="31">
                  <c:v>1</c:v>
                </c:pt>
                <c:pt idx="32">
                  <c:v>0.61</c:v>
                </c:pt>
                <c:pt idx="33">
                  <c:v>0.8</c:v>
                </c:pt>
                <c:pt idx="34">
                  <c:v>0.67</c:v>
                </c:pt>
                <c:pt idx="35">
                  <c:v>1</c:v>
                </c:pt>
                <c:pt idx="36">
                  <c:v>0.63</c:v>
                </c:pt>
                <c:pt idx="37">
                  <c:v>1</c:v>
                </c:pt>
                <c:pt idx="38">
                  <c:v>1</c:v>
                </c:pt>
                <c:pt idx="39">
                  <c:v>0.95</c:v>
                </c:pt>
                <c:pt idx="40">
                  <c:v>0.98</c:v>
                </c:pt>
                <c:pt idx="41">
                  <c:v>1</c:v>
                </c:pt>
                <c:pt idx="42">
                  <c:v>0.55000000000000004</c:v>
                </c:pt>
                <c:pt idx="43">
                  <c:v>0.82</c:v>
                </c:pt>
                <c:pt idx="44">
                  <c:v>0.98</c:v>
                </c:pt>
                <c:pt idx="45">
                  <c:v>0.05</c:v>
                </c:pt>
                <c:pt idx="46">
                  <c:v>0.44500000000000001</c:v>
                </c:pt>
                <c:pt idx="47">
                  <c:v>0.99</c:v>
                </c:pt>
                <c:pt idx="48">
                  <c:v>1</c:v>
                </c:pt>
                <c:pt idx="49">
                  <c:v>0.97</c:v>
                </c:pt>
                <c:pt idx="50">
                  <c:v>0.97</c:v>
                </c:pt>
                <c:pt idx="51">
                  <c:v>0.9</c:v>
                </c:pt>
                <c:pt idx="52">
                  <c:v>0.92</c:v>
                </c:pt>
                <c:pt idx="53">
                  <c:v>0.86</c:v>
                </c:pt>
                <c:pt idx="54">
                  <c:v>1</c:v>
                </c:pt>
                <c:pt idx="55">
                  <c:v>0.83</c:v>
                </c:pt>
                <c:pt idx="56">
                  <c:v>0.81</c:v>
                </c:pt>
                <c:pt idx="57">
                  <c:v>0.5</c:v>
                </c:pt>
                <c:pt idx="58">
                  <c:v>0.66</c:v>
                </c:pt>
                <c:pt idx="59">
                  <c:v>0.5</c:v>
                </c:pt>
                <c:pt idx="60">
                  <c:v>0.04</c:v>
                </c:pt>
                <c:pt idx="61" formatCode="General">
                  <c:v>0.85</c:v>
                </c:pt>
                <c:pt idx="62">
                  <c:v>0.9</c:v>
                </c:pt>
                <c:pt idx="63">
                  <c:v>0.9</c:v>
                </c:pt>
                <c:pt idx="64">
                  <c:v>0.42</c:v>
                </c:pt>
                <c:pt idx="65">
                  <c:v>0.73</c:v>
                </c:pt>
                <c:pt idx="66">
                  <c:v>0.95</c:v>
                </c:pt>
                <c:pt idx="67">
                  <c:v>0.9</c:v>
                </c:pt>
                <c:pt idx="68">
                  <c:v>0.3</c:v>
                </c:pt>
                <c:pt idx="69">
                  <c:v>1</c:v>
                </c:pt>
                <c:pt idx="70">
                  <c:v>0.97</c:v>
                </c:pt>
                <c:pt idx="71">
                  <c:v>0.97</c:v>
                </c:pt>
                <c:pt idx="72">
                  <c:v>1</c:v>
                </c:pt>
                <c:pt idx="73">
                  <c:v>0.98</c:v>
                </c:pt>
                <c:pt idx="74" formatCode="General">
                  <c:v>0</c:v>
                </c:pt>
              </c:numCache>
            </c:numRef>
          </c:yVal>
          <c:smooth val="0"/>
        </c:ser>
        <c:dLbls>
          <c:showLegendKey val="0"/>
          <c:showVal val="0"/>
          <c:showCatName val="0"/>
          <c:showSerName val="0"/>
          <c:showPercent val="0"/>
          <c:showBubbleSize val="0"/>
        </c:dLbls>
        <c:axId val="60118656"/>
        <c:axId val="60120384"/>
      </c:scatterChart>
      <c:valAx>
        <c:axId val="60118656"/>
        <c:scaling>
          <c:orientation val="minMax"/>
          <c:max val="1"/>
        </c:scaling>
        <c:delete val="0"/>
        <c:axPos val="b"/>
        <c:numFmt formatCode="0.0" sourceLinked="0"/>
        <c:majorTickMark val="out"/>
        <c:minorTickMark val="none"/>
        <c:tickLblPos val="nextTo"/>
        <c:crossAx val="60120384"/>
        <c:crosses val="autoZero"/>
        <c:crossBetween val="midCat"/>
        <c:majorUnit val="0.1"/>
      </c:valAx>
      <c:valAx>
        <c:axId val="60120384"/>
        <c:scaling>
          <c:orientation val="minMax"/>
          <c:max val="1"/>
        </c:scaling>
        <c:delete val="0"/>
        <c:axPos val="l"/>
        <c:majorGridlines/>
        <c:numFmt formatCode="0.0" sourceLinked="0"/>
        <c:majorTickMark val="out"/>
        <c:minorTickMark val="none"/>
        <c:tickLblPos val="nextTo"/>
        <c:crossAx val="60118656"/>
        <c:crosses val="autoZero"/>
        <c:crossBetween val="midCat"/>
        <c:majorUnit val="0.1"/>
      </c:valAx>
    </c:plotArea>
    <c:plotVisOnly val="1"/>
    <c:dispBlanksAs val="gap"/>
    <c:showDLblsOverMax val="0"/>
  </c:chart>
  <c:txPr>
    <a:bodyPr/>
    <a:lstStyle/>
    <a:p>
      <a:pPr>
        <a:defRPr sz="16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Blad1!$C$3</c:f>
              <c:strCache>
                <c:ptCount val="1"/>
                <c:pt idx="0">
                  <c:v>Atenolol</c:v>
                </c:pt>
              </c:strCache>
            </c:strRef>
          </c:tx>
          <c:spPr>
            <a:solidFill>
              <a:srgbClr val="0070C0"/>
            </a:solidFill>
            <a:ln>
              <a:noFill/>
            </a:ln>
          </c:spPr>
          <c:invertIfNegative val="0"/>
          <c:cat>
            <c:strRef>
              <c:f>Blad1!$B$4:$B$13</c:f>
              <c:strCache>
                <c:ptCount val="10"/>
                <c:pt idx="0">
                  <c:v>A</c:v>
                </c:pt>
                <c:pt idx="1">
                  <c:v>B</c:v>
                </c:pt>
                <c:pt idx="2">
                  <c:v>C</c:v>
                </c:pt>
                <c:pt idx="3">
                  <c:v>D</c:v>
                </c:pt>
                <c:pt idx="4">
                  <c:v>E</c:v>
                </c:pt>
                <c:pt idx="5">
                  <c:v>F</c:v>
                </c:pt>
                <c:pt idx="6">
                  <c:v>G</c:v>
                </c:pt>
                <c:pt idx="7">
                  <c:v>H</c:v>
                </c:pt>
                <c:pt idx="8">
                  <c:v>I</c:v>
                </c:pt>
                <c:pt idx="9">
                  <c:v>J</c:v>
                </c:pt>
              </c:strCache>
            </c:strRef>
          </c:cat>
          <c:val>
            <c:numRef>
              <c:f>Blad1!$C$4:$C$13</c:f>
              <c:numCache>
                <c:formatCode>General</c:formatCode>
                <c:ptCount val="10"/>
                <c:pt idx="0">
                  <c:v>1.37</c:v>
                </c:pt>
                <c:pt idx="1">
                  <c:v>0.18</c:v>
                </c:pt>
                <c:pt idx="2">
                  <c:v>1.1200000000000001</c:v>
                </c:pt>
                <c:pt idx="3">
                  <c:v>0.51</c:v>
                </c:pt>
                <c:pt idx="4">
                  <c:v>1.52</c:v>
                </c:pt>
                <c:pt idx="5">
                  <c:v>3.39</c:v>
                </c:pt>
                <c:pt idx="6">
                  <c:v>0.36</c:v>
                </c:pt>
                <c:pt idx="7">
                  <c:v>0.23</c:v>
                </c:pt>
                <c:pt idx="9">
                  <c:v>0.98</c:v>
                </c:pt>
              </c:numCache>
            </c:numRef>
          </c:val>
        </c:ser>
        <c:ser>
          <c:idx val="1"/>
          <c:order val="1"/>
          <c:tx>
            <c:strRef>
              <c:f>Blad1!$D$3</c:f>
              <c:strCache>
                <c:ptCount val="1"/>
                <c:pt idx="0">
                  <c:v>Metoprolol</c:v>
                </c:pt>
              </c:strCache>
            </c:strRef>
          </c:tx>
          <c:invertIfNegative val="0"/>
          <c:cat>
            <c:strRef>
              <c:f>Blad1!$B$4:$B$13</c:f>
              <c:strCache>
                <c:ptCount val="10"/>
                <c:pt idx="0">
                  <c:v>A</c:v>
                </c:pt>
                <c:pt idx="1">
                  <c:v>B</c:v>
                </c:pt>
                <c:pt idx="2">
                  <c:v>C</c:v>
                </c:pt>
                <c:pt idx="3">
                  <c:v>D</c:v>
                </c:pt>
                <c:pt idx="4">
                  <c:v>E</c:v>
                </c:pt>
                <c:pt idx="5">
                  <c:v>F</c:v>
                </c:pt>
                <c:pt idx="6">
                  <c:v>G</c:v>
                </c:pt>
                <c:pt idx="7">
                  <c:v>H</c:v>
                </c:pt>
                <c:pt idx="8">
                  <c:v>I</c:v>
                </c:pt>
                <c:pt idx="9">
                  <c:v>J</c:v>
                </c:pt>
              </c:strCache>
            </c:strRef>
          </c:cat>
          <c:val>
            <c:numRef>
              <c:f>Blad1!$D$4:$D$13</c:f>
              <c:numCache>
                <c:formatCode>General</c:formatCode>
                <c:ptCount val="10"/>
                <c:pt idx="0">
                  <c:v>0.85</c:v>
                </c:pt>
                <c:pt idx="1">
                  <c:v>0.86</c:v>
                </c:pt>
                <c:pt idx="2">
                  <c:v>0.98</c:v>
                </c:pt>
                <c:pt idx="3">
                  <c:v>0.88</c:v>
                </c:pt>
                <c:pt idx="4">
                  <c:v>1.04</c:v>
                </c:pt>
                <c:pt idx="5">
                  <c:v>7.4</c:v>
                </c:pt>
                <c:pt idx="6">
                  <c:v>2.17</c:v>
                </c:pt>
                <c:pt idx="7">
                  <c:v>0.67</c:v>
                </c:pt>
                <c:pt idx="8">
                  <c:v>1.03</c:v>
                </c:pt>
                <c:pt idx="9">
                  <c:v>0.8</c:v>
                </c:pt>
              </c:numCache>
            </c:numRef>
          </c:val>
        </c:ser>
        <c:dLbls>
          <c:showLegendKey val="0"/>
          <c:showVal val="0"/>
          <c:showCatName val="0"/>
          <c:showSerName val="0"/>
          <c:showPercent val="0"/>
          <c:showBubbleSize val="0"/>
        </c:dLbls>
        <c:gapWidth val="150"/>
        <c:axId val="118941184"/>
        <c:axId val="33186944"/>
      </c:barChart>
      <c:catAx>
        <c:axId val="118941184"/>
        <c:scaling>
          <c:orientation val="minMax"/>
        </c:scaling>
        <c:delete val="0"/>
        <c:axPos val="b"/>
        <c:majorTickMark val="out"/>
        <c:minorTickMark val="none"/>
        <c:tickLblPos val="nextTo"/>
        <c:crossAx val="33186944"/>
        <c:crosses val="autoZero"/>
        <c:auto val="1"/>
        <c:lblAlgn val="ctr"/>
        <c:lblOffset val="100"/>
        <c:noMultiLvlLbl val="0"/>
      </c:catAx>
      <c:valAx>
        <c:axId val="33186944"/>
        <c:scaling>
          <c:orientation val="minMax"/>
        </c:scaling>
        <c:delete val="0"/>
        <c:axPos val="l"/>
        <c:majorGridlines/>
        <c:numFmt formatCode="General" sourceLinked="1"/>
        <c:majorTickMark val="out"/>
        <c:minorTickMark val="none"/>
        <c:tickLblPos val="nextTo"/>
        <c:crossAx val="118941184"/>
        <c:crosses val="autoZero"/>
        <c:crossBetween val="between"/>
      </c:valAx>
    </c:plotArea>
    <c:legend>
      <c:legendPos val="b"/>
      <c:overlay val="0"/>
      <c:txPr>
        <a:bodyPr/>
        <a:lstStyle/>
        <a:p>
          <a:pPr>
            <a:defRPr sz="1400"/>
          </a:pPr>
          <a:endParaRPr lang="en-US"/>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Blad1!$E$3</c:f>
              <c:strCache>
                <c:ptCount val="1"/>
                <c:pt idx="0">
                  <c:v>Talinolol</c:v>
                </c:pt>
              </c:strCache>
            </c:strRef>
          </c:tx>
          <c:spPr>
            <a:solidFill>
              <a:srgbClr val="00B050"/>
            </a:solidFill>
            <a:ln>
              <a:noFill/>
            </a:ln>
          </c:spPr>
          <c:invertIfNegative val="0"/>
          <c:cat>
            <c:strRef>
              <c:f>Blad1!$B$4:$B$13</c:f>
              <c:strCache>
                <c:ptCount val="10"/>
                <c:pt idx="0">
                  <c:v>A</c:v>
                </c:pt>
                <c:pt idx="1">
                  <c:v>B</c:v>
                </c:pt>
                <c:pt idx="2">
                  <c:v>C</c:v>
                </c:pt>
                <c:pt idx="3">
                  <c:v>D</c:v>
                </c:pt>
                <c:pt idx="4">
                  <c:v>E</c:v>
                </c:pt>
                <c:pt idx="5">
                  <c:v>F</c:v>
                </c:pt>
                <c:pt idx="6">
                  <c:v>G</c:v>
                </c:pt>
                <c:pt idx="7">
                  <c:v>H</c:v>
                </c:pt>
                <c:pt idx="8">
                  <c:v>I</c:v>
                </c:pt>
                <c:pt idx="9">
                  <c:v>J</c:v>
                </c:pt>
              </c:strCache>
            </c:strRef>
          </c:cat>
          <c:val>
            <c:numRef>
              <c:f>Blad1!$E$4:$E$13</c:f>
              <c:numCache>
                <c:formatCode>General</c:formatCode>
                <c:ptCount val="10"/>
                <c:pt idx="0">
                  <c:v>7.45</c:v>
                </c:pt>
                <c:pt idx="1">
                  <c:v>14.55</c:v>
                </c:pt>
                <c:pt idx="2">
                  <c:v>11.2</c:v>
                </c:pt>
                <c:pt idx="3">
                  <c:v>2.0499999999999998</c:v>
                </c:pt>
                <c:pt idx="4">
                  <c:v>8.94</c:v>
                </c:pt>
                <c:pt idx="5">
                  <c:v>12.19</c:v>
                </c:pt>
                <c:pt idx="6">
                  <c:v>25.65</c:v>
                </c:pt>
                <c:pt idx="7">
                  <c:v>8.83</c:v>
                </c:pt>
                <c:pt idx="8">
                  <c:v>9.51</c:v>
                </c:pt>
                <c:pt idx="9">
                  <c:v>13.5</c:v>
                </c:pt>
              </c:numCache>
            </c:numRef>
          </c:val>
        </c:ser>
        <c:ser>
          <c:idx val="1"/>
          <c:order val="1"/>
          <c:tx>
            <c:strRef>
              <c:f>Blad1!$F$3</c:f>
              <c:strCache>
                <c:ptCount val="1"/>
                <c:pt idx="0">
                  <c:v>BSP</c:v>
                </c:pt>
              </c:strCache>
            </c:strRef>
          </c:tx>
          <c:spPr>
            <a:solidFill>
              <a:schemeClr val="tx1"/>
            </a:solidFill>
          </c:spPr>
          <c:invertIfNegative val="0"/>
          <c:cat>
            <c:strRef>
              <c:f>Blad1!$B$4:$B$13</c:f>
              <c:strCache>
                <c:ptCount val="10"/>
                <c:pt idx="0">
                  <c:v>A</c:v>
                </c:pt>
                <c:pt idx="1">
                  <c:v>B</c:v>
                </c:pt>
                <c:pt idx="2">
                  <c:v>C</c:v>
                </c:pt>
                <c:pt idx="3">
                  <c:v>D</c:v>
                </c:pt>
                <c:pt idx="4">
                  <c:v>E</c:v>
                </c:pt>
                <c:pt idx="5">
                  <c:v>F</c:v>
                </c:pt>
                <c:pt idx="6">
                  <c:v>G</c:v>
                </c:pt>
                <c:pt idx="7">
                  <c:v>H</c:v>
                </c:pt>
                <c:pt idx="8">
                  <c:v>I</c:v>
                </c:pt>
                <c:pt idx="9">
                  <c:v>J</c:v>
                </c:pt>
              </c:strCache>
            </c:strRef>
          </c:cat>
          <c:val>
            <c:numRef>
              <c:f>Blad1!$F$4:$F$13</c:f>
              <c:numCache>
                <c:formatCode>General</c:formatCode>
                <c:ptCount val="10"/>
                <c:pt idx="0">
                  <c:v>68.67</c:v>
                </c:pt>
                <c:pt idx="2">
                  <c:v>1.4</c:v>
                </c:pt>
                <c:pt idx="3">
                  <c:v>0.74</c:v>
                </c:pt>
                <c:pt idx="4">
                  <c:v>17.309999999999999</c:v>
                </c:pt>
                <c:pt idx="7">
                  <c:v>26.5</c:v>
                </c:pt>
                <c:pt idx="9">
                  <c:v>5.81</c:v>
                </c:pt>
              </c:numCache>
            </c:numRef>
          </c:val>
        </c:ser>
        <c:dLbls>
          <c:showLegendKey val="0"/>
          <c:showVal val="0"/>
          <c:showCatName val="0"/>
          <c:showSerName val="0"/>
          <c:showPercent val="0"/>
          <c:showBubbleSize val="0"/>
        </c:dLbls>
        <c:gapWidth val="150"/>
        <c:axId val="118943232"/>
        <c:axId val="33189248"/>
      </c:barChart>
      <c:catAx>
        <c:axId val="118943232"/>
        <c:scaling>
          <c:orientation val="minMax"/>
        </c:scaling>
        <c:delete val="0"/>
        <c:axPos val="b"/>
        <c:majorTickMark val="out"/>
        <c:minorTickMark val="none"/>
        <c:tickLblPos val="nextTo"/>
        <c:crossAx val="33189248"/>
        <c:crosses val="autoZero"/>
        <c:auto val="1"/>
        <c:lblAlgn val="ctr"/>
        <c:lblOffset val="100"/>
        <c:noMultiLvlLbl val="0"/>
      </c:catAx>
      <c:valAx>
        <c:axId val="33189248"/>
        <c:scaling>
          <c:orientation val="minMax"/>
        </c:scaling>
        <c:delete val="0"/>
        <c:axPos val="l"/>
        <c:majorGridlines/>
        <c:numFmt formatCode="General" sourceLinked="1"/>
        <c:majorTickMark val="out"/>
        <c:minorTickMark val="none"/>
        <c:tickLblPos val="nextTo"/>
        <c:crossAx val="118943232"/>
        <c:crosses val="autoZero"/>
        <c:crossBetween val="between"/>
      </c:valAx>
    </c:plotArea>
    <c:legend>
      <c:legendPos val="b"/>
      <c:overlay val="0"/>
      <c:txPr>
        <a:bodyPr/>
        <a:lstStyle/>
        <a:p>
          <a:pPr>
            <a:defRPr sz="1400"/>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Blad1!$O$8</c:f>
              <c:strCache>
                <c:ptCount val="1"/>
                <c:pt idx="0">
                  <c:v>Obs</c:v>
                </c:pt>
              </c:strCache>
            </c:strRef>
          </c:tx>
          <c:spPr>
            <a:ln w="28575">
              <a:noFill/>
            </a:ln>
          </c:spPr>
          <c:marker>
            <c:symbol val="circle"/>
            <c:size val="6"/>
            <c:spPr>
              <a:solidFill>
                <a:schemeClr val="tx1"/>
              </a:solidFill>
              <a:ln>
                <a:noFill/>
              </a:ln>
            </c:spPr>
          </c:marker>
          <c:trendline>
            <c:trendlineType val="linear"/>
            <c:intercept val="0"/>
            <c:dispRSqr val="1"/>
            <c:dispEq val="1"/>
            <c:trendlineLbl>
              <c:layout>
                <c:manualLayout>
                  <c:x val="-0.47945078928254597"/>
                  <c:y val="7.7289887180291518E-3"/>
                </c:manualLayout>
              </c:layout>
              <c:tx>
                <c:rich>
                  <a:bodyPr/>
                  <a:lstStyle/>
                  <a:p>
                    <a:pPr>
                      <a:defRPr sz="2000"/>
                    </a:pPr>
                    <a:r>
                      <a:rPr lang="en-US" sz="2000" baseline="0" dirty="0" smtClean="0"/>
                      <a:t>R² </a:t>
                    </a:r>
                    <a:r>
                      <a:rPr lang="en-US" sz="2000" baseline="0" dirty="0"/>
                      <a:t>= </a:t>
                    </a:r>
                    <a:r>
                      <a:rPr lang="en-US" sz="2000" baseline="0" dirty="0" smtClean="0"/>
                      <a:t>0.6</a:t>
                    </a:r>
                    <a:endParaRPr lang="en-US" sz="2000" dirty="0"/>
                  </a:p>
                </c:rich>
              </c:tx>
              <c:numFmt formatCode="General" sourceLinked="0"/>
              <c:spPr>
                <a:solidFill>
                  <a:srgbClr val="DCE6F2"/>
                </a:solidFill>
              </c:spPr>
            </c:trendlineLbl>
          </c:trendline>
          <c:xVal>
            <c:numRef>
              <c:f>Blad1!$N$9:$N$37</c:f>
              <c:numCache>
                <c:formatCode>0.000</c:formatCode>
                <c:ptCount val="29"/>
                <c:pt idx="0">
                  <c:v>0.92</c:v>
                </c:pt>
                <c:pt idx="1">
                  <c:v>0.91</c:v>
                </c:pt>
                <c:pt idx="2">
                  <c:v>0.9</c:v>
                </c:pt>
                <c:pt idx="3">
                  <c:v>0.86</c:v>
                </c:pt>
                <c:pt idx="4">
                  <c:v>0.9</c:v>
                </c:pt>
                <c:pt idx="5">
                  <c:v>0.9</c:v>
                </c:pt>
                <c:pt idx="6">
                  <c:v>0.82</c:v>
                </c:pt>
                <c:pt idx="7">
                  <c:v>0.4</c:v>
                </c:pt>
                <c:pt idx="8">
                  <c:v>0.34</c:v>
                </c:pt>
                <c:pt idx="9">
                  <c:v>0.27</c:v>
                </c:pt>
                <c:pt idx="10">
                  <c:v>0.44</c:v>
                </c:pt>
                <c:pt idx="11">
                  <c:v>0.64</c:v>
                </c:pt>
                <c:pt idx="12">
                  <c:v>0.15</c:v>
                </c:pt>
                <c:pt idx="13">
                  <c:v>0.38</c:v>
                </c:pt>
                <c:pt idx="14">
                  <c:v>0.42</c:v>
                </c:pt>
                <c:pt idx="15">
                  <c:v>0.41</c:v>
                </c:pt>
                <c:pt idx="16">
                  <c:v>0.28000000000000003</c:v>
                </c:pt>
                <c:pt idx="17">
                  <c:v>0.53</c:v>
                </c:pt>
                <c:pt idx="18">
                  <c:v>0.3</c:v>
                </c:pt>
                <c:pt idx="19">
                  <c:v>0.28000000000000003</c:v>
                </c:pt>
                <c:pt idx="20">
                  <c:v>0.26</c:v>
                </c:pt>
                <c:pt idx="21">
                  <c:v>0.6</c:v>
                </c:pt>
                <c:pt idx="22">
                  <c:v>0.15</c:v>
                </c:pt>
                <c:pt idx="23">
                  <c:v>0.25</c:v>
                </c:pt>
                <c:pt idx="24">
                  <c:v>0.28999999999999998</c:v>
                </c:pt>
                <c:pt idx="25">
                  <c:v>0.17</c:v>
                </c:pt>
                <c:pt idx="26">
                  <c:v>0.18</c:v>
                </c:pt>
                <c:pt idx="27">
                  <c:v>0.19</c:v>
                </c:pt>
                <c:pt idx="28">
                  <c:v>0.17</c:v>
                </c:pt>
              </c:numCache>
            </c:numRef>
          </c:xVal>
          <c:yVal>
            <c:numRef>
              <c:f>Blad1!$O$9:$O$37</c:f>
              <c:numCache>
                <c:formatCode>0.000</c:formatCode>
                <c:ptCount val="29"/>
                <c:pt idx="0">
                  <c:v>1</c:v>
                </c:pt>
                <c:pt idx="1">
                  <c:v>1</c:v>
                </c:pt>
                <c:pt idx="2">
                  <c:v>1</c:v>
                </c:pt>
                <c:pt idx="3">
                  <c:v>1</c:v>
                </c:pt>
                <c:pt idx="4">
                  <c:v>0.97</c:v>
                </c:pt>
                <c:pt idx="5">
                  <c:v>0.96</c:v>
                </c:pt>
                <c:pt idx="6">
                  <c:v>0.92</c:v>
                </c:pt>
                <c:pt idx="7">
                  <c:v>0.81</c:v>
                </c:pt>
                <c:pt idx="8">
                  <c:v>0.8</c:v>
                </c:pt>
                <c:pt idx="9">
                  <c:v>0.73</c:v>
                </c:pt>
                <c:pt idx="10">
                  <c:v>0.7</c:v>
                </c:pt>
                <c:pt idx="11">
                  <c:v>0.64</c:v>
                </c:pt>
                <c:pt idx="12">
                  <c:v>0.59</c:v>
                </c:pt>
                <c:pt idx="13">
                  <c:v>0.55000000000000004</c:v>
                </c:pt>
                <c:pt idx="14">
                  <c:v>0.54</c:v>
                </c:pt>
                <c:pt idx="15">
                  <c:v>0.5</c:v>
                </c:pt>
                <c:pt idx="16">
                  <c:v>0.42</c:v>
                </c:pt>
                <c:pt idx="17">
                  <c:v>0.36</c:v>
                </c:pt>
                <c:pt idx="18">
                  <c:v>0.3</c:v>
                </c:pt>
                <c:pt idx="19">
                  <c:v>0.3</c:v>
                </c:pt>
                <c:pt idx="20">
                  <c:v>0.26</c:v>
                </c:pt>
                <c:pt idx="21">
                  <c:v>0.19</c:v>
                </c:pt>
                <c:pt idx="22">
                  <c:v>0.17</c:v>
                </c:pt>
                <c:pt idx="23">
                  <c:v>0.12</c:v>
                </c:pt>
                <c:pt idx="24">
                  <c:v>0.05</c:v>
                </c:pt>
                <c:pt idx="25">
                  <c:v>0.03</c:v>
                </c:pt>
                <c:pt idx="26">
                  <c:v>0.03</c:v>
                </c:pt>
                <c:pt idx="27">
                  <c:v>0.01</c:v>
                </c:pt>
                <c:pt idx="28">
                  <c:v>3.0000000000000001E-3</c:v>
                </c:pt>
              </c:numCache>
            </c:numRef>
          </c:yVal>
          <c:smooth val="0"/>
        </c:ser>
        <c:dLbls>
          <c:showLegendKey val="0"/>
          <c:showVal val="0"/>
          <c:showCatName val="0"/>
          <c:showSerName val="0"/>
          <c:showPercent val="0"/>
          <c:showBubbleSize val="0"/>
        </c:dLbls>
        <c:axId val="60127424"/>
        <c:axId val="94183424"/>
      </c:scatterChart>
      <c:valAx>
        <c:axId val="60127424"/>
        <c:scaling>
          <c:orientation val="minMax"/>
          <c:max val="1"/>
        </c:scaling>
        <c:delete val="0"/>
        <c:axPos val="b"/>
        <c:numFmt formatCode="0.0" sourceLinked="0"/>
        <c:majorTickMark val="out"/>
        <c:minorTickMark val="none"/>
        <c:tickLblPos val="nextTo"/>
        <c:crossAx val="94183424"/>
        <c:crosses val="autoZero"/>
        <c:crossBetween val="midCat"/>
        <c:majorUnit val="0.1"/>
      </c:valAx>
      <c:valAx>
        <c:axId val="94183424"/>
        <c:scaling>
          <c:orientation val="minMax"/>
          <c:max val="1"/>
        </c:scaling>
        <c:delete val="0"/>
        <c:axPos val="l"/>
        <c:majorGridlines/>
        <c:numFmt formatCode="0.0" sourceLinked="0"/>
        <c:majorTickMark val="out"/>
        <c:minorTickMark val="none"/>
        <c:tickLblPos val="nextTo"/>
        <c:crossAx val="60127424"/>
        <c:crosses val="autoZero"/>
        <c:crossBetween val="midCat"/>
        <c:majorUnit val="0.1"/>
      </c:valAx>
    </c:plotArea>
    <c:plotVisOnly val="1"/>
    <c:dispBlanksAs val="gap"/>
    <c:showDLblsOverMax val="0"/>
  </c:chart>
  <c:txPr>
    <a:bodyPr/>
    <a:lstStyle/>
    <a:p>
      <a:pPr>
        <a:defRPr sz="16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'Lin&amp;Skolnik'!$J$7</c:f>
              <c:strCache>
                <c:ptCount val="1"/>
                <c:pt idx="0">
                  <c:v>fa</c:v>
                </c:pt>
              </c:strCache>
            </c:strRef>
          </c:tx>
          <c:spPr>
            <a:ln w="28575">
              <a:noFill/>
            </a:ln>
          </c:spPr>
          <c:marker>
            <c:symbol val="circle"/>
            <c:size val="6"/>
            <c:spPr>
              <a:solidFill>
                <a:schemeClr val="tx1"/>
              </a:solidFill>
              <a:ln>
                <a:noFill/>
              </a:ln>
            </c:spPr>
          </c:marker>
          <c:trendline>
            <c:trendlineType val="linear"/>
            <c:intercept val="0"/>
            <c:dispRSqr val="1"/>
            <c:dispEq val="1"/>
            <c:trendlineLbl>
              <c:layout>
                <c:manualLayout>
                  <c:x val="-0.53279912102991556"/>
                  <c:y val="7.580354319605514E-3"/>
                </c:manualLayout>
              </c:layout>
              <c:tx>
                <c:rich>
                  <a:bodyPr/>
                  <a:lstStyle/>
                  <a:p>
                    <a:pPr>
                      <a:defRPr sz="2000"/>
                    </a:pPr>
                    <a:r>
                      <a:rPr lang="en-US" sz="2000" baseline="0" dirty="0" smtClean="0"/>
                      <a:t>R² </a:t>
                    </a:r>
                    <a:r>
                      <a:rPr lang="en-US" sz="2000" baseline="0" dirty="0"/>
                      <a:t>= </a:t>
                    </a:r>
                    <a:r>
                      <a:rPr lang="en-US" sz="2000" baseline="0" dirty="0" smtClean="0"/>
                      <a:t>0.3</a:t>
                    </a:r>
                    <a:endParaRPr lang="en-US" sz="2000" dirty="0"/>
                  </a:p>
                </c:rich>
              </c:tx>
              <c:numFmt formatCode="General" sourceLinked="0"/>
              <c:spPr>
                <a:solidFill>
                  <a:srgbClr val="DCE6F2"/>
                </a:solidFill>
              </c:spPr>
            </c:trendlineLbl>
          </c:trendline>
          <c:xVal>
            <c:numRef>
              <c:f>'Lin&amp;Skolnik'!$I$8:$I$82</c:f>
              <c:numCache>
                <c:formatCode>0.00</c:formatCode>
                <c:ptCount val="75"/>
                <c:pt idx="0">
                  <c:v>0.50792038833048792</c:v>
                </c:pt>
                <c:pt idx="1">
                  <c:v>0.8430785273273973</c:v>
                </c:pt>
                <c:pt idx="2">
                  <c:v>0.99486946736436754</c:v>
                </c:pt>
                <c:pt idx="3">
                  <c:v>0.92993764656248645</c:v>
                </c:pt>
                <c:pt idx="4">
                  <c:v>0.93313044379398791</c:v>
                </c:pt>
                <c:pt idx="5">
                  <c:v>0.53563194955435756</c:v>
                </c:pt>
                <c:pt idx="6">
                  <c:v>0.99475405864058364</c:v>
                </c:pt>
                <c:pt idx="7">
                  <c:v>0.99541973759202484</c:v>
                </c:pt>
                <c:pt idx="8">
                  <c:v>0.99353442161110139</c:v>
                </c:pt>
                <c:pt idx="9">
                  <c:v>0.99514062847735119</c:v>
                </c:pt>
                <c:pt idx="10">
                  <c:v>0.88589649568956308</c:v>
                </c:pt>
                <c:pt idx="11">
                  <c:v>0.67521763631515308</c:v>
                </c:pt>
                <c:pt idx="12">
                  <c:v>0.95889358726345075</c:v>
                </c:pt>
                <c:pt idx="13">
                  <c:v>0.34327259085169098</c:v>
                </c:pt>
                <c:pt idx="14">
                  <c:v>0.53563194955435756</c:v>
                </c:pt>
                <c:pt idx="15">
                  <c:v>0.9934540827373598</c:v>
                </c:pt>
                <c:pt idx="16">
                  <c:v>0.97760701000756689</c:v>
                </c:pt>
                <c:pt idx="17">
                  <c:v>0.98742226493412943</c:v>
                </c:pt>
                <c:pt idx="18">
                  <c:v>0.44300841917457551</c:v>
                </c:pt>
                <c:pt idx="19">
                  <c:v>0.1390629293694928</c:v>
                </c:pt>
                <c:pt idx="20">
                  <c:v>0.88559636692425237</c:v>
                </c:pt>
                <c:pt idx="21">
                  <c:v>0.99500028110624761</c:v>
                </c:pt>
                <c:pt idx="22">
                  <c:v>0.96534710525597844</c:v>
                </c:pt>
                <c:pt idx="23">
                  <c:v>0.96166939183222477</c:v>
                </c:pt>
                <c:pt idx="24">
                  <c:v>0.87800268018901007</c:v>
                </c:pt>
                <c:pt idx="25">
                  <c:v>0.44300841917457551</c:v>
                </c:pt>
                <c:pt idx="26">
                  <c:v>0.20378503183282365</c:v>
                </c:pt>
                <c:pt idx="27">
                  <c:v>0.86995370281546114</c:v>
                </c:pt>
                <c:pt idx="28">
                  <c:v>0.25993963083759314</c:v>
                </c:pt>
                <c:pt idx="29">
                  <c:v>0.96348606245654733</c:v>
                </c:pt>
                <c:pt idx="30">
                  <c:v>0.63142980055842801</c:v>
                </c:pt>
                <c:pt idx="31">
                  <c:v>0.63142980055842801</c:v>
                </c:pt>
                <c:pt idx="32">
                  <c:v>0.43996191510399429</c:v>
                </c:pt>
                <c:pt idx="33">
                  <c:v>0.99042844042847378</c:v>
                </c:pt>
                <c:pt idx="34">
                  <c:v>0.57458399816427042</c:v>
                </c:pt>
                <c:pt idx="35">
                  <c:v>0.98636757140104514</c:v>
                </c:pt>
                <c:pt idx="36">
                  <c:v>0.70427081973367667</c:v>
                </c:pt>
                <c:pt idx="37">
                  <c:v>0.97773863997513777</c:v>
                </c:pt>
                <c:pt idx="38">
                  <c:v>0.98234327180549497</c:v>
                </c:pt>
                <c:pt idx="39">
                  <c:v>0.73079245878420163</c:v>
                </c:pt>
                <c:pt idx="40">
                  <c:v>0.98081829402498544</c:v>
                </c:pt>
                <c:pt idx="41">
                  <c:v>0.84551576792150407</c:v>
                </c:pt>
                <c:pt idx="42">
                  <c:v>0.9324847013959473</c:v>
                </c:pt>
                <c:pt idx="43">
                  <c:v>0.89301404068236134</c:v>
                </c:pt>
                <c:pt idx="44">
                  <c:v>0.98115663013856658</c:v>
                </c:pt>
                <c:pt idx="45">
                  <c:v>0.76622195587668129</c:v>
                </c:pt>
                <c:pt idx="46">
                  <c:v>0.42127989528597204</c:v>
                </c:pt>
                <c:pt idx="47">
                  <c:v>0.99222660250643047</c:v>
                </c:pt>
                <c:pt idx="48">
                  <c:v>0.99264803151795278</c:v>
                </c:pt>
                <c:pt idx="49">
                  <c:v>0.9963353987847865</c:v>
                </c:pt>
                <c:pt idx="50">
                  <c:v>0.99393179005912735</c:v>
                </c:pt>
                <c:pt idx="51">
                  <c:v>0.99283286221170797</c:v>
                </c:pt>
                <c:pt idx="52">
                  <c:v>0.96677015416254652</c:v>
                </c:pt>
                <c:pt idx="53">
                  <c:v>0.93222361018300182</c:v>
                </c:pt>
                <c:pt idx="54">
                  <c:v>0.98585901157457523</c:v>
                </c:pt>
                <c:pt idx="55">
                  <c:v>0.98798190041872014</c:v>
                </c:pt>
                <c:pt idx="56">
                  <c:v>0.96956684676901572</c:v>
                </c:pt>
                <c:pt idx="57">
                  <c:v>0.87390408743054393</c:v>
                </c:pt>
                <c:pt idx="58">
                  <c:v>0.77333290915358066</c:v>
                </c:pt>
                <c:pt idx="59">
                  <c:v>0.14706863960856217</c:v>
                </c:pt>
                <c:pt idx="60">
                  <c:v>0.1076657420799538</c:v>
                </c:pt>
                <c:pt idx="61">
                  <c:v>0.54989860540742241</c:v>
                </c:pt>
                <c:pt idx="62">
                  <c:v>0.84258390244814885</c:v>
                </c:pt>
                <c:pt idx="63">
                  <c:v>0.99506176894072806</c:v>
                </c:pt>
                <c:pt idx="64">
                  <c:v>0.30633263338373279</c:v>
                </c:pt>
                <c:pt idx="65">
                  <c:v>0.67669327230774512</c:v>
                </c:pt>
                <c:pt idx="66">
                  <c:v>0.88796307080780368</c:v>
                </c:pt>
                <c:pt idx="67">
                  <c:v>0.97065588779121903</c:v>
                </c:pt>
                <c:pt idx="68">
                  <c:v>0.22803781709910761</c:v>
                </c:pt>
                <c:pt idx="69">
                  <c:v>0.14706863960856217</c:v>
                </c:pt>
                <c:pt idx="70">
                  <c:v>0.98081829402498544</c:v>
                </c:pt>
                <c:pt idx="71">
                  <c:v>0.99515357299940355</c:v>
                </c:pt>
                <c:pt idx="72">
                  <c:v>0.98720255112844113</c:v>
                </c:pt>
                <c:pt idx="73">
                  <c:v>0.99490769026513948</c:v>
                </c:pt>
              </c:numCache>
            </c:numRef>
          </c:xVal>
          <c:yVal>
            <c:numRef>
              <c:f>'Lin&amp;Skolnik'!$J$8:$J$82</c:f>
              <c:numCache>
                <c:formatCode>0.00</c:formatCode>
                <c:ptCount val="75"/>
                <c:pt idx="0">
                  <c:v>0.7</c:v>
                </c:pt>
                <c:pt idx="1">
                  <c:v>0.5</c:v>
                </c:pt>
                <c:pt idx="2">
                  <c:v>0.9</c:v>
                </c:pt>
                <c:pt idx="3">
                  <c:v>0.7</c:v>
                </c:pt>
                <c:pt idx="4">
                  <c:v>0.93</c:v>
                </c:pt>
                <c:pt idx="5">
                  <c:v>0.54</c:v>
                </c:pt>
                <c:pt idx="6">
                  <c:v>0.84</c:v>
                </c:pt>
                <c:pt idx="7">
                  <c:v>0.87</c:v>
                </c:pt>
                <c:pt idx="8">
                  <c:v>1</c:v>
                </c:pt>
                <c:pt idx="9">
                  <c:v>1</c:v>
                </c:pt>
                <c:pt idx="10">
                  <c:v>0.98</c:v>
                </c:pt>
                <c:pt idx="11">
                  <c:v>0.66</c:v>
                </c:pt>
                <c:pt idx="12">
                  <c:v>0.9</c:v>
                </c:pt>
                <c:pt idx="13">
                  <c:v>1</c:v>
                </c:pt>
                <c:pt idx="14">
                  <c:v>0.85</c:v>
                </c:pt>
                <c:pt idx="15">
                  <c:v>0.95</c:v>
                </c:pt>
                <c:pt idx="16">
                  <c:v>1</c:v>
                </c:pt>
                <c:pt idx="17">
                  <c:v>0.95</c:v>
                </c:pt>
                <c:pt idx="18">
                  <c:v>0.44</c:v>
                </c:pt>
                <c:pt idx="19">
                  <c:v>0.1</c:v>
                </c:pt>
                <c:pt idx="20">
                  <c:v>1</c:v>
                </c:pt>
                <c:pt idx="21">
                  <c:v>1</c:v>
                </c:pt>
                <c:pt idx="22">
                  <c:v>1</c:v>
                </c:pt>
                <c:pt idx="23">
                  <c:v>0.66</c:v>
                </c:pt>
                <c:pt idx="24">
                  <c:v>0.95</c:v>
                </c:pt>
                <c:pt idx="25">
                  <c:v>0.1</c:v>
                </c:pt>
                <c:pt idx="26">
                  <c:v>0.25</c:v>
                </c:pt>
                <c:pt idx="27">
                  <c:v>1</c:v>
                </c:pt>
                <c:pt idx="28">
                  <c:v>0.6</c:v>
                </c:pt>
                <c:pt idx="29">
                  <c:v>0.95</c:v>
                </c:pt>
                <c:pt idx="30">
                  <c:v>1</c:v>
                </c:pt>
                <c:pt idx="31">
                  <c:v>1</c:v>
                </c:pt>
                <c:pt idx="32">
                  <c:v>0.61</c:v>
                </c:pt>
                <c:pt idx="33">
                  <c:v>0.8</c:v>
                </c:pt>
                <c:pt idx="34">
                  <c:v>0.67</c:v>
                </c:pt>
                <c:pt idx="35">
                  <c:v>1</c:v>
                </c:pt>
                <c:pt idx="36">
                  <c:v>0.63</c:v>
                </c:pt>
                <c:pt idx="37">
                  <c:v>1</c:v>
                </c:pt>
                <c:pt idx="38">
                  <c:v>1</c:v>
                </c:pt>
                <c:pt idx="39">
                  <c:v>0.95</c:v>
                </c:pt>
                <c:pt idx="40">
                  <c:v>0.98</c:v>
                </c:pt>
                <c:pt idx="41">
                  <c:v>1</c:v>
                </c:pt>
                <c:pt idx="42">
                  <c:v>0.55000000000000004</c:v>
                </c:pt>
                <c:pt idx="43">
                  <c:v>0.82</c:v>
                </c:pt>
                <c:pt idx="44">
                  <c:v>0.98</c:v>
                </c:pt>
                <c:pt idx="45">
                  <c:v>0.05</c:v>
                </c:pt>
                <c:pt idx="46">
                  <c:v>0.44500000000000001</c:v>
                </c:pt>
                <c:pt idx="47">
                  <c:v>0.99</c:v>
                </c:pt>
                <c:pt idx="48">
                  <c:v>1</c:v>
                </c:pt>
                <c:pt idx="49">
                  <c:v>0.97</c:v>
                </c:pt>
                <c:pt idx="50">
                  <c:v>0.97</c:v>
                </c:pt>
                <c:pt idx="51">
                  <c:v>0.9</c:v>
                </c:pt>
                <c:pt idx="52">
                  <c:v>0.92</c:v>
                </c:pt>
                <c:pt idx="53">
                  <c:v>0.86</c:v>
                </c:pt>
                <c:pt idx="54">
                  <c:v>1</c:v>
                </c:pt>
                <c:pt idx="55">
                  <c:v>0.83</c:v>
                </c:pt>
                <c:pt idx="56">
                  <c:v>0.81</c:v>
                </c:pt>
                <c:pt idx="57">
                  <c:v>0.5</c:v>
                </c:pt>
                <c:pt idx="58">
                  <c:v>0.66</c:v>
                </c:pt>
                <c:pt idx="59">
                  <c:v>0.5</c:v>
                </c:pt>
                <c:pt idx="60">
                  <c:v>0.04</c:v>
                </c:pt>
                <c:pt idx="61" formatCode="General">
                  <c:v>0.85</c:v>
                </c:pt>
                <c:pt idx="62">
                  <c:v>0.9</c:v>
                </c:pt>
                <c:pt idx="63">
                  <c:v>0.9</c:v>
                </c:pt>
                <c:pt idx="64">
                  <c:v>0.42</c:v>
                </c:pt>
                <c:pt idx="65">
                  <c:v>0.73</c:v>
                </c:pt>
                <c:pt idx="66">
                  <c:v>0.95</c:v>
                </c:pt>
                <c:pt idx="67">
                  <c:v>0.9</c:v>
                </c:pt>
                <c:pt idx="68">
                  <c:v>0.3</c:v>
                </c:pt>
                <c:pt idx="69">
                  <c:v>1</c:v>
                </c:pt>
                <c:pt idx="70">
                  <c:v>0.97</c:v>
                </c:pt>
                <c:pt idx="71">
                  <c:v>0.97</c:v>
                </c:pt>
                <c:pt idx="72">
                  <c:v>1</c:v>
                </c:pt>
                <c:pt idx="73">
                  <c:v>0.98</c:v>
                </c:pt>
                <c:pt idx="74" formatCode="General">
                  <c:v>0</c:v>
                </c:pt>
              </c:numCache>
            </c:numRef>
          </c:yVal>
          <c:smooth val="0"/>
        </c:ser>
        <c:dLbls>
          <c:showLegendKey val="0"/>
          <c:showVal val="0"/>
          <c:showCatName val="0"/>
          <c:showSerName val="0"/>
          <c:showPercent val="0"/>
          <c:showBubbleSize val="0"/>
        </c:dLbls>
        <c:axId val="94188608"/>
        <c:axId val="94186880"/>
      </c:scatterChart>
      <c:valAx>
        <c:axId val="94188608"/>
        <c:scaling>
          <c:orientation val="minMax"/>
          <c:max val="1"/>
        </c:scaling>
        <c:delete val="0"/>
        <c:axPos val="b"/>
        <c:numFmt formatCode="0.0" sourceLinked="0"/>
        <c:majorTickMark val="out"/>
        <c:minorTickMark val="none"/>
        <c:tickLblPos val="nextTo"/>
        <c:crossAx val="94186880"/>
        <c:crosses val="autoZero"/>
        <c:crossBetween val="midCat"/>
        <c:majorUnit val="0.1"/>
      </c:valAx>
      <c:valAx>
        <c:axId val="94186880"/>
        <c:scaling>
          <c:orientation val="minMax"/>
          <c:max val="1"/>
        </c:scaling>
        <c:delete val="0"/>
        <c:axPos val="l"/>
        <c:majorGridlines/>
        <c:numFmt formatCode="0.0" sourceLinked="0"/>
        <c:majorTickMark val="out"/>
        <c:minorTickMark val="none"/>
        <c:tickLblPos val="nextTo"/>
        <c:crossAx val="94188608"/>
        <c:crosses val="autoZero"/>
        <c:crossBetween val="midCat"/>
        <c:majorUnit val="0.1"/>
      </c:valAx>
    </c:plotArea>
    <c:plotVisOnly val="1"/>
    <c:dispBlanksAs val="gap"/>
    <c:showDLblsOverMax val="0"/>
  </c:chart>
  <c:txPr>
    <a:bodyPr/>
    <a:lstStyle/>
    <a:p>
      <a:pPr>
        <a:defRPr sz="16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Blad1!$O$4</c:f>
              <c:strCache>
                <c:ptCount val="1"/>
                <c:pt idx="0">
                  <c:v>CHALLENGING COMPOUNDS</c:v>
                </c:pt>
              </c:strCache>
            </c:strRef>
          </c:tx>
          <c:spPr>
            <a:solidFill>
              <a:srgbClr val="C00000"/>
            </a:solidFill>
          </c:spPr>
          <c:invertIfNegative val="0"/>
          <c:cat>
            <c:strRef>
              <c:f>Blad1!$N$16:$N$22</c:f>
              <c:strCache>
                <c:ptCount val="7"/>
                <c:pt idx="0">
                  <c:v>Low solubility</c:v>
                </c:pt>
                <c:pt idx="1">
                  <c:v>Efflux</c:v>
                </c:pt>
                <c:pt idx="2">
                  <c:v>Good/moderate met. stab.</c:v>
                </c:pt>
                <c:pt idx="3">
                  <c:v>CYP3A4-substrate</c:v>
                </c:pt>
                <c:pt idx="4">
                  <c:v>Phase II-metabolism</c:v>
                </c:pt>
                <c:pt idx="5">
                  <c:v>Renal excretion</c:v>
                </c:pt>
                <c:pt idx="6">
                  <c:v>Biliary excretion</c:v>
                </c:pt>
              </c:strCache>
            </c:strRef>
          </c:cat>
          <c:val>
            <c:numRef>
              <c:f>Blad1!$O$16:$O$22</c:f>
              <c:numCache>
                <c:formatCode>0</c:formatCode>
                <c:ptCount val="7"/>
                <c:pt idx="0">
                  <c:v>40</c:v>
                </c:pt>
                <c:pt idx="1">
                  <c:v>30</c:v>
                </c:pt>
                <c:pt idx="2">
                  <c:v>67</c:v>
                </c:pt>
                <c:pt idx="3">
                  <c:v>33</c:v>
                </c:pt>
                <c:pt idx="4">
                  <c:v>15</c:v>
                </c:pt>
                <c:pt idx="5">
                  <c:v>91</c:v>
                </c:pt>
                <c:pt idx="6">
                  <c:v>10</c:v>
                </c:pt>
              </c:numCache>
            </c:numRef>
          </c:val>
        </c:ser>
        <c:dLbls>
          <c:showLegendKey val="0"/>
          <c:showVal val="0"/>
          <c:showCatName val="0"/>
          <c:showSerName val="0"/>
          <c:showPercent val="0"/>
          <c:showBubbleSize val="0"/>
        </c:dLbls>
        <c:gapWidth val="150"/>
        <c:axId val="119040512"/>
        <c:axId val="33191552"/>
      </c:barChart>
      <c:catAx>
        <c:axId val="119040512"/>
        <c:scaling>
          <c:orientation val="minMax"/>
        </c:scaling>
        <c:delete val="0"/>
        <c:axPos val="b"/>
        <c:majorTickMark val="out"/>
        <c:minorTickMark val="none"/>
        <c:tickLblPos val="nextTo"/>
        <c:txPr>
          <a:bodyPr/>
          <a:lstStyle/>
          <a:p>
            <a:pPr>
              <a:defRPr sz="1800"/>
            </a:pPr>
            <a:endParaRPr lang="en-US"/>
          </a:p>
        </c:txPr>
        <c:crossAx val="33191552"/>
        <c:crosses val="autoZero"/>
        <c:auto val="1"/>
        <c:lblAlgn val="ctr"/>
        <c:lblOffset val="100"/>
        <c:noMultiLvlLbl val="0"/>
      </c:catAx>
      <c:valAx>
        <c:axId val="33191552"/>
        <c:scaling>
          <c:orientation val="minMax"/>
          <c:max val="100"/>
        </c:scaling>
        <c:delete val="0"/>
        <c:axPos val="l"/>
        <c:majorGridlines/>
        <c:numFmt formatCode="0" sourceLinked="1"/>
        <c:majorTickMark val="out"/>
        <c:minorTickMark val="none"/>
        <c:tickLblPos val="nextTo"/>
        <c:crossAx val="119040512"/>
        <c:crosses val="autoZero"/>
        <c:crossBetween val="between"/>
        <c:majorUnit val="20"/>
      </c:valAx>
      <c:spPr>
        <a:noFill/>
        <a:ln w="25400">
          <a:noFill/>
        </a:ln>
      </c:spPr>
    </c:plotArea>
    <c:plotVisOnly val="1"/>
    <c:dispBlanksAs val="gap"/>
    <c:showDLblsOverMax val="0"/>
  </c:chart>
  <c:txPr>
    <a:bodyPr/>
    <a:lstStyle/>
    <a:p>
      <a:pPr>
        <a:defRPr sz="16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'Pred of F'!$AA$12</c:f>
              <c:strCache>
                <c:ptCount val="1"/>
                <c:pt idx="0">
                  <c:v>OBS</c:v>
                </c:pt>
              </c:strCache>
            </c:strRef>
          </c:tx>
          <c:spPr>
            <a:ln w="28575">
              <a:noFill/>
            </a:ln>
          </c:spPr>
          <c:marker>
            <c:symbol val="circle"/>
            <c:size val="6"/>
            <c:spPr>
              <a:solidFill>
                <a:schemeClr val="tx1"/>
              </a:solidFill>
              <a:ln>
                <a:noFill/>
              </a:ln>
            </c:spPr>
          </c:marker>
          <c:trendline>
            <c:trendlineType val="exp"/>
            <c:dispRSqr val="1"/>
            <c:dispEq val="1"/>
            <c:trendlineLbl>
              <c:layout>
                <c:manualLayout>
                  <c:x val="-0.52208790428161145"/>
                  <c:y val="3.4887486478726837E-3"/>
                </c:manualLayout>
              </c:layout>
              <c:numFmt formatCode="General" sourceLinked="0"/>
            </c:trendlineLbl>
          </c:trendline>
          <c:trendline>
            <c:trendlineType val="linear"/>
            <c:intercept val="0"/>
            <c:dispRSqr val="1"/>
            <c:dispEq val="1"/>
            <c:trendlineLbl>
              <c:layout>
                <c:manualLayout>
                  <c:x val="-0.59110679879049011"/>
                  <c:y val="0.15841090449247702"/>
                </c:manualLayout>
              </c:layout>
              <c:tx>
                <c:rich>
                  <a:bodyPr/>
                  <a:lstStyle/>
                  <a:p>
                    <a:pPr>
                      <a:defRPr sz="1800"/>
                    </a:pPr>
                    <a:r>
                      <a:rPr lang="en-US" sz="1800" dirty="0"/>
                      <a:t>Q² = 0.6</a:t>
                    </a:r>
                  </a:p>
                </c:rich>
              </c:tx>
              <c:numFmt formatCode="General" sourceLinked="0"/>
              <c:spPr>
                <a:solidFill>
                  <a:srgbClr val="DCE6F2"/>
                </a:solidFill>
              </c:spPr>
            </c:trendlineLbl>
          </c:trendline>
          <c:xVal>
            <c:numRef>
              <c:f>'Pred of F'!$Z$13:$Z$300</c:f>
              <c:numCache>
                <c:formatCode>0.00</c:formatCode>
                <c:ptCount val="288"/>
                <c:pt idx="1">
                  <c:v>0.79237408398431242</c:v>
                </c:pt>
                <c:pt idx="2">
                  <c:v>0.15681959999999998</c:v>
                </c:pt>
                <c:pt idx="3">
                  <c:v>0.80183021926028353</c:v>
                </c:pt>
                <c:pt idx="5">
                  <c:v>0.58268742576170995</c:v>
                </c:pt>
                <c:pt idx="8">
                  <c:v>0.32</c:v>
                </c:pt>
                <c:pt idx="13">
                  <c:v>0.87466556955725805</c:v>
                </c:pt>
                <c:pt idx="15">
                  <c:v>0.94702611062870978</c:v>
                </c:pt>
                <c:pt idx="19">
                  <c:v>0.84</c:v>
                </c:pt>
                <c:pt idx="30">
                  <c:v>0.79889591483283662</c:v>
                </c:pt>
                <c:pt idx="31">
                  <c:v>0.60193495348124337</c:v>
                </c:pt>
                <c:pt idx="34">
                  <c:v>0.8341049129298489</c:v>
                </c:pt>
                <c:pt idx="36">
                  <c:v>0.88592895335961352</c:v>
                </c:pt>
                <c:pt idx="41">
                  <c:v>0.49671137339208837</c:v>
                </c:pt>
                <c:pt idx="42">
                  <c:v>0.8593858156917914</c:v>
                </c:pt>
                <c:pt idx="43">
                  <c:v>0.93674308522016581</c:v>
                </c:pt>
                <c:pt idx="44">
                  <c:v>0.80412266666666665</c:v>
                </c:pt>
                <c:pt idx="45">
                  <c:v>0.84567429781645032</c:v>
                </c:pt>
                <c:pt idx="48">
                  <c:v>0.87011541731219366</c:v>
                </c:pt>
                <c:pt idx="49">
                  <c:v>0.35809920049037441</c:v>
                </c:pt>
                <c:pt idx="60">
                  <c:v>0.46708380000000005</c:v>
                </c:pt>
                <c:pt idx="64">
                  <c:v>0.53828701835985993</c:v>
                </c:pt>
                <c:pt idx="66">
                  <c:v>0.98570721581430243</c:v>
                </c:pt>
                <c:pt idx="70">
                  <c:v>0.95909333333333335</c:v>
                </c:pt>
                <c:pt idx="76">
                  <c:v>0.96105305396308405</c:v>
                </c:pt>
                <c:pt idx="77">
                  <c:v>0.83065342230606032</c:v>
                </c:pt>
                <c:pt idx="83">
                  <c:v>0.9700452696051467</c:v>
                </c:pt>
                <c:pt idx="84">
                  <c:v>0.22008481313424008</c:v>
                </c:pt>
                <c:pt idx="91">
                  <c:v>0.82286355879653772</c:v>
                </c:pt>
                <c:pt idx="96">
                  <c:v>0.74247647928606375</c:v>
                </c:pt>
                <c:pt idx="97">
                  <c:v>0.7530648770807854</c:v>
                </c:pt>
                <c:pt idx="109">
                  <c:v>0.52537236406872057</c:v>
                </c:pt>
                <c:pt idx="111">
                  <c:v>0.65233866164926357</c:v>
                </c:pt>
                <c:pt idx="114">
                  <c:v>0.52258149178907964</c:v>
                </c:pt>
                <c:pt idx="115">
                  <c:v>0.73851918408774508</c:v>
                </c:pt>
                <c:pt idx="118">
                  <c:v>0.96109881166352229</c:v>
                </c:pt>
                <c:pt idx="120">
                  <c:v>0.67784651850817856</c:v>
                </c:pt>
                <c:pt idx="124">
                  <c:v>0.71026682843310496</c:v>
                </c:pt>
                <c:pt idx="129">
                  <c:v>0.28095498270032654</c:v>
                </c:pt>
                <c:pt idx="130">
                  <c:v>0.76493605173944035</c:v>
                </c:pt>
                <c:pt idx="132">
                  <c:v>0.59508327887148793</c:v>
                </c:pt>
                <c:pt idx="133">
                  <c:v>0.73938617563333187</c:v>
                </c:pt>
                <c:pt idx="137">
                  <c:v>0.46409982695489516</c:v>
                </c:pt>
                <c:pt idx="140">
                  <c:v>0.35</c:v>
                </c:pt>
                <c:pt idx="144">
                  <c:v>0.62126090940776313</c:v>
                </c:pt>
                <c:pt idx="151">
                  <c:v>0.87984037859501107</c:v>
                </c:pt>
                <c:pt idx="154">
                  <c:v>0.97318549673774557</c:v>
                </c:pt>
                <c:pt idx="157">
                  <c:v>0.71560439338925763</c:v>
                </c:pt>
                <c:pt idx="160">
                  <c:v>0.62301422133804363</c:v>
                </c:pt>
                <c:pt idx="161">
                  <c:v>0.97322733735667766</c:v>
                </c:pt>
                <c:pt idx="164">
                  <c:v>0.78068805003914898</c:v>
                </c:pt>
                <c:pt idx="169">
                  <c:v>0.74992532463693629</c:v>
                </c:pt>
                <c:pt idx="171">
                  <c:v>0.96324056041173656</c:v>
                </c:pt>
                <c:pt idx="174">
                  <c:v>0.77404632114366823</c:v>
                </c:pt>
                <c:pt idx="175">
                  <c:v>0.14599999999999999</c:v>
                </c:pt>
                <c:pt idx="176">
                  <c:v>0.57999999999999996</c:v>
                </c:pt>
                <c:pt idx="177">
                  <c:v>0.53</c:v>
                </c:pt>
                <c:pt idx="178">
                  <c:v>0.45</c:v>
                </c:pt>
                <c:pt idx="179">
                  <c:v>0.01</c:v>
                </c:pt>
                <c:pt idx="180">
                  <c:v>0.01</c:v>
                </c:pt>
                <c:pt idx="181">
                  <c:v>0.16900000000000001</c:v>
                </c:pt>
                <c:pt idx="182">
                  <c:v>0.48</c:v>
                </c:pt>
                <c:pt idx="183">
                  <c:v>0.48</c:v>
                </c:pt>
                <c:pt idx="184">
                  <c:v>0.28799999999999998</c:v>
                </c:pt>
                <c:pt idx="185">
                  <c:v>0.01</c:v>
                </c:pt>
                <c:pt idx="186">
                  <c:v>0.44</c:v>
                </c:pt>
                <c:pt idx="187">
                  <c:v>0.18</c:v>
                </c:pt>
                <c:pt idx="188">
                  <c:v>0.38</c:v>
                </c:pt>
                <c:pt idx="189">
                  <c:v>0.53</c:v>
                </c:pt>
                <c:pt idx="190">
                  <c:v>0.59</c:v>
                </c:pt>
                <c:pt idx="191">
                  <c:v>0.88</c:v>
                </c:pt>
                <c:pt idx="192">
                  <c:v>0.17</c:v>
                </c:pt>
                <c:pt idx="194">
                  <c:v>0.48</c:v>
                </c:pt>
                <c:pt idx="195">
                  <c:v>0.76</c:v>
                </c:pt>
                <c:pt idx="196">
                  <c:v>0.74</c:v>
                </c:pt>
                <c:pt idx="197">
                  <c:v>0.52</c:v>
                </c:pt>
                <c:pt idx="198">
                  <c:v>0.48</c:v>
                </c:pt>
                <c:pt idx="199">
                  <c:v>0.3619</c:v>
                </c:pt>
                <c:pt idx="200">
                  <c:v>5.0000000000000001E-3</c:v>
                </c:pt>
                <c:pt idx="201">
                  <c:v>0.15</c:v>
                </c:pt>
                <c:pt idx="202">
                  <c:v>0.53</c:v>
                </c:pt>
                <c:pt idx="203">
                  <c:v>0.22</c:v>
                </c:pt>
                <c:pt idx="204">
                  <c:v>0.86</c:v>
                </c:pt>
                <c:pt idx="206">
                  <c:v>0.2</c:v>
                </c:pt>
                <c:pt idx="207">
                  <c:v>0.41</c:v>
                </c:pt>
                <c:pt idx="208">
                  <c:v>0.06</c:v>
                </c:pt>
                <c:pt idx="209">
                  <c:v>0.57999999999999996</c:v>
                </c:pt>
                <c:pt idx="210">
                  <c:v>0.53</c:v>
                </c:pt>
                <c:pt idx="211">
                  <c:v>0.84</c:v>
                </c:pt>
                <c:pt idx="212">
                  <c:v>0.8</c:v>
                </c:pt>
                <c:pt idx="213">
                  <c:v>0.71</c:v>
                </c:pt>
                <c:pt idx="214">
                  <c:v>0.41</c:v>
                </c:pt>
                <c:pt idx="215">
                  <c:v>0.66</c:v>
                </c:pt>
                <c:pt idx="216">
                  <c:v>0.12</c:v>
                </c:pt>
                <c:pt idx="217">
                  <c:v>0.28000000000000003</c:v>
                </c:pt>
                <c:pt idx="218">
                  <c:v>0.34800070806106953</c:v>
                </c:pt>
                <c:pt idx="219">
                  <c:v>0.03</c:v>
                </c:pt>
                <c:pt idx="220">
                  <c:v>0.75</c:v>
                </c:pt>
                <c:pt idx="221">
                  <c:v>0.51</c:v>
                </c:pt>
                <c:pt idx="222">
                  <c:v>0.45</c:v>
                </c:pt>
                <c:pt idx="223">
                  <c:v>0.28999999999999998</c:v>
                </c:pt>
                <c:pt idx="224">
                  <c:v>0.69</c:v>
                </c:pt>
                <c:pt idx="225">
                  <c:v>0.24</c:v>
                </c:pt>
                <c:pt idx="226">
                  <c:v>0.38</c:v>
                </c:pt>
                <c:pt idx="227">
                  <c:v>0.61</c:v>
                </c:pt>
                <c:pt idx="228">
                  <c:v>0.01</c:v>
                </c:pt>
                <c:pt idx="229">
                  <c:v>0.89228538860292328</c:v>
                </c:pt>
                <c:pt idx="230">
                  <c:v>0.87239357148935004</c:v>
                </c:pt>
                <c:pt idx="231">
                  <c:v>0.91116839036041308</c:v>
                </c:pt>
                <c:pt idx="232">
                  <c:v>0.7029289378640563</c:v>
                </c:pt>
                <c:pt idx="233">
                  <c:v>0.62959991396095105</c:v>
                </c:pt>
                <c:pt idx="234">
                  <c:v>0.88065394522444262</c:v>
                </c:pt>
                <c:pt idx="235">
                  <c:v>0.85964188738253444</c:v>
                </c:pt>
                <c:pt idx="236">
                  <c:v>0.88675780102525226</c:v>
                </c:pt>
                <c:pt idx="237">
                  <c:v>0.82318981698666782</c:v>
                </c:pt>
                <c:pt idx="238">
                  <c:v>0.83144027240471441</c:v>
                </c:pt>
                <c:pt idx="239">
                  <c:v>0.8139559448190048</c:v>
                </c:pt>
                <c:pt idx="240">
                  <c:v>0.91879817713711676</c:v>
                </c:pt>
                <c:pt idx="241">
                  <c:v>0.97983293683791972</c:v>
                </c:pt>
                <c:pt idx="242">
                  <c:v>0.9056118541573478</c:v>
                </c:pt>
                <c:pt idx="243">
                  <c:v>0.79180989673068436</c:v>
                </c:pt>
                <c:pt idx="244">
                  <c:v>0.6862702805212626</c:v>
                </c:pt>
                <c:pt idx="245">
                  <c:v>0.60671664052507113</c:v>
                </c:pt>
                <c:pt idx="246">
                  <c:v>0.77832587467268011</c:v>
                </c:pt>
                <c:pt idx="247">
                  <c:v>0.87846121447276648</c:v>
                </c:pt>
                <c:pt idx="248">
                  <c:v>0.75330666789682554</c:v>
                </c:pt>
                <c:pt idx="249">
                  <c:v>0.66158206007112164</c:v>
                </c:pt>
                <c:pt idx="250">
                  <c:v>0.79615572926328781</c:v>
                </c:pt>
                <c:pt idx="251">
                  <c:v>0.62009048567678704</c:v>
                </c:pt>
                <c:pt idx="252">
                  <c:v>0.713222795346386</c:v>
                </c:pt>
                <c:pt idx="253">
                  <c:v>0.84610731564607322</c:v>
                </c:pt>
                <c:pt idx="254">
                  <c:v>0.72870294781215472</c:v>
                </c:pt>
                <c:pt idx="255">
                  <c:v>0.69626312304150295</c:v>
                </c:pt>
                <c:pt idx="256">
                  <c:v>0.94957675439261779</c:v>
                </c:pt>
                <c:pt idx="257">
                  <c:v>0.80441652494934712</c:v>
                </c:pt>
                <c:pt idx="258">
                  <c:v>0.81825182561595178</c:v>
                </c:pt>
                <c:pt idx="259">
                  <c:v>0.47098056193415433</c:v>
                </c:pt>
                <c:pt idx="260">
                  <c:v>0.88856176125153918</c:v>
                </c:pt>
                <c:pt idx="261">
                  <c:v>0.58889148130291524</c:v>
                </c:pt>
                <c:pt idx="262">
                  <c:v>0.49857604005389311</c:v>
                </c:pt>
                <c:pt idx="263">
                  <c:v>0.65049429795986036</c:v>
                </c:pt>
                <c:pt idx="264">
                  <c:v>0.76302659999435107</c:v>
                </c:pt>
                <c:pt idx="265">
                  <c:v>0.88837861855854927</c:v>
                </c:pt>
                <c:pt idx="266">
                  <c:v>0.69898241363262559</c:v>
                </c:pt>
                <c:pt idx="267">
                  <c:v>0.77144234182173965</c:v>
                </c:pt>
                <c:pt idx="268">
                  <c:v>0.83159369940029848</c:v>
                </c:pt>
                <c:pt idx="269">
                  <c:v>0.58667707341021347</c:v>
                </c:pt>
                <c:pt idx="270">
                  <c:v>0.9604842962387008</c:v>
                </c:pt>
                <c:pt idx="271">
                  <c:v>0.70130071319485643</c:v>
                </c:pt>
                <c:pt idx="272">
                  <c:v>0.73928369088375012</c:v>
                </c:pt>
                <c:pt idx="273">
                  <c:v>0.65</c:v>
                </c:pt>
                <c:pt idx="274">
                  <c:v>0.78277355749481903</c:v>
                </c:pt>
                <c:pt idx="275">
                  <c:v>0.75134361184914134</c:v>
                </c:pt>
                <c:pt idx="276">
                  <c:v>0.54427449033425035</c:v>
                </c:pt>
                <c:pt idx="277">
                  <c:v>0.8828156074179806</c:v>
                </c:pt>
                <c:pt idx="278">
                  <c:v>0.95973721537591383</c:v>
                </c:pt>
                <c:pt idx="279">
                  <c:v>0.97994966371035974</c:v>
                </c:pt>
                <c:pt idx="280">
                  <c:v>0.77811316074359593</c:v>
                </c:pt>
                <c:pt idx="281">
                  <c:v>0.72977120066634948</c:v>
                </c:pt>
                <c:pt idx="282">
                  <c:v>0.68095698224280576</c:v>
                </c:pt>
                <c:pt idx="283">
                  <c:v>0.75800037138797727</c:v>
                </c:pt>
                <c:pt idx="284">
                  <c:v>0.36257237805629028</c:v>
                </c:pt>
                <c:pt idx="285">
                  <c:v>0.84471556374303003</c:v>
                </c:pt>
                <c:pt idx="286">
                  <c:v>0.7066984193010486</c:v>
                </c:pt>
                <c:pt idx="287">
                  <c:v>0.72207335874830392</c:v>
                </c:pt>
              </c:numCache>
            </c:numRef>
          </c:xVal>
          <c:yVal>
            <c:numRef>
              <c:f>'Pred of F'!$AA$13:$AA$300</c:f>
              <c:numCache>
                <c:formatCode>0.00</c:formatCode>
                <c:ptCount val="288"/>
                <c:pt idx="1">
                  <c:v>0.82</c:v>
                </c:pt>
                <c:pt idx="2">
                  <c:v>0.43</c:v>
                </c:pt>
                <c:pt idx="3">
                  <c:v>0.88</c:v>
                </c:pt>
                <c:pt idx="5">
                  <c:v>0.48</c:v>
                </c:pt>
                <c:pt idx="8">
                  <c:v>0.5</c:v>
                </c:pt>
                <c:pt idx="13">
                  <c:v>0.89</c:v>
                </c:pt>
                <c:pt idx="15">
                  <c:v>0.85</c:v>
                </c:pt>
                <c:pt idx="19">
                  <c:v>0.98</c:v>
                </c:pt>
                <c:pt idx="30">
                  <c:v>0.8</c:v>
                </c:pt>
                <c:pt idx="31">
                  <c:v>0.68</c:v>
                </c:pt>
                <c:pt idx="34">
                  <c:v>0.8</c:v>
                </c:pt>
                <c:pt idx="36">
                  <c:v>0.55000000000000004</c:v>
                </c:pt>
                <c:pt idx="41">
                  <c:v>0.4</c:v>
                </c:pt>
                <c:pt idx="42">
                  <c:v>0.8</c:v>
                </c:pt>
                <c:pt idx="43">
                  <c:v>0.91</c:v>
                </c:pt>
                <c:pt idx="44">
                  <c:v>0.54</c:v>
                </c:pt>
                <c:pt idx="45">
                  <c:v>0.38</c:v>
                </c:pt>
                <c:pt idx="48">
                  <c:v>0.9</c:v>
                </c:pt>
                <c:pt idx="49">
                  <c:v>0.14000000000000001</c:v>
                </c:pt>
                <c:pt idx="60">
                  <c:v>0.24</c:v>
                </c:pt>
                <c:pt idx="64">
                  <c:v>0.6</c:v>
                </c:pt>
                <c:pt idx="66">
                  <c:v>0.95</c:v>
                </c:pt>
                <c:pt idx="70">
                  <c:v>0.95</c:v>
                </c:pt>
                <c:pt idx="75">
                  <c:v>0.5</c:v>
                </c:pt>
                <c:pt idx="76">
                  <c:v>0.85</c:v>
                </c:pt>
                <c:pt idx="77">
                  <c:v>0.99</c:v>
                </c:pt>
                <c:pt idx="83">
                  <c:v>0.93</c:v>
                </c:pt>
                <c:pt idx="84">
                  <c:v>0.25</c:v>
                </c:pt>
                <c:pt idx="91">
                  <c:v>0.92</c:v>
                </c:pt>
                <c:pt idx="96">
                  <c:v>0.38</c:v>
                </c:pt>
                <c:pt idx="97">
                  <c:v>0.38</c:v>
                </c:pt>
                <c:pt idx="109">
                  <c:v>0.77</c:v>
                </c:pt>
                <c:pt idx="111">
                  <c:v>0.51</c:v>
                </c:pt>
                <c:pt idx="114">
                  <c:v>0.53</c:v>
                </c:pt>
                <c:pt idx="115">
                  <c:v>0.62</c:v>
                </c:pt>
                <c:pt idx="118">
                  <c:v>0.99</c:v>
                </c:pt>
                <c:pt idx="120">
                  <c:v>0.87</c:v>
                </c:pt>
                <c:pt idx="124">
                  <c:v>0.68</c:v>
                </c:pt>
                <c:pt idx="129">
                  <c:v>0.26</c:v>
                </c:pt>
                <c:pt idx="130">
                  <c:v>0.75</c:v>
                </c:pt>
                <c:pt idx="132">
                  <c:v>0.6</c:v>
                </c:pt>
                <c:pt idx="133">
                  <c:v>0.9</c:v>
                </c:pt>
                <c:pt idx="137">
                  <c:v>0.66</c:v>
                </c:pt>
                <c:pt idx="140">
                  <c:v>0.2</c:v>
                </c:pt>
                <c:pt idx="144">
                  <c:v>0.61299999999999999</c:v>
                </c:pt>
                <c:pt idx="151">
                  <c:v>0.89239999999999997</c:v>
                </c:pt>
                <c:pt idx="154">
                  <c:v>0.99</c:v>
                </c:pt>
                <c:pt idx="157">
                  <c:v>0.96</c:v>
                </c:pt>
                <c:pt idx="160">
                  <c:v>0.65</c:v>
                </c:pt>
                <c:pt idx="161">
                  <c:v>0.85</c:v>
                </c:pt>
                <c:pt idx="164">
                  <c:v>0.55000000000000004</c:v>
                </c:pt>
                <c:pt idx="166">
                  <c:v>0.76</c:v>
                </c:pt>
                <c:pt idx="169">
                  <c:v>0.9</c:v>
                </c:pt>
                <c:pt idx="171">
                  <c:v>0.95</c:v>
                </c:pt>
                <c:pt idx="174">
                  <c:v>0.72</c:v>
                </c:pt>
                <c:pt idx="175">
                  <c:v>0.13</c:v>
                </c:pt>
                <c:pt idx="176">
                  <c:v>0.26</c:v>
                </c:pt>
                <c:pt idx="177">
                  <c:v>0.19</c:v>
                </c:pt>
                <c:pt idx="178">
                  <c:v>0.14000000000000001</c:v>
                </c:pt>
                <c:pt idx="179">
                  <c:v>0.03</c:v>
                </c:pt>
                <c:pt idx="180">
                  <c:v>0.01</c:v>
                </c:pt>
                <c:pt idx="181">
                  <c:v>0.13500000000000001</c:v>
                </c:pt>
                <c:pt idx="182">
                  <c:v>0.17</c:v>
                </c:pt>
                <c:pt idx="183">
                  <c:v>0.25</c:v>
                </c:pt>
                <c:pt idx="184">
                  <c:v>0.16</c:v>
                </c:pt>
                <c:pt idx="185">
                  <c:v>0.01</c:v>
                </c:pt>
                <c:pt idx="186">
                  <c:v>0.22500000000000001</c:v>
                </c:pt>
                <c:pt idx="187">
                  <c:v>0.12</c:v>
                </c:pt>
                <c:pt idx="188">
                  <c:v>0.08</c:v>
                </c:pt>
                <c:pt idx="189">
                  <c:v>0.26</c:v>
                </c:pt>
                <c:pt idx="190">
                  <c:v>0.11</c:v>
                </c:pt>
                <c:pt idx="191">
                  <c:v>0.89180000000000004</c:v>
                </c:pt>
                <c:pt idx="192">
                  <c:v>0.13500000000000001</c:v>
                </c:pt>
                <c:pt idx="193">
                  <c:v>0</c:v>
                </c:pt>
                <c:pt idx="194">
                  <c:v>0.25</c:v>
                </c:pt>
                <c:pt idx="195">
                  <c:v>0.3</c:v>
                </c:pt>
                <c:pt idx="196">
                  <c:v>0.25</c:v>
                </c:pt>
                <c:pt idx="197">
                  <c:v>0.13100000000000001</c:v>
                </c:pt>
                <c:pt idx="198">
                  <c:v>0.16</c:v>
                </c:pt>
                <c:pt idx="199">
                  <c:v>0.24</c:v>
                </c:pt>
                <c:pt idx="200">
                  <c:v>0.04</c:v>
                </c:pt>
                <c:pt idx="201">
                  <c:v>0.13</c:v>
                </c:pt>
                <c:pt idx="202">
                  <c:v>0.26</c:v>
                </c:pt>
                <c:pt idx="203">
                  <c:v>0.09</c:v>
                </c:pt>
                <c:pt idx="204">
                  <c:v>0.21</c:v>
                </c:pt>
                <c:pt idx="206">
                  <c:v>0.05</c:v>
                </c:pt>
                <c:pt idx="207">
                  <c:v>0.22</c:v>
                </c:pt>
                <c:pt idx="208">
                  <c:v>5.7999999999999996E-2</c:v>
                </c:pt>
                <c:pt idx="209">
                  <c:v>0.26</c:v>
                </c:pt>
                <c:pt idx="210">
                  <c:v>0.19</c:v>
                </c:pt>
                <c:pt idx="211">
                  <c:v>0.3</c:v>
                </c:pt>
                <c:pt idx="212">
                  <c:v>0.27</c:v>
                </c:pt>
                <c:pt idx="213">
                  <c:v>0.28000000000000003</c:v>
                </c:pt>
                <c:pt idx="214">
                  <c:v>0.05</c:v>
                </c:pt>
                <c:pt idx="215">
                  <c:v>0.25</c:v>
                </c:pt>
                <c:pt idx="216">
                  <c:v>0.18</c:v>
                </c:pt>
                <c:pt idx="217">
                  <c:v>0.26</c:v>
                </c:pt>
                <c:pt idx="218">
                  <c:v>0.2</c:v>
                </c:pt>
                <c:pt idx="219">
                  <c:v>7.0000000000000007E-2</c:v>
                </c:pt>
                <c:pt idx="220">
                  <c:v>0.27</c:v>
                </c:pt>
                <c:pt idx="221">
                  <c:v>0.27</c:v>
                </c:pt>
                <c:pt idx="222">
                  <c:v>0.14000000000000001</c:v>
                </c:pt>
                <c:pt idx="223">
                  <c:v>0.16</c:v>
                </c:pt>
                <c:pt idx="224">
                  <c:v>0.21</c:v>
                </c:pt>
                <c:pt idx="225">
                  <c:v>0.26</c:v>
                </c:pt>
                <c:pt idx="226">
                  <c:v>0.14499999999999999</c:v>
                </c:pt>
                <c:pt idx="227">
                  <c:v>0.06</c:v>
                </c:pt>
                <c:pt idx="228">
                  <c:v>0.03</c:v>
                </c:pt>
                <c:pt idx="229">
                  <c:v>0.9</c:v>
                </c:pt>
                <c:pt idx="230">
                  <c:v>0.97</c:v>
                </c:pt>
                <c:pt idx="231">
                  <c:v>0.84</c:v>
                </c:pt>
                <c:pt idx="232">
                  <c:v>0.91</c:v>
                </c:pt>
                <c:pt idx="233">
                  <c:v>0.8</c:v>
                </c:pt>
                <c:pt idx="234">
                  <c:v>0.89</c:v>
                </c:pt>
                <c:pt idx="235">
                  <c:v>0.9</c:v>
                </c:pt>
                <c:pt idx="236">
                  <c:v>0.83</c:v>
                </c:pt>
                <c:pt idx="237">
                  <c:v>0.98</c:v>
                </c:pt>
                <c:pt idx="238">
                  <c:v>0.96</c:v>
                </c:pt>
                <c:pt idx="239">
                  <c:v>0.9</c:v>
                </c:pt>
                <c:pt idx="240">
                  <c:v>0.93</c:v>
                </c:pt>
                <c:pt idx="241">
                  <c:v>0.91</c:v>
                </c:pt>
                <c:pt idx="242">
                  <c:v>0.93</c:v>
                </c:pt>
                <c:pt idx="243">
                  <c:v>0.9</c:v>
                </c:pt>
                <c:pt idx="244">
                  <c:v>0.9</c:v>
                </c:pt>
                <c:pt idx="245">
                  <c:v>0.83499999999999996</c:v>
                </c:pt>
                <c:pt idx="246">
                  <c:v>0.9</c:v>
                </c:pt>
                <c:pt idx="247">
                  <c:v>0.99</c:v>
                </c:pt>
                <c:pt idx="248">
                  <c:v>0.98</c:v>
                </c:pt>
                <c:pt idx="249">
                  <c:v>0.95</c:v>
                </c:pt>
                <c:pt idx="250">
                  <c:v>0.95</c:v>
                </c:pt>
                <c:pt idx="251">
                  <c:v>0.96</c:v>
                </c:pt>
                <c:pt idx="252">
                  <c:v>0.92</c:v>
                </c:pt>
                <c:pt idx="253">
                  <c:v>0.97</c:v>
                </c:pt>
                <c:pt idx="254">
                  <c:v>0.87</c:v>
                </c:pt>
                <c:pt idx="255">
                  <c:v>0.98</c:v>
                </c:pt>
                <c:pt idx="256">
                  <c:v>0.97</c:v>
                </c:pt>
                <c:pt idx="257">
                  <c:v>0.99</c:v>
                </c:pt>
                <c:pt idx="258">
                  <c:v>0.8</c:v>
                </c:pt>
                <c:pt idx="259">
                  <c:v>0.97</c:v>
                </c:pt>
                <c:pt idx="260">
                  <c:v>0.9</c:v>
                </c:pt>
                <c:pt idx="261">
                  <c:v>0.97</c:v>
                </c:pt>
                <c:pt idx="262">
                  <c:v>0.92</c:v>
                </c:pt>
                <c:pt idx="263">
                  <c:v>0.88</c:v>
                </c:pt>
                <c:pt idx="264">
                  <c:v>0.93</c:v>
                </c:pt>
                <c:pt idx="265">
                  <c:v>0.92799999999999994</c:v>
                </c:pt>
                <c:pt idx="266">
                  <c:v>0.86099999999999999</c:v>
                </c:pt>
                <c:pt idx="267">
                  <c:v>0.9</c:v>
                </c:pt>
                <c:pt idx="268">
                  <c:v>0.87</c:v>
                </c:pt>
                <c:pt idx="269">
                  <c:v>0.93</c:v>
                </c:pt>
                <c:pt idx="270">
                  <c:v>0.99</c:v>
                </c:pt>
                <c:pt idx="271">
                  <c:v>0.95</c:v>
                </c:pt>
                <c:pt idx="272">
                  <c:v>0.9</c:v>
                </c:pt>
                <c:pt idx="273">
                  <c:v>0.95</c:v>
                </c:pt>
                <c:pt idx="274">
                  <c:v>0.97</c:v>
                </c:pt>
                <c:pt idx="275">
                  <c:v>0.89</c:v>
                </c:pt>
                <c:pt idx="276">
                  <c:v>0.95</c:v>
                </c:pt>
                <c:pt idx="277">
                  <c:v>0.85</c:v>
                </c:pt>
                <c:pt idx="278">
                  <c:v>0.99</c:v>
                </c:pt>
                <c:pt idx="279">
                  <c:v>0.93</c:v>
                </c:pt>
                <c:pt idx="280">
                  <c:v>0.96</c:v>
                </c:pt>
                <c:pt idx="281">
                  <c:v>0.82</c:v>
                </c:pt>
                <c:pt idx="282">
                  <c:v>0.93</c:v>
                </c:pt>
                <c:pt idx="283">
                  <c:v>0.9</c:v>
                </c:pt>
                <c:pt idx="284">
                  <c:v>0.89</c:v>
                </c:pt>
                <c:pt idx="285">
                  <c:v>0.96</c:v>
                </c:pt>
                <c:pt idx="286">
                  <c:v>0.42</c:v>
                </c:pt>
                <c:pt idx="287">
                  <c:v>0.8</c:v>
                </c:pt>
              </c:numCache>
            </c:numRef>
          </c:yVal>
          <c:smooth val="0"/>
        </c:ser>
        <c:dLbls>
          <c:showLegendKey val="0"/>
          <c:showVal val="0"/>
          <c:showCatName val="0"/>
          <c:showSerName val="0"/>
          <c:showPercent val="0"/>
          <c:showBubbleSize val="0"/>
        </c:dLbls>
        <c:axId val="54292416"/>
        <c:axId val="54293568"/>
      </c:scatterChart>
      <c:valAx>
        <c:axId val="54292416"/>
        <c:scaling>
          <c:orientation val="minMax"/>
          <c:max val="1"/>
        </c:scaling>
        <c:delete val="0"/>
        <c:axPos val="b"/>
        <c:numFmt formatCode="0.0" sourceLinked="0"/>
        <c:majorTickMark val="out"/>
        <c:minorTickMark val="none"/>
        <c:tickLblPos val="nextTo"/>
        <c:crossAx val="54293568"/>
        <c:crosses val="autoZero"/>
        <c:crossBetween val="midCat"/>
        <c:majorUnit val="0.1"/>
      </c:valAx>
      <c:valAx>
        <c:axId val="54293568"/>
        <c:scaling>
          <c:orientation val="minMax"/>
          <c:max val="1"/>
        </c:scaling>
        <c:delete val="0"/>
        <c:axPos val="l"/>
        <c:majorGridlines/>
        <c:numFmt formatCode="0.0" sourceLinked="0"/>
        <c:majorTickMark val="out"/>
        <c:minorTickMark val="none"/>
        <c:tickLblPos val="nextTo"/>
        <c:crossAx val="54292416"/>
        <c:crosses val="autoZero"/>
        <c:crossBetween val="midCat"/>
        <c:majorUnit val="0.1"/>
      </c:valAx>
    </c:plotArea>
    <c:plotVisOnly val="1"/>
    <c:dispBlanksAs val="gap"/>
    <c:showDLblsOverMax val="0"/>
  </c:chart>
  <c:spPr>
    <a:solidFill>
      <a:schemeClr val="bg1"/>
    </a:solidFill>
    <a:ln>
      <a:solidFill>
        <a:schemeClr val="tx1"/>
      </a:solidFill>
    </a:ln>
  </c:spPr>
  <c:txPr>
    <a:bodyPr/>
    <a:lstStyle/>
    <a:p>
      <a:pPr>
        <a:defRPr sz="14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Blad2!$BG$14</c:f>
              <c:strCache>
                <c:ptCount val="1"/>
                <c:pt idx="0">
                  <c:v>OBS</c:v>
                </c:pt>
              </c:strCache>
            </c:strRef>
          </c:tx>
          <c:spPr>
            <a:ln w="28575">
              <a:noFill/>
            </a:ln>
          </c:spPr>
          <c:marker>
            <c:symbol val="circle"/>
            <c:size val="6"/>
            <c:spPr>
              <a:solidFill>
                <a:schemeClr val="tx1"/>
              </a:solidFill>
              <a:ln>
                <a:noFill/>
              </a:ln>
            </c:spPr>
          </c:marker>
          <c:trendline>
            <c:trendlineType val="linear"/>
            <c:dispRSqr val="1"/>
            <c:dispEq val="1"/>
            <c:trendlineLbl>
              <c:layout>
                <c:manualLayout>
                  <c:x val="-0.4969595268907786"/>
                  <c:y val="-0.16285657580803506"/>
                </c:manualLayout>
              </c:layout>
              <c:tx>
                <c:rich>
                  <a:bodyPr/>
                  <a:lstStyle/>
                  <a:p>
                    <a:pPr>
                      <a:defRPr sz="1800"/>
                    </a:pPr>
                    <a:r>
                      <a:rPr lang="en-US" sz="1800" baseline="0" dirty="0" smtClean="0"/>
                      <a:t>Q² </a:t>
                    </a:r>
                    <a:r>
                      <a:rPr lang="en-US" sz="1800" baseline="0" dirty="0"/>
                      <a:t>= </a:t>
                    </a:r>
                    <a:r>
                      <a:rPr lang="en-US" sz="1800" baseline="0" dirty="0" smtClean="0"/>
                      <a:t>0.</a:t>
                    </a:r>
                    <a:r>
                      <a:rPr lang="en-US" sz="1800" baseline="0" dirty="0"/>
                      <a:t>4</a:t>
                    </a:r>
                    <a:endParaRPr lang="en-US" sz="1800" baseline="0" dirty="0" smtClean="0"/>
                  </a:p>
                </c:rich>
              </c:tx>
              <c:numFmt formatCode="General" sourceLinked="0"/>
              <c:spPr>
                <a:solidFill>
                  <a:srgbClr val="DCE6F2"/>
                </a:solidFill>
              </c:spPr>
            </c:trendlineLbl>
          </c:trendline>
          <c:xVal>
            <c:numRef>
              <c:f>Blad2!$BF$15:$BF$204</c:f>
              <c:numCache>
                <c:formatCode>0.00</c:formatCode>
                <c:ptCount val="190"/>
                <c:pt idx="0">
                  <c:v>0.20411998265592479</c:v>
                </c:pt>
                <c:pt idx="1">
                  <c:v>0.26137975785144907</c:v>
                </c:pt>
                <c:pt idx="2">
                  <c:v>0.98535208672887586</c:v>
                </c:pt>
                <c:pt idx="3">
                  <c:v>2.0390985824208156E-3</c:v>
                </c:pt>
                <c:pt idx="4">
                  <c:v>1.0095182417720148</c:v>
                </c:pt>
                <c:pt idx="5">
                  <c:v>1.6339733468777737</c:v>
                </c:pt>
                <c:pt idx="6">
                  <c:v>0.51537998381421879</c:v>
                </c:pt>
                <c:pt idx="7">
                  <c:v>0.46691352590081492</c:v>
                </c:pt>
                <c:pt idx="8">
                  <c:v>0.87239745300455029</c:v>
                </c:pt>
                <c:pt idx="9">
                  <c:v>1.7290330386658079</c:v>
                </c:pt>
                <c:pt idx="10">
                  <c:v>0.62814236856481842</c:v>
                </c:pt>
                <c:pt idx="11">
                  <c:v>0.59190789370380137</c:v>
                </c:pt>
                <c:pt idx="12">
                  <c:v>0.74078209511052151</c:v>
                </c:pt>
                <c:pt idx="13">
                  <c:v>1.641185352647774</c:v>
                </c:pt>
                <c:pt idx="14">
                  <c:v>1.0338850117935618</c:v>
                </c:pt>
                <c:pt idx="15">
                  <c:v>1.791764828551494</c:v>
                </c:pt>
                <c:pt idx="16">
                  <c:v>0.58375805931108549</c:v>
                </c:pt>
                <c:pt idx="17">
                  <c:v>0.61281471622443784</c:v>
                </c:pt>
                <c:pt idx="18">
                  <c:v>1.0270922652750447</c:v>
                </c:pt>
                <c:pt idx="19">
                  <c:v>0.24468860742317808</c:v>
                </c:pt>
                <c:pt idx="20">
                  <c:v>0.80294467372240685</c:v>
                </c:pt>
                <c:pt idx="21">
                  <c:v>0.11540938808030105</c:v>
                </c:pt>
                <c:pt idx="22">
                  <c:v>-0.44051657066101296</c:v>
                </c:pt>
                <c:pt idx="23">
                  <c:v>-0.16964474589677442</c:v>
                </c:pt>
                <c:pt idx="24">
                  <c:v>1.2687217381438671</c:v>
                </c:pt>
                <c:pt idx="25">
                  <c:v>2.6712686998127881</c:v>
                </c:pt>
                <c:pt idx="26">
                  <c:v>1.3914798148490228</c:v>
                </c:pt>
                <c:pt idx="27">
                  <c:v>0.54488704141370015</c:v>
                </c:pt>
                <c:pt idx="28">
                  <c:v>1.2845882543944274</c:v>
                </c:pt>
                <c:pt idx="29">
                  <c:v>1.4226668369698527</c:v>
                </c:pt>
                <c:pt idx="30">
                  <c:v>0.21047741899623754</c:v>
                </c:pt>
                <c:pt idx="31">
                  <c:v>1.5216477126298831</c:v>
                </c:pt>
                <c:pt idx="32">
                  <c:v>0.34278743338202333</c:v>
                </c:pt>
                <c:pt idx="33">
                  <c:v>1.2903584262228267</c:v>
                </c:pt>
                <c:pt idx="34">
                  <c:v>1.4316825995837883</c:v>
                </c:pt>
                <c:pt idx="35">
                  <c:v>0.57167135117919499</c:v>
                </c:pt>
                <c:pt idx="36">
                  <c:v>1.4276810633581232</c:v>
                </c:pt>
                <c:pt idx="37">
                  <c:v>0.79723088970374922</c:v>
                </c:pt>
                <c:pt idx="38">
                  <c:v>1.2342956725388152</c:v>
                </c:pt>
                <c:pt idx="39">
                  <c:v>0.11114308564804071</c:v>
                </c:pt>
                <c:pt idx="40">
                  <c:v>1.4795155840663099</c:v>
                </c:pt>
                <c:pt idx="41">
                  <c:v>1.7819842527948679</c:v>
                </c:pt>
                <c:pt idx="42">
                  <c:v>0.22618156622706101</c:v>
                </c:pt>
                <c:pt idx="43">
                  <c:v>1.6147149499505515</c:v>
                </c:pt>
                <c:pt idx="44">
                  <c:v>1.4506379837029466</c:v>
                </c:pt>
                <c:pt idx="45">
                  <c:v>0.24596670161647924</c:v>
                </c:pt>
                <c:pt idx="46">
                  <c:v>0.12540583754107115</c:v>
                </c:pt>
                <c:pt idx="47">
                  <c:v>-0.19350773943294031</c:v>
                </c:pt>
                <c:pt idx="48">
                  <c:v>0.25728336160149412</c:v>
                </c:pt>
                <c:pt idx="49">
                  <c:v>6.3356811736290111E-2</c:v>
                </c:pt>
                <c:pt idx="50">
                  <c:v>1.0460636694117917</c:v>
                </c:pt>
                <c:pt idx="51">
                  <c:v>0.55219689776615122</c:v>
                </c:pt>
                <c:pt idx="52">
                  <c:v>0.88469605344339231</c:v>
                </c:pt>
                <c:pt idx="53">
                  <c:v>-0.41158785405212067</c:v>
                </c:pt>
                <c:pt idx="54">
                  <c:v>0.22088689843741507</c:v>
                </c:pt>
                <c:pt idx="55">
                  <c:v>1.2940401808149848</c:v>
                </c:pt>
                <c:pt idx="56">
                  <c:v>0.51917512839098379</c:v>
                </c:pt>
                <c:pt idx="57">
                  <c:v>0.77744916161474609</c:v>
                </c:pt>
                <c:pt idx="58">
                  <c:v>0.22098978071979353</c:v>
                </c:pt>
                <c:pt idx="59">
                  <c:v>0.23657186306921982</c:v>
                </c:pt>
                <c:pt idx="60">
                  <c:v>0.8812931639671524</c:v>
                </c:pt>
                <c:pt idx="61">
                  <c:v>-0.1744354443370553</c:v>
                </c:pt>
                <c:pt idx="62">
                  <c:v>0.34851234111752005</c:v>
                </c:pt>
                <c:pt idx="63">
                  <c:v>0.82499966696732152</c:v>
                </c:pt>
                <c:pt idx="64">
                  <c:v>3.8781611766580744E-2</c:v>
                </c:pt>
                <c:pt idx="65">
                  <c:v>1.3307859782216378</c:v>
                </c:pt>
                <c:pt idx="66">
                  <c:v>0.55271279674210883</c:v>
                </c:pt>
                <c:pt idx="67">
                  <c:v>0.89631385589902379</c:v>
                </c:pt>
                <c:pt idx="68">
                  <c:v>2.1234390664897678</c:v>
                </c:pt>
                <c:pt idx="69">
                  <c:v>0.36810726471987365</c:v>
                </c:pt>
                <c:pt idx="70">
                  <c:v>0.96623574403613388</c:v>
                </c:pt>
                <c:pt idx="71">
                  <c:v>0.56276836895696436</c:v>
                </c:pt>
                <c:pt idx="72">
                  <c:v>1.6463389802276607</c:v>
                </c:pt>
                <c:pt idx="73">
                  <c:v>0.76793681564166638</c:v>
                </c:pt>
                <c:pt idx="74">
                  <c:v>-9.3449364142367014E-2</c:v>
                </c:pt>
                <c:pt idx="75">
                  <c:v>0.49732241231544688</c:v>
                </c:pt>
                <c:pt idx="76">
                  <c:v>1.7112559062505925</c:v>
                </c:pt>
                <c:pt idx="77">
                  <c:v>1.712749254990497</c:v>
                </c:pt>
                <c:pt idx="78">
                  <c:v>7.0587580352914361E-2</c:v>
                </c:pt>
                <c:pt idx="79">
                  <c:v>0.90914193346610062</c:v>
                </c:pt>
                <c:pt idx="80">
                  <c:v>0.19772540080239223</c:v>
                </c:pt>
                <c:pt idx="81">
                  <c:v>-0.37243583282733234</c:v>
                </c:pt>
                <c:pt idx="82">
                  <c:v>1.1509859345676625</c:v>
                </c:pt>
                <c:pt idx="83">
                  <c:v>2.0605908901054621</c:v>
                </c:pt>
                <c:pt idx="84">
                  <c:v>0.51092413166726325</c:v>
                </c:pt>
                <c:pt idx="85">
                  <c:v>0.50527886966185021</c:v>
                </c:pt>
                <c:pt idx="86">
                  <c:v>0.80842496543526776</c:v>
                </c:pt>
                <c:pt idx="87">
                  <c:v>0.53959519526199584</c:v>
                </c:pt>
                <c:pt idx="88">
                  <c:v>1.5454555678369168</c:v>
                </c:pt>
                <c:pt idx="89">
                  <c:v>0.67454225160017256</c:v>
                </c:pt>
                <c:pt idx="90">
                  <c:v>1.172194798930615</c:v>
                </c:pt>
                <c:pt idx="91">
                  <c:v>0.71609778714325401</c:v>
                </c:pt>
                <c:pt idx="92">
                  <c:v>0.52127154952641219</c:v>
                </c:pt>
                <c:pt idx="93">
                  <c:v>0.24846605639375327</c:v>
                </c:pt>
                <c:pt idx="94">
                  <c:v>1.1451480883255674</c:v>
                </c:pt>
                <c:pt idx="95">
                  <c:v>0.59508824398986782</c:v>
                </c:pt>
                <c:pt idx="96">
                  <c:v>0.63825577542893286</c:v>
                </c:pt>
                <c:pt idx="97">
                  <c:v>1.3539528091993152</c:v>
                </c:pt>
                <c:pt idx="98">
                  <c:v>0.12237115593577183</c:v>
                </c:pt>
                <c:pt idx="99">
                  <c:v>1.2856971173695508</c:v>
                </c:pt>
                <c:pt idx="100">
                  <c:v>-0.15980929448048736</c:v>
                </c:pt>
                <c:pt idx="101">
                  <c:v>0.70004576361389748</c:v>
                </c:pt>
                <c:pt idx="102">
                  <c:v>1.6721341018992464</c:v>
                </c:pt>
                <c:pt idx="103">
                  <c:v>8.3692942614105717E-2</c:v>
                </c:pt>
                <c:pt idx="104">
                  <c:v>0.70803633559158841</c:v>
                </c:pt>
                <c:pt idx="105">
                  <c:v>0.73518181687537276</c:v>
                </c:pt>
                <c:pt idx="106">
                  <c:v>0.75669557101074103</c:v>
                </c:pt>
                <c:pt idx="107">
                  <c:v>0.28214051598576984</c:v>
                </c:pt>
                <c:pt idx="108">
                  <c:v>1.306146066293884</c:v>
                </c:pt>
                <c:pt idx="109">
                  <c:v>0.49487305139994769</c:v>
                </c:pt>
                <c:pt idx="110">
                  <c:v>2.1821744323050007E-2</c:v>
                </c:pt>
                <c:pt idx="111">
                  <c:v>0.69532852094158393</c:v>
                </c:pt>
                <c:pt idx="112">
                  <c:v>0.51506846111457871</c:v>
                </c:pt>
                <c:pt idx="113">
                  <c:v>0.49752972712950916</c:v>
                </c:pt>
                <c:pt idx="114">
                  <c:v>0.24467180674835692</c:v>
                </c:pt>
                <c:pt idx="115">
                  <c:v>0.1842717834770104</c:v>
                </c:pt>
                <c:pt idx="116">
                  <c:v>0.30452279792852915</c:v>
                </c:pt>
                <c:pt idx="117">
                  <c:v>0.17609125905568124</c:v>
                </c:pt>
                <c:pt idx="118">
                  <c:v>1.367741815600146</c:v>
                </c:pt>
                <c:pt idx="119">
                  <c:v>0.35673973738218151</c:v>
                </c:pt>
                <c:pt idx="120">
                  <c:v>-0.26769463459458526</c:v>
                </c:pt>
                <c:pt idx="121">
                  <c:v>0.10143571222499634</c:v>
                </c:pt>
                <c:pt idx="122">
                  <c:v>0.59643231012937181</c:v>
                </c:pt>
                <c:pt idx="123">
                  <c:v>-2.8792072246202886E-2</c:v>
                </c:pt>
                <c:pt idx="124">
                  <c:v>1.4315771912448054</c:v>
                </c:pt>
                <c:pt idx="125">
                  <c:v>-0.56641881926824456</c:v>
                </c:pt>
                <c:pt idx="126">
                  <c:v>0.44910040835021137</c:v>
                </c:pt>
                <c:pt idx="127">
                  <c:v>2.0848958851743049</c:v>
                </c:pt>
                <c:pt idx="128">
                  <c:v>2.5869051773504549E-2</c:v>
                </c:pt>
                <c:pt idx="129">
                  <c:v>-7.0374516237766388E-2</c:v>
                </c:pt>
                <c:pt idx="130">
                  <c:v>0.52981038989164608</c:v>
                </c:pt>
                <c:pt idx="131">
                  <c:v>9.8094809084731199E-2</c:v>
                </c:pt>
                <c:pt idx="132">
                  <c:v>9.54751885469515E-2</c:v>
                </c:pt>
                <c:pt idx="133">
                  <c:v>0.23180036557013528</c:v>
                </c:pt>
                <c:pt idx="134">
                  <c:v>0.52493193125094328</c:v>
                </c:pt>
                <c:pt idx="135">
                  <c:v>1.2061019673802609</c:v>
                </c:pt>
                <c:pt idx="136">
                  <c:v>0.79864492131331843</c:v>
                </c:pt>
                <c:pt idx="137">
                  <c:v>1.4211901059055345</c:v>
                </c:pt>
                <c:pt idx="138">
                  <c:v>1.0327767270111485</c:v>
                </c:pt>
                <c:pt idx="139">
                  <c:v>0.54760949616239707</c:v>
                </c:pt>
                <c:pt idx="140">
                  <c:v>0.24118573728253903</c:v>
                </c:pt>
                <c:pt idx="141">
                  <c:v>1.3269390267975303</c:v>
                </c:pt>
                <c:pt idx="142">
                  <c:v>0.22308039436685917</c:v>
                </c:pt>
                <c:pt idx="143">
                  <c:v>0.52875554237210765</c:v>
                </c:pt>
                <c:pt idx="144">
                  <c:v>-5.1522956691946023E-2</c:v>
                </c:pt>
                <c:pt idx="145">
                  <c:v>1.4144383758310661</c:v>
                </c:pt>
                <c:pt idx="146">
                  <c:v>7.5131118040161426E-2</c:v>
                </c:pt>
                <c:pt idx="147">
                  <c:v>1.5873232629912979</c:v>
                </c:pt>
                <c:pt idx="148">
                  <c:v>0.24391806226388144</c:v>
                </c:pt>
                <c:pt idx="149">
                  <c:v>1.2753960503085842</c:v>
                </c:pt>
                <c:pt idx="150">
                  <c:v>0.92555325803397093</c:v>
                </c:pt>
                <c:pt idx="151">
                  <c:v>0.4926192607927265</c:v>
                </c:pt>
                <c:pt idx="152">
                  <c:v>1.3003256442278044</c:v>
                </c:pt>
                <c:pt idx="153">
                  <c:v>0.95357711572771642</c:v>
                </c:pt>
                <c:pt idx="154">
                  <c:v>0.33159908758430817</c:v>
                </c:pt>
                <c:pt idx="155">
                  <c:v>0.67503979502311107</c:v>
                </c:pt>
                <c:pt idx="156">
                  <c:v>0.79938560433763528</c:v>
                </c:pt>
                <c:pt idx="157">
                  <c:v>0.23475427062059284</c:v>
                </c:pt>
                <c:pt idx="158">
                  <c:v>7.8563203188296293E-2</c:v>
                </c:pt>
                <c:pt idx="159">
                  <c:v>6.3229963089042216E-3</c:v>
                </c:pt>
                <c:pt idx="160">
                  <c:v>-0.27276998680283859</c:v>
                </c:pt>
                <c:pt idx="161">
                  <c:v>-0.35010675593111096</c:v>
                </c:pt>
                <c:pt idx="162">
                  <c:v>0.95976341372291729</c:v>
                </c:pt>
                <c:pt idx="163">
                  <c:v>-1.7374141938869568E-2</c:v>
                </c:pt>
                <c:pt idx="164">
                  <c:v>-0.30302077636484454</c:v>
                </c:pt>
                <c:pt idx="165">
                  <c:v>0.35946151193276582</c:v>
                </c:pt>
                <c:pt idx="166">
                  <c:v>-4.7653014080126531E-2</c:v>
                </c:pt>
                <c:pt idx="167">
                  <c:v>0.78881166995349383</c:v>
                </c:pt>
                <c:pt idx="168">
                  <c:v>0.22890450672887314</c:v>
                </c:pt>
                <c:pt idx="169">
                  <c:v>0.67925275912423955</c:v>
                </c:pt>
                <c:pt idx="170">
                  <c:v>0.44655937411860691</c:v>
                </c:pt>
                <c:pt idx="171">
                  <c:v>0.58895496559456073</c:v>
                </c:pt>
                <c:pt idx="172">
                  <c:v>0.98627714353791307</c:v>
                </c:pt>
                <c:pt idx="173">
                  <c:v>0.99878532549649446</c:v>
                </c:pt>
                <c:pt idx="174">
                  <c:v>0.41539007638792902</c:v>
                </c:pt>
                <c:pt idx="175">
                  <c:v>4.9358617232152555E-2</c:v>
                </c:pt>
                <c:pt idx="176">
                  <c:v>0.44976020701826491</c:v>
                </c:pt>
                <c:pt idx="177">
                  <c:v>3.7568945038227032E-2</c:v>
                </c:pt>
                <c:pt idx="178">
                  <c:v>0.21759775297268358</c:v>
                </c:pt>
                <c:pt idx="179">
                  <c:v>0.5310596765943566</c:v>
                </c:pt>
                <c:pt idx="180">
                  <c:v>1.2078602740122246</c:v>
                </c:pt>
                <c:pt idx="181">
                  <c:v>0.25306045751620504</c:v>
                </c:pt>
                <c:pt idx="182">
                  <c:v>0.14643692202677852</c:v>
                </c:pt>
                <c:pt idx="183">
                  <c:v>1.5032422459016266</c:v>
                </c:pt>
                <c:pt idx="184">
                  <c:v>1.4569591876464318</c:v>
                </c:pt>
                <c:pt idx="185">
                  <c:v>1.7870564603784387</c:v>
                </c:pt>
                <c:pt idx="186">
                  <c:v>0.77774859209390268</c:v>
                </c:pt>
                <c:pt idx="187">
                  <c:v>0.38848416724674034</c:v>
                </c:pt>
                <c:pt idx="188">
                  <c:v>0.23123997121068646</c:v>
                </c:pt>
                <c:pt idx="189">
                  <c:v>-8.2331191059382358E-2</c:v>
                </c:pt>
              </c:numCache>
            </c:numRef>
          </c:xVal>
          <c:yVal>
            <c:numRef>
              <c:f>Blad2!$BG$15:$BG$204</c:f>
              <c:numCache>
                <c:formatCode>0.00</c:formatCode>
                <c:ptCount val="190"/>
                <c:pt idx="0">
                  <c:v>0.3979400086720376</c:v>
                </c:pt>
                <c:pt idx="1">
                  <c:v>0.20411998265592479</c:v>
                </c:pt>
                <c:pt idx="2">
                  <c:v>1.0791812460476249</c:v>
                </c:pt>
                <c:pt idx="3">
                  <c:v>0.3979400086720376</c:v>
                </c:pt>
                <c:pt idx="4">
                  <c:v>1.2041199826559248</c:v>
                </c:pt>
                <c:pt idx="5">
                  <c:v>1.2304489213782739</c:v>
                </c:pt>
                <c:pt idx="6">
                  <c:v>1.0791812460476249</c:v>
                </c:pt>
                <c:pt idx="7">
                  <c:v>0.78532983501076703</c:v>
                </c:pt>
                <c:pt idx="8">
                  <c:v>0.71600334363479923</c:v>
                </c:pt>
                <c:pt idx="9">
                  <c:v>1.7993405494535817</c:v>
                </c:pt>
                <c:pt idx="10">
                  <c:v>0.61278385671973545</c:v>
                </c:pt>
                <c:pt idx="11">
                  <c:v>1.2304489213782739</c:v>
                </c:pt>
                <c:pt idx="12">
                  <c:v>1.3802112417116059</c:v>
                </c:pt>
                <c:pt idx="13">
                  <c:v>1</c:v>
                </c:pt>
                <c:pt idx="14">
                  <c:v>1.3222192947339193</c:v>
                </c:pt>
                <c:pt idx="15">
                  <c:v>0.41497334797081797</c:v>
                </c:pt>
                <c:pt idx="16">
                  <c:v>0.44715803134221921</c:v>
                </c:pt>
                <c:pt idx="17">
                  <c:v>0.51851393987788741</c:v>
                </c:pt>
                <c:pt idx="18">
                  <c:v>0.36172783601759284</c:v>
                </c:pt>
                <c:pt idx="19">
                  <c:v>0.53147891704225514</c:v>
                </c:pt>
                <c:pt idx="20">
                  <c:v>0.69019608002851374</c:v>
                </c:pt>
                <c:pt idx="21">
                  <c:v>0.38021124171160603</c:v>
                </c:pt>
                <c:pt idx="22">
                  <c:v>0.25527250510330607</c:v>
                </c:pt>
                <c:pt idx="23">
                  <c:v>4.1392685158225077E-2</c:v>
                </c:pt>
                <c:pt idx="24">
                  <c:v>0.91907809237607396</c:v>
                </c:pt>
                <c:pt idx="25">
                  <c:v>2.7558748556724915</c:v>
                </c:pt>
                <c:pt idx="26">
                  <c:v>1.6627578316815741</c:v>
                </c:pt>
                <c:pt idx="27">
                  <c:v>1.5563025007672873</c:v>
                </c:pt>
                <c:pt idx="28">
                  <c:v>0.86332286012045589</c:v>
                </c:pt>
                <c:pt idx="29">
                  <c:v>0.89762709129044149</c:v>
                </c:pt>
                <c:pt idx="30">
                  <c:v>0.34242268082220628</c:v>
                </c:pt>
                <c:pt idx="31">
                  <c:v>1.5185139398778875</c:v>
                </c:pt>
                <c:pt idx="32">
                  <c:v>-4.5757490560675115E-2</c:v>
                </c:pt>
                <c:pt idx="33">
                  <c:v>1.5797835966168101</c:v>
                </c:pt>
                <c:pt idx="34">
                  <c:v>1</c:v>
                </c:pt>
                <c:pt idx="35">
                  <c:v>0.90308998699194354</c:v>
                </c:pt>
                <c:pt idx="36">
                  <c:v>1.3424226808222062</c:v>
                </c:pt>
                <c:pt idx="37">
                  <c:v>1.3424226808222062</c:v>
                </c:pt>
                <c:pt idx="38">
                  <c:v>0.56820172406699498</c:v>
                </c:pt>
                <c:pt idx="39">
                  <c:v>7.9181246047624818E-2</c:v>
                </c:pt>
                <c:pt idx="40">
                  <c:v>1.6232492903979006</c:v>
                </c:pt>
                <c:pt idx="41">
                  <c:v>1.6812412373755872</c:v>
                </c:pt>
                <c:pt idx="42">
                  <c:v>0.14612803567823801</c:v>
                </c:pt>
                <c:pt idx="43">
                  <c:v>0.74818802700620035</c:v>
                </c:pt>
                <c:pt idx="44">
                  <c:v>0.84509804001425681</c:v>
                </c:pt>
                <c:pt idx="45">
                  <c:v>0.90848501887864974</c:v>
                </c:pt>
                <c:pt idx="46">
                  <c:v>0.87506126339170009</c:v>
                </c:pt>
                <c:pt idx="47">
                  <c:v>-0.45593195564972439</c:v>
                </c:pt>
                <c:pt idx="48">
                  <c:v>0.96848294855393513</c:v>
                </c:pt>
                <c:pt idx="49">
                  <c:v>0.69897000433601886</c:v>
                </c:pt>
                <c:pt idx="50">
                  <c:v>0.41497334797081797</c:v>
                </c:pt>
                <c:pt idx="51">
                  <c:v>0.38021124171160603</c:v>
                </c:pt>
                <c:pt idx="52">
                  <c:v>1.4313637641589874</c:v>
                </c:pt>
                <c:pt idx="53">
                  <c:v>0.3222192947339193</c:v>
                </c:pt>
                <c:pt idx="54">
                  <c:v>0.34242268082220628</c:v>
                </c:pt>
                <c:pt idx="55">
                  <c:v>0.77815125038364363</c:v>
                </c:pt>
                <c:pt idx="56">
                  <c:v>1.0791812460476249</c:v>
                </c:pt>
                <c:pt idx="57">
                  <c:v>1.4771212547196624</c:v>
                </c:pt>
                <c:pt idx="58">
                  <c:v>0.62324929039790045</c:v>
                </c:pt>
                <c:pt idx="59">
                  <c:v>-0.10790539730951958</c:v>
                </c:pt>
                <c:pt idx="60">
                  <c:v>0.92941892571429274</c:v>
                </c:pt>
                <c:pt idx="61">
                  <c:v>0.11394335230683679</c:v>
                </c:pt>
                <c:pt idx="62">
                  <c:v>0.67209785793571752</c:v>
                </c:pt>
                <c:pt idx="63">
                  <c:v>1.3802112417116059</c:v>
                </c:pt>
                <c:pt idx="64">
                  <c:v>0.72427586960078905</c:v>
                </c:pt>
                <c:pt idx="65">
                  <c:v>0.99782308074572545</c:v>
                </c:pt>
                <c:pt idx="66">
                  <c:v>0.71600334363479923</c:v>
                </c:pt>
                <c:pt idx="67">
                  <c:v>1.1760912590556813</c:v>
                </c:pt>
                <c:pt idx="68">
                  <c:v>1.5440680443502757</c:v>
                </c:pt>
                <c:pt idx="69">
                  <c:v>0.53147891704225514</c:v>
                </c:pt>
                <c:pt idx="70">
                  <c:v>0.20411998265592479</c:v>
                </c:pt>
                <c:pt idx="71">
                  <c:v>0.81954393554186866</c:v>
                </c:pt>
                <c:pt idx="72">
                  <c:v>1.5185139398778875</c:v>
                </c:pt>
                <c:pt idx="73">
                  <c:v>0.3222192947339193</c:v>
                </c:pt>
                <c:pt idx="74">
                  <c:v>0.70757017609793638</c:v>
                </c:pt>
                <c:pt idx="75">
                  <c:v>0.95904139232109353</c:v>
                </c:pt>
                <c:pt idx="76">
                  <c:v>1.6532125137753437</c:v>
                </c:pt>
                <c:pt idx="77">
                  <c:v>1.2304489213782739</c:v>
                </c:pt>
                <c:pt idx="78">
                  <c:v>0.81291335664285558</c:v>
                </c:pt>
                <c:pt idx="79">
                  <c:v>0.69019608002851374</c:v>
                </c:pt>
                <c:pt idx="80">
                  <c:v>4.1392685158225077E-2</c:v>
                </c:pt>
                <c:pt idx="81">
                  <c:v>0.20411998265592479</c:v>
                </c:pt>
                <c:pt idx="82">
                  <c:v>1.255272505103306</c:v>
                </c:pt>
                <c:pt idx="83">
                  <c:v>1.4913616938342726</c:v>
                </c:pt>
                <c:pt idx="84">
                  <c:v>0.85733249643126852</c:v>
                </c:pt>
                <c:pt idx="85">
                  <c:v>1.3010299956639813</c:v>
                </c:pt>
                <c:pt idx="86">
                  <c:v>0.55630250076728727</c:v>
                </c:pt>
                <c:pt idx="87">
                  <c:v>0.85125834871907524</c:v>
                </c:pt>
                <c:pt idx="88">
                  <c:v>0.49136169383427269</c:v>
                </c:pt>
                <c:pt idx="89">
                  <c:v>0.36172783601759284</c:v>
                </c:pt>
                <c:pt idx="90">
                  <c:v>1.1760912590556813</c:v>
                </c:pt>
                <c:pt idx="91">
                  <c:v>0.17609125905568124</c:v>
                </c:pt>
                <c:pt idx="92">
                  <c:v>0.34242268082220628</c:v>
                </c:pt>
                <c:pt idx="93">
                  <c:v>0.81954393554186866</c:v>
                </c:pt>
                <c:pt idx="94">
                  <c:v>0.17609125905568124</c:v>
                </c:pt>
                <c:pt idx="95">
                  <c:v>7.9181246047624818E-2</c:v>
                </c:pt>
                <c:pt idx="96">
                  <c:v>0.3010299956639812</c:v>
                </c:pt>
                <c:pt idx="97">
                  <c:v>1.414973347970818</c:v>
                </c:pt>
                <c:pt idx="98">
                  <c:v>0.17609125905568124</c:v>
                </c:pt>
                <c:pt idx="99">
                  <c:v>1.4771212547196624</c:v>
                </c:pt>
                <c:pt idx="100">
                  <c:v>-0.23657200643706275</c:v>
                </c:pt>
                <c:pt idx="101">
                  <c:v>0.53147891704225514</c:v>
                </c:pt>
                <c:pt idx="102">
                  <c:v>0.82607480270082645</c:v>
                </c:pt>
                <c:pt idx="103">
                  <c:v>0.27875360095282892</c:v>
                </c:pt>
                <c:pt idx="104">
                  <c:v>0.25527250510330607</c:v>
                </c:pt>
                <c:pt idx="105">
                  <c:v>1.2041199826559248</c:v>
                </c:pt>
                <c:pt idx="106">
                  <c:v>1.9956351945975499</c:v>
                </c:pt>
                <c:pt idx="107">
                  <c:v>0.34242268082220628</c:v>
                </c:pt>
                <c:pt idx="108">
                  <c:v>0.9242792860618817</c:v>
                </c:pt>
                <c:pt idx="109">
                  <c:v>0.3010299956639812</c:v>
                </c:pt>
                <c:pt idx="110">
                  <c:v>0.53147891704225514</c:v>
                </c:pt>
                <c:pt idx="111">
                  <c:v>0.46239799789895608</c:v>
                </c:pt>
                <c:pt idx="112">
                  <c:v>0.77085201164214423</c:v>
                </c:pt>
                <c:pt idx="113">
                  <c:v>0.49136169383427269</c:v>
                </c:pt>
                <c:pt idx="114">
                  <c:v>0.53147891704225514</c:v>
                </c:pt>
                <c:pt idx="115">
                  <c:v>0.11394335230683679</c:v>
                </c:pt>
                <c:pt idx="116">
                  <c:v>0.17609125905568124</c:v>
                </c:pt>
                <c:pt idx="117">
                  <c:v>0.36172783601759284</c:v>
                </c:pt>
                <c:pt idx="118">
                  <c:v>0.81954393554186866</c:v>
                </c:pt>
                <c:pt idx="119">
                  <c:v>1.0413926851582251</c:v>
                </c:pt>
                <c:pt idx="120">
                  <c:v>0</c:v>
                </c:pt>
                <c:pt idx="121">
                  <c:v>0.3222192947339193</c:v>
                </c:pt>
                <c:pt idx="122">
                  <c:v>1</c:v>
                </c:pt>
                <c:pt idx="123">
                  <c:v>0.69897000433601886</c:v>
                </c:pt>
                <c:pt idx="124">
                  <c:v>0.74036268949424389</c:v>
                </c:pt>
                <c:pt idx="125">
                  <c:v>-6.0480747381381476E-2</c:v>
                </c:pt>
                <c:pt idx="126">
                  <c:v>0.50514997831990605</c:v>
                </c:pt>
                <c:pt idx="127">
                  <c:v>0.59106460702649921</c:v>
                </c:pt>
                <c:pt idx="128">
                  <c:v>0.3010299956639812</c:v>
                </c:pt>
                <c:pt idx="129">
                  <c:v>0.57978359661681012</c:v>
                </c:pt>
                <c:pt idx="130">
                  <c:v>1.0791812460476249</c:v>
                </c:pt>
                <c:pt idx="131">
                  <c:v>0.79934054945358168</c:v>
                </c:pt>
                <c:pt idx="132">
                  <c:v>1.146128035678238</c:v>
                </c:pt>
                <c:pt idx="133">
                  <c:v>0.23044892137827391</c:v>
                </c:pt>
                <c:pt idx="134">
                  <c:v>1.0413926851582251</c:v>
                </c:pt>
                <c:pt idx="135">
                  <c:v>0.83250891270623628</c:v>
                </c:pt>
                <c:pt idx="136">
                  <c:v>1.0413926851582251</c:v>
                </c:pt>
                <c:pt idx="137">
                  <c:v>1.8260748027008264</c:v>
                </c:pt>
                <c:pt idx="138">
                  <c:v>0.95424250943932487</c:v>
                </c:pt>
                <c:pt idx="139">
                  <c:v>1.2659963704950792</c:v>
                </c:pt>
                <c:pt idx="140">
                  <c:v>0.85733249643126852</c:v>
                </c:pt>
                <c:pt idx="141">
                  <c:v>0.69897000433601886</c:v>
                </c:pt>
                <c:pt idx="142">
                  <c:v>0.34242268082220628</c:v>
                </c:pt>
                <c:pt idx="143">
                  <c:v>0.38021124171160603</c:v>
                </c:pt>
                <c:pt idx="144">
                  <c:v>1.0791812460476249</c:v>
                </c:pt>
                <c:pt idx="145">
                  <c:v>0.84509804001425681</c:v>
                </c:pt>
                <c:pt idx="146">
                  <c:v>0.38021124171160603</c:v>
                </c:pt>
                <c:pt idx="147">
                  <c:v>0.70757017609793638</c:v>
                </c:pt>
                <c:pt idx="148">
                  <c:v>0.76342799356293722</c:v>
                </c:pt>
                <c:pt idx="149">
                  <c:v>0.43136376415898736</c:v>
                </c:pt>
                <c:pt idx="150">
                  <c:v>1.0791812460476249</c:v>
                </c:pt>
                <c:pt idx="151">
                  <c:v>0.65321251377534373</c:v>
                </c:pt>
                <c:pt idx="152">
                  <c:v>1.4623979978989561</c:v>
                </c:pt>
                <c:pt idx="153">
                  <c:v>0.69897000433601886</c:v>
                </c:pt>
                <c:pt idx="154">
                  <c:v>0.88649072517248184</c:v>
                </c:pt>
                <c:pt idx="155">
                  <c:v>0.23044892137827391</c:v>
                </c:pt>
                <c:pt idx="156">
                  <c:v>0.71600334363479923</c:v>
                </c:pt>
                <c:pt idx="157">
                  <c:v>0.3979400086720376</c:v>
                </c:pt>
                <c:pt idx="158">
                  <c:v>0.20411998265592479</c:v>
                </c:pt>
                <c:pt idx="159">
                  <c:v>4.1392685158225077E-2</c:v>
                </c:pt>
                <c:pt idx="160">
                  <c:v>0.14612803567823801</c:v>
                </c:pt>
                <c:pt idx="161">
                  <c:v>0.23044892137827391</c:v>
                </c:pt>
                <c:pt idx="162">
                  <c:v>0.27875360095282892</c:v>
                </c:pt>
                <c:pt idx="163">
                  <c:v>0.3222192947339193</c:v>
                </c:pt>
                <c:pt idx="164">
                  <c:v>4.1392685158225077E-2</c:v>
                </c:pt>
                <c:pt idx="165">
                  <c:v>-0.24412514432750865</c:v>
                </c:pt>
                <c:pt idx="166">
                  <c:v>-7.0581074285707285E-2</c:v>
                </c:pt>
                <c:pt idx="167">
                  <c:v>0.66275783168157409</c:v>
                </c:pt>
                <c:pt idx="168">
                  <c:v>0.41497334797081797</c:v>
                </c:pt>
                <c:pt idx="169">
                  <c:v>0.57978359661681012</c:v>
                </c:pt>
                <c:pt idx="170">
                  <c:v>0.7323937598229685</c:v>
                </c:pt>
                <c:pt idx="171">
                  <c:v>0.3222192947339193</c:v>
                </c:pt>
                <c:pt idx="172">
                  <c:v>1.146128035678238</c:v>
                </c:pt>
                <c:pt idx="173">
                  <c:v>0.93449845124356767</c:v>
                </c:pt>
                <c:pt idx="174">
                  <c:v>0.27875360095282892</c:v>
                </c:pt>
                <c:pt idx="175">
                  <c:v>0.56820172406699498</c:v>
                </c:pt>
                <c:pt idx="176">
                  <c:v>1</c:v>
                </c:pt>
                <c:pt idx="177">
                  <c:v>-2.2276394711152253E-2</c:v>
                </c:pt>
                <c:pt idx="178">
                  <c:v>0.94448267215016868</c:v>
                </c:pt>
                <c:pt idx="179">
                  <c:v>0.65321251377534373</c:v>
                </c:pt>
                <c:pt idx="180">
                  <c:v>0.9493900066449128</c:v>
                </c:pt>
                <c:pt idx="181">
                  <c:v>1.0413926851582251</c:v>
                </c:pt>
                <c:pt idx="182">
                  <c:v>0.3222192947339193</c:v>
                </c:pt>
                <c:pt idx="183">
                  <c:v>0.84509804001425681</c:v>
                </c:pt>
                <c:pt idx="184">
                  <c:v>0.99122607569249488</c:v>
                </c:pt>
                <c:pt idx="185">
                  <c:v>0.79239168949825389</c:v>
                </c:pt>
                <c:pt idx="186">
                  <c:v>0.86923171973097624</c:v>
                </c:pt>
                <c:pt idx="187">
                  <c:v>0.98227123303956843</c:v>
                </c:pt>
                <c:pt idx="188">
                  <c:v>1.0413926851582251</c:v>
                </c:pt>
                <c:pt idx="189">
                  <c:v>0.23044892137827391</c:v>
                </c:pt>
              </c:numCache>
            </c:numRef>
          </c:yVal>
          <c:smooth val="0"/>
        </c:ser>
        <c:dLbls>
          <c:showLegendKey val="0"/>
          <c:showVal val="0"/>
          <c:showCatName val="0"/>
          <c:showSerName val="0"/>
          <c:showPercent val="0"/>
          <c:showBubbleSize val="0"/>
        </c:dLbls>
        <c:axId val="56486144"/>
        <c:axId val="56486720"/>
      </c:scatterChart>
      <c:valAx>
        <c:axId val="56486144"/>
        <c:scaling>
          <c:orientation val="minMax"/>
          <c:max val="3"/>
          <c:min val="-1"/>
        </c:scaling>
        <c:delete val="0"/>
        <c:axPos val="b"/>
        <c:numFmt formatCode="0" sourceLinked="0"/>
        <c:majorTickMark val="out"/>
        <c:minorTickMark val="none"/>
        <c:tickLblPos val="nextTo"/>
        <c:crossAx val="56486720"/>
        <c:crossesAt val="-1"/>
        <c:crossBetween val="midCat"/>
        <c:majorUnit val="1"/>
      </c:valAx>
      <c:valAx>
        <c:axId val="56486720"/>
        <c:scaling>
          <c:orientation val="minMax"/>
          <c:max val="3"/>
          <c:min val="-1"/>
        </c:scaling>
        <c:delete val="0"/>
        <c:axPos val="l"/>
        <c:majorGridlines/>
        <c:numFmt formatCode="0" sourceLinked="0"/>
        <c:majorTickMark val="out"/>
        <c:minorTickMark val="none"/>
        <c:tickLblPos val="nextTo"/>
        <c:crossAx val="56486144"/>
        <c:crossesAt val="-1"/>
        <c:crossBetween val="midCat"/>
        <c:majorUnit val="1"/>
      </c:valAx>
    </c:plotArea>
    <c:plotVisOnly val="1"/>
    <c:dispBlanksAs val="gap"/>
    <c:showDLblsOverMax val="0"/>
  </c:chart>
  <c:spPr>
    <a:ln>
      <a:solidFill>
        <a:schemeClr val="tx1"/>
      </a:solidFill>
    </a:ln>
  </c:spPr>
  <c:txPr>
    <a:bodyPr/>
    <a:lstStyle/>
    <a:p>
      <a:pPr>
        <a:defRPr sz="16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Blad1!$AC$7</c:f>
              <c:strCache>
                <c:ptCount val="1"/>
                <c:pt idx="0">
                  <c:v>Observed fa</c:v>
                </c:pt>
              </c:strCache>
            </c:strRef>
          </c:tx>
          <c:spPr>
            <a:ln w="28575">
              <a:noFill/>
            </a:ln>
          </c:spPr>
          <c:marker>
            <c:symbol val="circle"/>
            <c:size val="6"/>
            <c:spPr>
              <a:solidFill>
                <a:schemeClr val="tx1"/>
              </a:solidFill>
              <a:ln>
                <a:noFill/>
              </a:ln>
            </c:spPr>
          </c:marker>
          <c:trendline>
            <c:trendlineType val="linear"/>
            <c:intercept val="0"/>
            <c:dispRSqr val="1"/>
            <c:dispEq val="1"/>
            <c:trendlineLbl>
              <c:layout>
                <c:manualLayout>
                  <c:x val="-0.5763053475155443"/>
                  <c:y val="7.3219476441633929E-2"/>
                </c:manualLayout>
              </c:layout>
              <c:tx>
                <c:rich>
                  <a:bodyPr/>
                  <a:lstStyle/>
                  <a:p>
                    <a:pPr>
                      <a:defRPr sz="1800"/>
                    </a:pPr>
                    <a:r>
                      <a:rPr lang="en-US" sz="1800" baseline="0" dirty="0" smtClean="0"/>
                      <a:t>Q² </a:t>
                    </a:r>
                    <a:r>
                      <a:rPr lang="en-US" sz="1800" baseline="0" dirty="0"/>
                      <a:t>= </a:t>
                    </a:r>
                    <a:r>
                      <a:rPr lang="en-US" sz="1800" baseline="0" dirty="0" smtClean="0"/>
                      <a:t>0.8</a:t>
                    </a:r>
                    <a:endParaRPr lang="en-US" sz="1800" dirty="0"/>
                  </a:p>
                </c:rich>
              </c:tx>
              <c:numFmt formatCode="General" sourceLinked="0"/>
              <c:spPr>
                <a:solidFill>
                  <a:srgbClr val="DCE6F2"/>
                </a:solidFill>
              </c:spPr>
            </c:trendlineLbl>
          </c:trendline>
          <c:xVal>
            <c:numRef>
              <c:f>Blad1!$AB$8:$AB$417</c:f>
              <c:numCache>
                <c:formatCode>0.00</c:formatCode>
                <c:ptCount val="410"/>
                <c:pt idx="0">
                  <c:v>1.2116000000000002E-2</c:v>
                </c:pt>
                <c:pt idx="1">
                  <c:v>0.98</c:v>
                </c:pt>
                <c:pt idx="2">
                  <c:v>0.98</c:v>
                </c:pt>
                <c:pt idx="3">
                  <c:v>0.99</c:v>
                </c:pt>
                <c:pt idx="4">
                  <c:v>0.20061599999999999</c:v>
                </c:pt>
                <c:pt idx="5">
                  <c:v>0</c:v>
                </c:pt>
                <c:pt idx="6">
                  <c:v>0.98</c:v>
                </c:pt>
                <c:pt idx="7">
                  <c:v>0.89688799999999991</c:v>
                </c:pt>
                <c:pt idx="8">
                  <c:v>0</c:v>
                </c:pt>
                <c:pt idx="9">
                  <c:v>0.99</c:v>
                </c:pt>
                <c:pt idx="10">
                  <c:v>0.99</c:v>
                </c:pt>
                <c:pt idx="11">
                  <c:v>0.87528499999999998</c:v>
                </c:pt>
                <c:pt idx="12">
                  <c:v>0.99</c:v>
                </c:pt>
                <c:pt idx="13">
                  <c:v>1</c:v>
                </c:pt>
                <c:pt idx="14">
                  <c:v>0.99</c:v>
                </c:pt>
                <c:pt idx="15">
                  <c:v>0.98</c:v>
                </c:pt>
                <c:pt idx="16">
                  <c:v>0.98</c:v>
                </c:pt>
                <c:pt idx="17">
                  <c:v>0.99</c:v>
                </c:pt>
                <c:pt idx="18">
                  <c:v>0.99</c:v>
                </c:pt>
                <c:pt idx="19">
                  <c:v>0.03</c:v>
                </c:pt>
                <c:pt idx="20">
                  <c:v>7.0000000000000007E-2</c:v>
                </c:pt>
                <c:pt idx="21">
                  <c:v>0.24</c:v>
                </c:pt>
                <c:pt idx="22">
                  <c:v>1.4912000000000002E-2</c:v>
                </c:pt>
                <c:pt idx="23">
                  <c:v>0.69</c:v>
                </c:pt>
                <c:pt idx="24">
                  <c:v>0.89</c:v>
                </c:pt>
                <c:pt idx="25">
                  <c:v>0.8</c:v>
                </c:pt>
                <c:pt idx="26">
                  <c:v>0.178956</c:v>
                </c:pt>
                <c:pt idx="27">
                  <c:v>0.98</c:v>
                </c:pt>
                <c:pt idx="28">
                  <c:v>0.99</c:v>
                </c:pt>
                <c:pt idx="29">
                  <c:v>0.99</c:v>
                </c:pt>
                <c:pt idx="30">
                  <c:v>0.98</c:v>
                </c:pt>
                <c:pt idx="31">
                  <c:v>0.98</c:v>
                </c:pt>
                <c:pt idx="32">
                  <c:v>0.78</c:v>
                </c:pt>
                <c:pt idx="33">
                  <c:v>0.71</c:v>
                </c:pt>
                <c:pt idx="34">
                  <c:v>0.99</c:v>
                </c:pt>
                <c:pt idx="35">
                  <c:v>0.98</c:v>
                </c:pt>
                <c:pt idx="36">
                  <c:v>1</c:v>
                </c:pt>
                <c:pt idx="37">
                  <c:v>0.98</c:v>
                </c:pt>
                <c:pt idx="38">
                  <c:v>0.90408899999999992</c:v>
                </c:pt>
                <c:pt idx="39">
                  <c:v>0.76</c:v>
                </c:pt>
                <c:pt idx="40">
                  <c:v>0.47579400000000005</c:v>
                </c:pt>
                <c:pt idx="41">
                  <c:v>1</c:v>
                </c:pt>
                <c:pt idx="42">
                  <c:v>0.99</c:v>
                </c:pt>
                <c:pt idx="43">
                  <c:v>0.64</c:v>
                </c:pt>
                <c:pt idx="44">
                  <c:v>0.170292</c:v>
                </c:pt>
                <c:pt idx="45">
                  <c:v>0.78</c:v>
                </c:pt>
                <c:pt idx="46">
                  <c:v>0.87</c:v>
                </c:pt>
                <c:pt idx="47">
                  <c:v>0.90408899999999992</c:v>
                </c:pt>
                <c:pt idx="48">
                  <c:v>0.79</c:v>
                </c:pt>
                <c:pt idx="49">
                  <c:v>0.99</c:v>
                </c:pt>
                <c:pt idx="50">
                  <c:v>0.9</c:v>
                </c:pt>
                <c:pt idx="51">
                  <c:v>0</c:v>
                </c:pt>
                <c:pt idx="52">
                  <c:v>0.99</c:v>
                </c:pt>
                <c:pt idx="53">
                  <c:v>0.90408899999999992</c:v>
                </c:pt>
                <c:pt idx="54">
                  <c:v>0.12</c:v>
                </c:pt>
                <c:pt idx="55">
                  <c:v>0.99</c:v>
                </c:pt>
                <c:pt idx="56">
                  <c:v>1</c:v>
                </c:pt>
                <c:pt idx="57">
                  <c:v>0.89688799999999991</c:v>
                </c:pt>
                <c:pt idx="58">
                  <c:v>0.65</c:v>
                </c:pt>
                <c:pt idx="59">
                  <c:v>0.99</c:v>
                </c:pt>
                <c:pt idx="60">
                  <c:v>0.99</c:v>
                </c:pt>
                <c:pt idx="61">
                  <c:v>0.98</c:v>
                </c:pt>
                <c:pt idx="62">
                  <c:v>0.98</c:v>
                </c:pt>
                <c:pt idx="63">
                  <c:v>0.178956</c:v>
                </c:pt>
                <c:pt idx="64">
                  <c:v>0.99</c:v>
                </c:pt>
                <c:pt idx="65">
                  <c:v>0.98</c:v>
                </c:pt>
                <c:pt idx="66">
                  <c:v>0.83</c:v>
                </c:pt>
                <c:pt idx="67">
                  <c:v>0.87528499999999998</c:v>
                </c:pt>
                <c:pt idx="68">
                  <c:v>0.99</c:v>
                </c:pt>
                <c:pt idx="69">
                  <c:v>1</c:v>
                </c:pt>
                <c:pt idx="70">
                  <c:v>0</c:v>
                </c:pt>
                <c:pt idx="71">
                  <c:v>1</c:v>
                </c:pt>
                <c:pt idx="72">
                  <c:v>0.86</c:v>
                </c:pt>
                <c:pt idx="73">
                  <c:v>1</c:v>
                </c:pt>
                <c:pt idx="74">
                  <c:v>0.99</c:v>
                </c:pt>
                <c:pt idx="75">
                  <c:v>1</c:v>
                </c:pt>
                <c:pt idx="76">
                  <c:v>0.99</c:v>
                </c:pt>
                <c:pt idx="77">
                  <c:v>0.99</c:v>
                </c:pt>
                <c:pt idx="78">
                  <c:v>0.98</c:v>
                </c:pt>
                <c:pt idx="79">
                  <c:v>0.98</c:v>
                </c:pt>
                <c:pt idx="80">
                  <c:v>0.99</c:v>
                </c:pt>
                <c:pt idx="81">
                  <c:v>0.87528499999999998</c:v>
                </c:pt>
                <c:pt idx="82">
                  <c:v>0.99</c:v>
                </c:pt>
                <c:pt idx="83">
                  <c:v>0.98</c:v>
                </c:pt>
                <c:pt idx="84">
                  <c:v>0.98</c:v>
                </c:pt>
                <c:pt idx="85">
                  <c:v>0.9</c:v>
                </c:pt>
                <c:pt idx="86">
                  <c:v>0.98</c:v>
                </c:pt>
                <c:pt idx="87">
                  <c:v>0.98</c:v>
                </c:pt>
                <c:pt idx="88">
                  <c:v>0.88968700000000001</c:v>
                </c:pt>
                <c:pt idx="89">
                  <c:v>0.99</c:v>
                </c:pt>
                <c:pt idx="90">
                  <c:v>0.98</c:v>
                </c:pt>
                <c:pt idx="91">
                  <c:v>0.89688799999999991</c:v>
                </c:pt>
                <c:pt idx="92">
                  <c:v>7.4560000000000008E-3</c:v>
                </c:pt>
                <c:pt idx="93">
                  <c:v>0.88</c:v>
                </c:pt>
                <c:pt idx="94">
                  <c:v>0.42607200000000001</c:v>
                </c:pt>
                <c:pt idx="95">
                  <c:v>0.77</c:v>
                </c:pt>
                <c:pt idx="96">
                  <c:v>0.03</c:v>
                </c:pt>
                <c:pt idx="97">
                  <c:v>0.87528499999999998</c:v>
                </c:pt>
                <c:pt idx="98">
                  <c:v>0.98</c:v>
                </c:pt>
                <c:pt idx="99">
                  <c:v>0.94</c:v>
                </c:pt>
                <c:pt idx="100">
                  <c:v>0.78</c:v>
                </c:pt>
                <c:pt idx="101">
                  <c:v>0</c:v>
                </c:pt>
                <c:pt idx="102">
                  <c:v>0.88968700000000001</c:v>
                </c:pt>
                <c:pt idx="103">
                  <c:v>0.98</c:v>
                </c:pt>
                <c:pt idx="104">
                  <c:v>0.99</c:v>
                </c:pt>
                <c:pt idx="105">
                  <c:v>0.98</c:v>
                </c:pt>
                <c:pt idx="106">
                  <c:v>0.35148899999999994</c:v>
                </c:pt>
                <c:pt idx="107">
                  <c:v>0.99</c:v>
                </c:pt>
                <c:pt idx="108">
                  <c:v>0.90408899999999992</c:v>
                </c:pt>
                <c:pt idx="109">
                  <c:v>0.24</c:v>
                </c:pt>
                <c:pt idx="110">
                  <c:v>0.98</c:v>
                </c:pt>
                <c:pt idx="111">
                  <c:v>0.87528499999999998</c:v>
                </c:pt>
                <c:pt idx="112">
                  <c:v>0.99</c:v>
                </c:pt>
                <c:pt idx="113">
                  <c:v>0.9</c:v>
                </c:pt>
                <c:pt idx="114">
                  <c:v>0.98</c:v>
                </c:pt>
                <c:pt idx="115">
                  <c:v>0.99</c:v>
                </c:pt>
                <c:pt idx="116">
                  <c:v>0.84</c:v>
                </c:pt>
                <c:pt idx="117">
                  <c:v>0.99</c:v>
                </c:pt>
                <c:pt idx="118">
                  <c:v>0.77</c:v>
                </c:pt>
                <c:pt idx="119">
                  <c:v>0.98</c:v>
                </c:pt>
                <c:pt idx="120">
                  <c:v>1.3048000000000002E-2</c:v>
                </c:pt>
                <c:pt idx="121">
                  <c:v>0.98</c:v>
                </c:pt>
                <c:pt idx="122">
                  <c:v>0.98</c:v>
                </c:pt>
                <c:pt idx="123">
                  <c:v>0.99</c:v>
                </c:pt>
                <c:pt idx="124">
                  <c:v>5.5919999999999997E-3</c:v>
                </c:pt>
                <c:pt idx="125">
                  <c:v>0.9</c:v>
                </c:pt>
                <c:pt idx="126">
                  <c:v>0.67</c:v>
                </c:pt>
                <c:pt idx="127">
                  <c:v>0.99</c:v>
                </c:pt>
                <c:pt idx="128">
                  <c:v>0.85</c:v>
                </c:pt>
                <c:pt idx="129">
                  <c:v>0.98</c:v>
                </c:pt>
                <c:pt idx="130">
                  <c:v>0.99</c:v>
                </c:pt>
                <c:pt idx="131">
                  <c:v>6.5240000000000012E-3</c:v>
                </c:pt>
                <c:pt idx="132">
                  <c:v>0.87528499999999998</c:v>
                </c:pt>
                <c:pt idx="133">
                  <c:v>0.85</c:v>
                </c:pt>
                <c:pt idx="134">
                  <c:v>0.87</c:v>
                </c:pt>
                <c:pt idx="135">
                  <c:v>0.77</c:v>
                </c:pt>
                <c:pt idx="136">
                  <c:v>0.62</c:v>
                </c:pt>
                <c:pt idx="137">
                  <c:v>0.82</c:v>
                </c:pt>
                <c:pt idx="138">
                  <c:v>0.87</c:v>
                </c:pt>
                <c:pt idx="139">
                  <c:v>0.03</c:v>
                </c:pt>
                <c:pt idx="140">
                  <c:v>0.99</c:v>
                </c:pt>
                <c:pt idx="141">
                  <c:v>0.89688799999999991</c:v>
                </c:pt>
                <c:pt idx="142">
                  <c:v>0.87528499999999998</c:v>
                </c:pt>
                <c:pt idx="143">
                  <c:v>0.89</c:v>
                </c:pt>
                <c:pt idx="144">
                  <c:v>0.69</c:v>
                </c:pt>
                <c:pt idx="145">
                  <c:v>0.44</c:v>
                </c:pt>
                <c:pt idx="146">
                  <c:v>0.96</c:v>
                </c:pt>
                <c:pt idx="147">
                  <c:v>0.98</c:v>
                </c:pt>
                <c:pt idx="148">
                  <c:v>0.98</c:v>
                </c:pt>
                <c:pt idx="149">
                  <c:v>0.96</c:v>
                </c:pt>
                <c:pt idx="150">
                  <c:v>1</c:v>
                </c:pt>
                <c:pt idx="151">
                  <c:v>0.96</c:v>
                </c:pt>
                <c:pt idx="152">
                  <c:v>0.62</c:v>
                </c:pt>
                <c:pt idx="153">
                  <c:v>0.72</c:v>
                </c:pt>
                <c:pt idx="154">
                  <c:v>0.72</c:v>
                </c:pt>
                <c:pt idx="155">
                  <c:v>0.81</c:v>
                </c:pt>
                <c:pt idx="156">
                  <c:v>0.82</c:v>
                </c:pt>
                <c:pt idx="157">
                  <c:v>0.98</c:v>
                </c:pt>
                <c:pt idx="158">
                  <c:v>0.98</c:v>
                </c:pt>
                <c:pt idx="159">
                  <c:v>0.78</c:v>
                </c:pt>
                <c:pt idx="160">
                  <c:v>0.52</c:v>
                </c:pt>
                <c:pt idx="161">
                  <c:v>0.96</c:v>
                </c:pt>
                <c:pt idx="162">
                  <c:v>0.96</c:v>
                </c:pt>
                <c:pt idx="163">
                  <c:v>0.82</c:v>
                </c:pt>
                <c:pt idx="164">
                  <c:v>0.98</c:v>
                </c:pt>
                <c:pt idx="165">
                  <c:v>0.89</c:v>
                </c:pt>
                <c:pt idx="166">
                  <c:v>1</c:v>
                </c:pt>
                <c:pt idx="167">
                  <c:v>0.96</c:v>
                </c:pt>
                <c:pt idx="168">
                  <c:v>0.96</c:v>
                </c:pt>
                <c:pt idx="169">
                  <c:v>0.76</c:v>
                </c:pt>
                <c:pt idx="170">
                  <c:v>0.79</c:v>
                </c:pt>
                <c:pt idx="171">
                  <c:v>0.89</c:v>
                </c:pt>
                <c:pt idx="172">
                  <c:v>0.96</c:v>
                </c:pt>
                <c:pt idx="173">
                  <c:v>0.96</c:v>
                </c:pt>
                <c:pt idx="174">
                  <c:v>0.96</c:v>
                </c:pt>
                <c:pt idx="175">
                  <c:v>0.74</c:v>
                </c:pt>
                <c:pt idx="176">
                  <c:v>1</c:v>
                </c:pt>
                <c:pt idx="177">
                  <c:v>0.94</c:v>
                </c:pt>
                <c:pt idx="178">
                  <c:v>0.97</c:v>
                </c:pt>
                <c:pt idx="179">
                  <c:v>1</c:v>
                </c:pt>
                <c:pt idx="180">
                  <c:v>0.64</c:v>
                </c:pt>
                <c:pt idx="181">
                  <c:v>1</c:v>
                </c:pt>
                <c:pt idx="182">
                  <c:v>0.97</c:v>
                </c:pt>
                <c:pt idx="183">
                  <c:v>0.94</c:v>
                </c:pt>
                <c:pt idx="184">
                  <c:v>0.94</c:v>
                </c:pt>
                <c:pt idx="185">
                  <c:v>0.97</c:v>
                </c:pt>
                <c:pt idx="186">
                  <c:v>0.94</c:v>
                </c:pt>
                <c:pt idx="187">
                  <c:v>0.65</c:v>
                </c:pt>
                <c:pt idx="188">
                  <c:v>0.94</c:v>
                </c:pt>
                <c:pt idx="189">
                  <c:v>0.94</c:v>
                </c:pt>
                <c:pt idx="190">
                  <c:v>0.59</c:v>
                </c:pt>
                <c:pt idx="191">
                  <c:v>0.97</c:v>
                </c:pt>
                <c:pt idx="192">
                  <c:v>0.84</c:v>
                </c:pt>
                <c:pt idx="193">
                  <c:v>0.56999999999999995</c:v>
                </c:pt>
                <c:pt idx="194">
                  <c:v>0.97</c:v>
                </c:pt>
                <c:pt idx="195">
                  <c:v>0.72</c:v>
                </c:pt>
                <c:pt idx="196">
                  <c:v>0.84</c:v>
                </c:pt>
                <c:pt idx="197">
                  <c:v>0.84</c:v>
                </c:pt>
                <c:pt idx="198">
                  <c:v>0.94</c:v>
                </c:pt>
                <c:pt idx="199">
                  <c:v>1</c:v>
                </c:pt>
                <c:pt idx="200">
                  <c:v>0.75</c:v>
                </c:pt>
                <c:pt idx="201">
                  <c:v>0.97</c:v>
                </c:pt>
                <c:pt idx="202">
                  <c:v>0.56000000000000005</c:v>
                </c:pt>
                <c:pt idx="203">
                  <c:v>0.97</c:v>
                </c:pt>
                <c:pt idx="204">
                  <c:v>0.94</c:v>
                </c:pt>
                <c:pt idx="205">
                  <c:v>0.94</c:v>
                </c:pt>
                <c:pt idx="206">
                  <c:v>0.74</c:v>
                </c:pt>
                <c:pt idx="207">
                  <c:v>0.94</c:v>
                </c:pt>
                <c:pt idx="208">
                  <c:v>0.74</c:v>
                </c:pt>
                <c:pt idx="209">
                  <c:v>0.44</c:v>
                </c:pt>
                <c:pt idx="210">
                  <c:v>0.99</c:v>
                </c:pt>
                <c:pt idx="211">
                  <c:v>0.94</c:v>
                </c:pt>
                <c:pt idx="212">
                  <c:v>0.87528499999999998</c:v>
                </c:pt>
                <c:pt idx="213">
                  <c:v>0.56999999999999995</c:v>
                </c:pt>
                <c:pt idx="214">
                  <c:v>0.99</c:v>
                </c:pt>
                <c:pt idx="215">
                  <c:v>0.96</c:v>
                </c:pt>
                <c:pt idx="216">
                  <c:v>0.99</c:v>
                </c:pt>
                <c:pt idx="217">
                  <c:v>0.99</c:v>
                </c:pt>
                <c:pt idx="218">
                  <c:v>0.94</c:v>
                </c:pt>
                <c:pt idx="219">
                  <c:v>0.95</c:v>
                </c:pt>
                <c:pt idx="220">
                  <c:v>0.69</c:v>
                </c:pt>
                <c:pt idx="221">
                  <c:v>0.97</c:v>
                </c:pt>
                <c:pt idx="222">
                  <c:v>0.73</c:v>
                </c:pt>
                <c:pt idx="223">
                  <c:v>0.9</c:v>
                </c:pt>
                <c:pt idx="224">
                  <c:v>0.97</c:v>
                </c:pt>
                <c:pt idx="225">
                  <c:v>0.99</c:v>
                </c:pt>
                <c:pt idx="226">
                  <c:v>0.9</c:v>
                </c:pt>
                <c:pt idx="227">
                  <c:v>0.11</c:v>
                </c:pt>
                <c:pt idx="228">
                  <c:v>0.94</c:v>
                </c:pt>
                <c:pt idx="229">
                  <c:v>1</c:v>
                </c:pt>
                <c:pt idx="230">
                  <c:v>0.94</c:v>
                </c:pt>
                <c:pt idx="231">
                  <c:v>0.44</c:v>
                </c:pt>
                <c:pt idx="232">
                  <c:v>0.97</c:v>
                </c:pt>
                <c:pt idx="233">
                  <c:v>0.47579400000000005</c:v>
                </c:pt>
                <c:pt idx="234">
                  <c:v>0.21</c:v>
                </c:pt>
                <c:pt idx="235">
                  <c:v>1</c:v>
                </c:pt>
                <c:pt idx="236">
                  <c:v>0.64</c:v>
                </c:pt>
                <c:pt idx="237">
                  <c:v>0.72</c:v>
                </c:pt>
                <c:pt idx="238">
                  <c:v>0.94</c:v>
                </c:pt>
                <c:pt idx="239">
                  <c:v>0.81</c:v>
                </c:pt>
                <c:pt idx="240">
                  <c:v>0.65</c:v>
                </c:pt>
                <c:pt idx="241">
                  <c:v>0.87</c:v>
                </c:pt>
                <c:pt idx="242">
                  <c:v>0.79</c:v>
                </c:pt>
                <c:pt idx="243">
                  <c:v>0.98</c:v>
                </c:pt>
                <c:pt idx="244">
                  <c:v>0.34</c:v>
                </c:pt>
                <c:pt idx="245">
                  <c:v>0.9</c:v>
                </c:pt>
                <c:pt idx="246">
                  <c:v>0.99</c:v>
                </c:pt>
                <c:pt idx="247">
                  <c:v>0.59</c:v>
                </c:pt>
                <c:pt idx="248">
                  <c:v>0.87</c:v>
                </c:pt>
                <c:pt idx="249">
                  <c:v>1</c:v>
                </c:pt>
                <c:pt idx="250">
                  <c:v>0.62</c:v>
                </c:pt>
                <c:pt idx="251">
                  <c:v>0.9</c:v>
                </c:pt>
                <c:pt idx="252">
                  <c:v>0.78</c:v>
                </c:pt>
                <c:pt idx="253">
                  <c:v>0.28000000000000003</c:v>
                </c:pt>
                <c:pt idx="254">
                  <c:v>0.73</c:v>
                </c:pt>
                <c:pt idx="255">
                  <c:v>0.99</c:v>
                </c:pt>
                <c:pt idx="256">
                  <c:v>1</c:v>
                </c:pt>
                <c:pt idx="257">
                  <c:v>0.98</c:v>
                </c:pt>
                <c:pt idx="258">
                  <c:v>0.99</c:v>
                </c:pt>
                <c:pt idx="259">
                  <c:v>0.99</c:v>
                </c:pt>
                <c:pt idx="260">
                  <c:v>0.9</c:v>
                </c:pt>
                <c:pt idx="261">
                  <c:v>0.89</c:v>
                </c:pt>
                <c:pt idx="262">
                  <c:v>0.96</c:v>
                </c:pt>
                <c:pt idx="263">
                  <c:v>0.89688799999999991</c:v>
                </c:pt>
                <c:pt idx="264">
                  <c:v>0.9</c:v>
                </c:pt>
                <c:pt idx="265">
                  <c:v>0.53</c:v>
                </c:pt>
                <c:pt idx="266">
                  <c:v>0.62</c:v>
                </c:pt>
                <c:pt idx="267">
                  <c:v>0.48</c:v>
                </c:pt>
                <c:pt idx="268">
                  <c:v>0.16</c:v>
                </c:pt>
                <c:pt idx="269">
                  <c:v>0.98</c:v>
                </c:pt>
                <c:pt idx="270">
                  <c:v>0.97</c:v>
                </c:pt>
                <c:pt idx="271">
                  <c:v>0.99</c:v>
                </c:pt>
                <c:pt idx="272">
                  <c:v>0.26</c:v>
                </c:pt>
                <c:pt idx="273">
                  <c:v>0.35148899999999994</c:v>
                </c:pt>
                <c:pt idx="274">
                  <c:v>0.56000000000000005</c:v>
                </c:pt>
                <c:pt idx="275">
                  <c:v>0.89</c:v>
                </c:pt>
                <c:pt idx="276">
                  <c:v>0.52</c:v>
                </c:pt>
                <c:pt idx="277">
                  <c:v>0.95</c:v>
                </c:pt>
                <c:pt idx="278">
                  <c:v>0.74</c:v>
                </c:pt>
                <c:pt idx="279">
                  <c:v>0.99</c:v>
                </c:pt>
                <c:pt idx="280">
                  <c:v>0.94</c:v>
                </c:pt>
                <c:pt idx="281">
                  <c:v>0.98</c:v>
                </c:pt>
                <c:pt idx="282">
                  <c:v>1</c:v>
                </c:pt>
                <c:pt idx="283">
                  <c:v>1</c:v>
                </c:pt>
                <c:pt idx="284">
                  <c:v>0.99</c:v>
                </c:pt>
                <c:pt idx="285">
                  <c:v>1</c:v>
                </c:pt>
                <c:pt idx="286">
                  <c:v>0.98</c:v>
                </c:pt>
                <c:pt idx="287">
                  <c:v>1</c:v>
                </c:pt>
                <c:pt idx="288">
                  <c:v>0.95</c:v>
                </c:pt>
                <c:pt idx="289">
                  <c:v>0.9</c:v>
                </c:pt>
                <c:pt idx="290">
                  <c:v>0.99</c:v>
                </c:pt>
                <c:pt idx="291">
                  <c:v>0.99</c:v>
                </c:pt>
                <c:pt idx="292">
                  <c:v>0.98</c:v>
                </c:pt>
                <c:pt idx="293">
                  <c:v>1</c:v>
                </c:pt>
                <c:pt idx="294">
                  <c:v>0.98</c:v>
                </c:pt>
                <c:pt idx="295">
                  <c:v>1</c:v>
                </c:pt>
                <c:pt idx="296">
                  <c:v>0.99</c:v>
                </c:pt>
                <c:pt idx="297">
                  <c:v>1</c:v>
                </c:pt>
                <c:pt idx="298">
                  <c:v>0.99</c:v>
                </c:pt>
                <c:pt idx="299">
                  <c:v>0.95</c:v>
                </c:pt>
                <c:pt idx="300">
                  <c:v>0.99</c:v>
                </c:pt>
                <c:pt idx="301">
                  <c:v>0.9</c:v>
                </c:pt>
                <c:pt idx="302">
                  <c:v>0.99</c:v>
                </c:pt>
                <c:pt idx="303">
                  <c:v>0.9</c:v>
                </c:pt>
                <c:pt idx="304">
                  <c:v>0</c:v>
                </c:pt>
                <c:pt idx="305">
                  <c:v>0.95</c:v>
                </c:pt>
                <c:pt idx="306">
                  <c:v>1</c:v>
                </c:pt>
                <c:pt idx="307">
                  <c:v>1</c:v>
                </c:pt>
                <c:pt idx="308">
                  <c:v>0.94</c:v>
                </c:pt>
                <c:pt idx="309">
                  <c:v>0.98</c:v>
                </c:pt>
                <c:pt idx="310">
                  <c:v>0.95</c:v>
                </c:pt>
                <c:pt idx="311">
                  <c:v>0.99</c:v>
                </c:pt>
                <c:pt idx="312">
                  <c:v>0.99</c:v>
                </c:pt>
                <c:pt idx="313">
                  <c:v>0.95</c:v>
                </c:pt>
                <c:pt idx="314">
                  <c:v>0.99</c:v>
                </c:pt>
                <c:pt idx="315">
                  <c:v>0.98</c:v>
                </c:pt>
                <c:pt idx="316">
                  <c:v>0.95</c:v>
                </c:pt>
                <c:pt idx="317">
                  <c:v>0.98</c:v>
                </c:pt>
                <c:pt idx="318">
                  <c:v>0.98</c:v>
                </c:pt>
                <c:pt idx="319">
                  <c:v>0.98</c:v>
                </c:pt>
                <c:pt idx="320">
                  <c:v>0.95</c:v>
                </c:pt>
                <c:pt idx="321">
                  <c:v>0.94</c:v>
                </c:pt>
                <c:pt idx="322">
                  <c:v>0.98</c:v>
                </c:pt>
                <c:pt idx="323">
                  <c:v>0.98</c:v>
                </c:pt>
                <c:pt idx="324">
                  <c:v>0.94</c:v>
                </c:pt>
                <c:pt idx="325">
                  <c:v>0.98</c:v>
                </c:pt>
                <c:pt idx="326">
                  <c:v>0.94</c:v>
                </c:pt>
                <c:pt idx="327">
                  <c:v>0.98</c:v>
                </c:pt>
                <c:pt idx="328">
                  <c:v>1</c:v>
                </c:pt>
                <c:pt idx="329">
                  <c:v>0.98</c:v>
                </c:pt>
                <c:pt idx="330">
                  <c:v>0.94</c:v>
                </c:pt>
                <c:pt idx="331">
                  <c:v>0.9</c:v>
                </c:pt>
                <c:pt idx="332">
                  <c:v>0.59</c:v>
                </c:pt>
                <c:pt idx="333">
                  <c:v>0.89</c:v>
                </c:pt>
                <c:pt idx="334">
                  <c:v>0.59</c:v>
                </c:pt>
                <c:pt idx="335">
                  <c:v>0.89</c:v>
                </c:pt>
                <c:pt idx="336">
                  <c:v>0.89</c:v>
                </c:pt>
                <c:pt idx="337">
                  <c:v>0.89</c:v>
                </c:pt>
                <c:pt idx="338">
                  <c:v>0.88</c:v>
                </c:pt>
                <c:pt idx="339">
                  <c:v>0.88</c:v>
                </c:pt>
                <c:pt idx="340">
                  <c:v>0.56000000000000005</c:v>
                </c:pt>
                <c:pt idx="341">
                  <c:v>0.87</c:v>
                </c:pt>
                <c:pt idx="342">
                  <c:v>0.87</c:v>
                </c:pt>
                <c:pt idx="343">
                  <c:v>0.54</c:v>
                </c:pt>
                <c:pt idx="344">
                  <c:v>0.87</c:v>
                </c:pt>
                <c:pt idx="345">
                  <c:v>0.52</c:v>
                </c:pt>
                <c:pt idx="346">
                  <c:v>0.84</c:v>
                </c:pt>
                <c:pt idx="347">
                  <c:v>0</c:v>
                </c:pt>
                <c:pt idx="348">
                  <c:v>0.83</c:v>
                </c:pt>
                <c:pt idx="349">
                  <c:v>0.44</c:v>
                </c:pt>
                <c:pt idx="350">
                  <c:v>0.44</c:v>
                </c:pt>
                <c:pt idx="351">
                  <c:v>0.8</c:v>
                </c:pt>
                <c:pt idx="352">
                  <c:v>0</c:v>
                </c:pt>
                <c:pt idx="353">
                  <c:v>0.8</c:v>
                </c:pt>
                <c:pt idx="354">
                  <c:v>0.77</c:v>
                </c:pt>
                <c:pt idx="355">
                  <c:v>0.55000000000000004</c:v>
                </c:pt>
                <c:pt idx="356">
                  <c:v>0.74</c:v>
                </c:pt>
                <c:pt idx="357">
                  <c:v>0.69</c:v>
                </c:pt>
                <c:pt idx="358">
                  <c:v>0.67</c:v>
                </c:pt>
                <c:pt idx="359">
                  <c:v>0.62</c:v>
                </c:pt>
                <c:pt idx="360">
                  <c:v>0.55000000000000004</c:v>
                </c:pt>
                <c:pt idx="361">
                  <c:v>0</c:v>
                </c:pt>
                <c:pt idx="362">
                  <c:v>0</c:v>
                </c:pt>
                <c:pt idx="363">
                  <c:v>0</c:v>
                </c:pt>
                <c:pt idx="364">
                  <c:v>0</c:v>
                </c:pt>
                <c:pt idx="365">
                  <c:v>0.2</c:v>
                </c:pt>
                <c:pt idx="366">
                  <c:v>0</c:v>
                </c:pt>
                <c:pt idx="367">
                  <c:v>0.21</c:v>
                </c:pt>
                <c:pt idx="368">
                  <c:v>0.73</c:v>
                </c:pt>
                <c:pt idx="369">
                  <c:v>0.15</c:v>
                </c:pt>
                <c:pt idx="370">
                  <c:v>0.38</c:v>
                </c:pt>
                <c:pt idx="371">
                  <c:v>0.51</c:v>
                </c:pt>
                <c:pt idx="372">
                  <c:v>0.44</c:v>
                </c:pt>
                <c:pt idx="373">
                  <c:v>0.38</c:v>
                </c:pt>
                <c:pt idx="374">
                  <c:v>0.47499999999999998</c:v>
                </c:pt>
                <c:pt idx="375">
                  <c:v>0.59219999999999995</c:v>
                </c:pt>
                <c:pt idx="376">
                  <c:v>0.59199999999999997</c:v>
                </c:pt>
                <c:pt idx="377">
                  <c:v>0.62</c:v>
                </c:pt>
                <c:pt idx="378">
                  <c:v>0.49</c:v>
                </c:pt>
                <c:pt idx="379">
                  <c:v>0.63500000000000001</c:v>
                </c:pt>
                <c:pt idx="380">
                  <c:v>0.64</c:v>
                </c:pt>
                <c:pt idx="381">
                  <c:v>0.68</c:v>
                </c:pt>
                <c:pt idx="382">
                  <c:v>0.66200000000000003</c:v>
                </c:pt>
                <c:pt idx="383">
                  <c:v>0.51</c:v>
                </c:pt>
                <c:pt idx="384">
                  <c:v>0.5544</c:v>
                </c:pt>
                <c:pt idx="385">
                  <c:v>0.77439999999999998</c:v>
                </c:pt>
                <c:pt idx="386">
                  <c:v>0.72</c:v>
                </c:pt>
                <c:pt idx="387">
                  <c:v>0.54</c:v>
                </c:pt>
                <c:pt idx="388">
                  <c:v>0.67</c:v>
                </c:pt>
                <c:pt idx="389">
                  <c:v>0.73</c:v>
                </c:pt>
                <c:pt idx="390">
                  <c:v>0.75</c:v>
                </c:pt>
                <c:pt idx="391">
                  <c:v>0.625</c:v>
                </c:pt>
                <c:pt idx="392">
                  <c:v>0.58799999999999997</c:v>
                </c:pt>
                <c:pt idx="393">
                  <c:v>0.72240000000000004</c:v>
                </c:pt>
                <c:pt idx="394">
                  <c:v>0.79210000000000003</c:v>
                </c:pt>
                <c:pt idx="395">
                  <c:v>0.82320000000000004</c:v>
                </c:pt>
                <c:pt idx="396">
                  <c:v>0.79</c:v>
                </c:pt>
                <c:pt idx="397">
                  <c:v>0.74</c:v>
                </c:pt>
                <c:pt idx="398">
                  <c:v>0.85</c:v>
                </c:pt>
                <c:pt idx="399">
                  <c:v>0.87</c:v>
                </c:pt>
                <c:pt idx="400">
                  <c:v>0.83160000000000001</c:v>
                </c:pt>
                <c:pt idx="401">
                  <c:v>0.93</c:v>
                </c:pt>
                <c:pt idx="402">
                  <c:v>0.91</c:v>
                </c:pt>
                <c:pt idx="403">
                  <c:v>0.94</c:v>
                </c:pt>
                <c:pt idx="404">
                  <c:v>0.91180000000000005</c:v>
                </c:pt>
                <c:pt idx="405">
                  <c:v>0.94</c:v>
                </c:pt>
                <c:pt idx="406">
                  <c:v>0.9414355499999999</c:v>
                </c:pt>
                <c:pt idx="407">
                  <c:v>0.98</c:v>
                </c:pt>
                <c:pt idx="408">
                  <c:v>0.85360000000000003</c:v>
                </c:pt>
                <c:pt idx="409">
                  <c:v>1</c:v>
                </c:pt>
              </c:numCache>
            </c:numRef>
          </c:xVal>
          <c:yVal>
            <c:numRef>
              <c:f>Blad1!$AC$8:$AC$417</c:f>
              <c:numCache>
                <c:formatCode>0.00</c:formatCode>
                <c:ptCount val="410"/>
                <c:pt idx="0">
                  <c:v>0.02</c:v>
                </c:pt>
                <c:pt idx="1">
                  <c:v>1</c:v>
                </c:pt>
                <c:pt idx="2">
                  <c:v>1</c:v>
                </c:pt>
                <c:pt idx="3">
                  <c:v>0.88</c:v>
                </c:pt>
                <c:pt idx="4">
                  <c:v>0.16</c:v>
                </c:pt>
                <c:pt idx="5">
                  <c:v>0.01</c:v>
                </c:pt>
                <c:pt idx="6">
                  <c:v>1</c:v>
                </c:pt>
                <c:pt idx="7">
                  <c:v>0.9</c:v>
                </c:pt>
                <c:pt idx="8">
                  <c:v>3.0000000000000001E-3</c:v>
                </c:pt>
                <c:pt idx="9">
                  <c:v>1</c:v>
                </c:pt>
                <c:pt idx="10">
                  <c:v>0.9</c:v>
                </c:pt>
                <c:pt idx="11">
                  <c:v>0.93</c:v>
                </c:pt>
                <c:pt idx="12">
                  <c:v>0.97499999999999998</c:v>
                </c:pt>
                <c:pt idx="13">
                  <c:v>1</c:v>
                </c:pt>
                <c:pt idx="14">
                  <c:v>0.84</c:v>
                </c:pt>
                <c:pt idx="15">
                  <c:v>1</c:v>
                </c:pt>
                <c:pt idx="16">
                  <c:v>1</c:v>
                </c:pt>
                <c:pt idx="17">
                  <c:v>1</c:v>
                </c:pt>
                <c:pt idx="18">
                  <c:v>1</c:v>
                </c:pt>
                <c:pt idx="19">
                  <c:v>0.05</c:v>
                </c:pt>
                <c:pt idx="20">
                  <c:v>0.1</c:v>
                </c:pt>
                <c:pt idx="21">
                  <c:v>0.15</c:v>
                </c:pt>
                <c:pt idx="22">
                  <c:v>0.02</c:v>
                </c:pt>
                <c:pt idx="23">
                  <c:v>0.9</c:v>
                </c:pt>
                <c:pt idx="24">
                  <c:v>0.82</c:v>
                </c:pt>
                <c:pt idx="25">
                  <c:v>1</c:v>
                </c:pt>
                <c:pt idx="26">
                  <c:v>0.03</c:v>
                </c:pt>
                <c:pt idx="27">
                  <c:v>0.98</c:v>
                </c:pt>
                <c:pt idx="28">
                  <c:v>0.97</c:v>
                </c:pt>
                <c:pt idx="29">
                  <c:v>0.93</c:v>
                </c:pt>
                <c:pt idx="30">
                  <c:v>1</c:v>
                </c:pt>
                <c:pt idx="31">
                  <c:v>1</c:v>
                </c:pt>
                <c:pt idx="32">
                  <c:v>0.7</c:v>
                </c:pt>
                <c:pt idx="33">
                  <c:v>0.47</c:v>
                </c:pt>
                <c:pt idx="34">
                  <c:v>1</c:v>
                </c:pt>
                <c:pt idx="35">
                  <c:v>1</c:v>
                </c:pt>
                <c:pt idx="36">
                  <c:v>1</c:v>
                </c:pt>
                <c:pt idx="37">
                  <c:v>1</c:v>
                </c:pt>
                <c:pt idx="38">
                  <c:v>0.89</c:v>
                </c:pt>
                <c:pt idx="39">
                  <c:v>0.55000000000000004</c:v>
                </c:pt>
                <c:pt idx="40">
                  <c:v>0.1</c:v>
                </c:pt>
                <c:pt idx="41">
                  <c:v>1</c:v>
                </c:pt>
                <c:pt idx="42">
                  <c:v>1</c:v>
                </c:pt>
                <c:pt idx="43">
                  <c:v>0.60000000000000009</c:v>
                </c:pt>
                <c:pt idx="44">
                  <c:v>0.17</c:v>
                </c:pt>
                <c:pt idx="45">
                  <c:v>1</c:v>
                </c:pt>
                <c:pt idx="46">
                  <c:v>0.8</c:v>
                </c:pt>
                <c:pt idx="47">
                  <c:v>0.5</c:v>
                </c:pt>
                <c:pt idx="48">
                  <c:v>0.67</c:v>
                </c:pt>
                <c:pt idx="49">
                  <c:v>1</c:v>
                </c:pt>
                <c:pt idx="50">
                  <c:v>1</c:v>
                </c:pt>
                <c:pt idx="51">
                  <c:v>0.01</c:v>
                </c:pt>
                <c:pt idx="52">
                  <c:v>1</c:v>
                </c:pt>
                <c:pt idx="53">
                  <c:v>1</c:v>
                </c:pt>
                <c:pt idx="54">
                  <c:v>0.16</c:v>
                </c:pt>
                <c:pt idx="55">
                  <c:v>0.92</c:v>
                </c:pt>
                <c:pt idx="56">
                  <c:v>1</c:v>
                </c:pt>
                <c:pt idx="57">
                  <c:v>1</c:v>
                </c:pt>
                <c:pt idx="58">
                  <c:v>0.5</c:v>
                </c:pt>
                <c:pt idx="59">
                  <c:v>0.95</c:v>
                </c:pt>
                <c:pt idx="60">
                  <c:v>1</c:v>
                </c:pt>
                <c:pt idx="61">
                  <c:v>1</c:v>
                </c:pt>
                <c:pt idx="62">
                  <c:v>1</c:v>
                </c:pt>
                <c:pt idx="63">
                  <c:v>0.25</c:v>
                </c:pt>
                <c:pt idx="64">
                  <c:v>0.9</c:v>
                </c:pt>
                <c:pt idx="65">
                  <c:v>1</c:v>
                </c:pt>
                <c:pt idx="66">
                  <c:v>0.88</c:v>
                </c:pt>
                <c:pt idx="67">
                  <c:v>0.85</c:v>
                </c:pt>
                <c:pt idx="68">
                  <c:v>0.99</c:v>
                </c:pt>
                <c:pt idx="69">
                  <c:v>1</c:v>
                </c:pt>
                <c:pt idx="70">
                  <c:v>0.01</c:v>
                </c:pt>
                <c:pt idx="71">
                  <c:v>1</c:v>
                </c:pt>
                <c:pt idx="72">
                  <c:v>0.88</c:v>
                </c:pt>
                <c:pt idx="73">
                  <c:v>1</c:v>
                </c:pt>
                <c:pt idx="74">
                  <c:v>1</c:v>
                </c:pt>
                <c:pt idx="75">
                  <c:v>1</c:v>
                </c:pt>
                <c:pt idx="76">
                  <c:v>1</c:v>
                </c:pt>
                <c:pt idx="77">
                  <c:v>1</c:v>
                </c:pt>
                <c:pt idx="78">
                  <c:v>0.97</c:v>
                </c:pt>
                <c:pt idx="79">
                  <c:v>1</c:v>
                </c:pt>
                <c:pt idx="80">
                  <c:v>0.97</c:v>
                </c:pt>
                <c:pt idx="81">
                  <c:v>0.97</c:v>
                </c:pt>
                <c:pt idx="82">
                  <c:v>1</c:v>
                </c:pt>
                <c:pt idx="83">
                  <c:v>1</c:v>
                </c:pt>
                <c:pt idx="84">
                  <c:v>1</c:v>
                </c:pt>
                <c:pt idx="85">
                  <c:v>0.92</c:v>
                </c:pt>
                <c:pt idx="86">
                  <c:v>1</c:v>
                </c:pt>
                <c:pt idx="87">
                  <c:v>1</c:v>
                </c:pt>
                <c:pt idx="88">
                  <c:v>0.95</c:v>
                </c:pt>
                <c:pt idx="89">
                  <c:v>0.96</c:v>
                </c:pt>
                <c:pt idx="90">
                  <c:v>0.95</c:v>
                </c:pt>
                <c:pt idx="91">
                  <c:v>0.83</c:v>
                </c:pt>
                <c:pt idx="92">
                  <c:v>3.0000000000000001E-3</c:v>
                </c:pt>
                <c:pt idx="93">
                  <c:v>0.95</c:v>
                </c:pt>
                <c:pt idx="94">
                  <c:v>0.60000000000000009</c:v>
                </c:pt>
                <c:pt idx="95">
                  <c:v>0.48</c:v>
                </c:pt>
                <c:pt idx="96">
                  <c:v>0.01</c:v>
                </c:pt>
                <c:pt idx="97">
                  <c:v>1</c:v>
                </c:pt>
                <c:pt idx="98">
                  <c:v>1</c:v>
                </c:pt>
                <c:pt idx="99">
                  <c:v>0.65</c:v>
                </c:pt>
                <c:pt idx="100">
                  <c:v>1</c:v>
                </c:pt>
                <c:pt idx="101">
                  <c:v>0.01</c:v>
                </c:pt>
                <c:pt idx="102">
                  <c:v>1</c:v>
                </c:pt>
                <c:pt idx="103">
                  <c:v>1</c:v>
                </c:pt>
                <c:pt idx="104">
                  <c:v>0.9</c:v>
                </c:pt>
                <c:pt idx="105">
                  <c:v>1</c:v>
                </c:pt>
                <c:pt idx="106">
                  <c:v>0.52500000000000002</c:v>
                </c:pt>
                <c:pt idx="107">
                  <c:v>1</c:v>
                </c:pt>
                <c:pt idx="108">
                  <c:v>1</c:v>
                </c:pt>
                <c:pt idx="109">
                  <c:v>0.05</c:v>
                </c:pt>
                <c:pt idx="110">
                  <c:v>0.85</c:v>
                </c:pt>
                <c:pt idx="111">
                  <c:v>0.55000000000000004</c:v>
                </c:pt>
                <c:pt idx="112">
                  <c:v>1</c:v>
                </c:pt>
                <c:pt idx="113">
                  <c:v>0.85</c:v>
                </c:pt>
                <c:pt idx="114">
                  <c:v>1</c:v>
                </c:pt>
                <c:pt idx="115">
                  <c:v>0.78</c:v>
                </c:pt>
                <c:pt idx="116">
                  <c:v>1</c:v>
                </c:pt>
                <c:pt idx="117">
                  <c:v>0.97</c:v>
                </c:pt>
                <c:pt idx="118">
                  <c:v>0.57999999999999996</c:v>
                </c:pt>
                <c:pt idx="119">
                  <c:v>0.98</c:v>
                </c:pt>
                <c:pt idx="120">
                  <c:v>0.02</c:v>
                </c:pt>
                <c:pt idx="121">
                  <c:v>0.95</c:v>
                </c:pt>
                <c:pt idx="122">
                  <c:v>0.95</c:v>
                </c:pt>
                <c:pt idx="123">
                  <c:v>0.9</c:v>
                </c:pt>
                <c:pt idx="124">
                  <c:v>0.03</c:v>
                </c:pt>
                <c:pt idx="125">
                  <c:v>0.95</c:v>
                </c:pt>
                <c:pt idx="126">
                  <c:v>0.73</c:v>
                </c:pt>
                <c:pt idx="127">
                  <c:v>0.97</c:v>
                </c:pt>
                <c:pt idx="128">
                  <c:v>0.81</c:v>
                </c:pt>
                <c:pt idx="129">
                  <c:v>1</c:v>
                </c:pt>
                <c:pt idx="130">
                  <c:v>1</c:v>
                </c:pt>
                <c:pt idx="131">
                  <c:v>3.0000000000000001E-3</c:v>
                </c:pt>
                <c:pt idx="132">
                  <c:v>0.8</c:v>
                </c:pt>
                <c:pt idx="133">
                  <c:v>1</c:v>
                </c:pt>
                <c:pt idx="134">
                  <c:v>0.98</c:v>
                </c:pt>
                <c:pt idx="135">
                  <c:v>0.44</c:v>
                </c:pt>
                <c:pt idx="136">
                  <c:v>0.55000000000000004</c:v>
                </c:pt>
                <c:pt idx="137">
                  <c:v>0.96</c:v>
                </c:pt>
                <c:pt idx="138">
                  <c:v>0.85</c:v>
                </c:pt>
                <c:pt idx="139">
                  <c:v>3.0000000000000001E-3</c:v>
                </c:pt>
                <c:pt idx="140">
                  <c:v>0.9</c:v>
                </c:pt>
                <c:pt idx="141">
                  <c:v>0.81</c:v>
                </c:pt>
                <c:pt idx="142">
                  <c:v>1</c:v>
                </c:pt>
                <c:pt idx="143">
                  <c:v>0.9</c:v>
                </c:pt>
                <c:pt idx="144">
                  <c:v>0.86</c:v>
                </c:pt>
                <c:pt idx="145">
                  <c:v>0.5</c:v>
                </c:pt>
                <c:pt idx="146">
                  <c:v>0.9</c:v>
                </c:pt>
                <c:pt idx="147">
                  <c:v>1</c:v>
                </c:pt>
                <c:pt idx="148">
                  <c:v>0.9</c:v>
                </c:pt>
                <c:pt idx="149">
                  <c:v>0.87</c:v>
                </c:pt>
                <c:pt idx="150">
                  <c:v>1</c:v>
                </c:pt>
                <c:pt idx="151">
                  <c:v>1</c:v>
                </c:pt>
                <c:pt idx="152">
                  <c:v>0.8</c:v>
                </c:pt>
                <c:pt idx="153">
                  <c:v>0.9</c:v>
                </c:pt>
                <c:pt idx="154">
                  <c:v>0.95</c:v>
                </c:pt>
                <c:pt idx="155">
                  <c:v>1</c:v>
                </c:pt>
                <c:pt idx="156">
                  <c:v>0.9</c:v>
                </c:pt>
                <c:pt idx="157">
                  <c:v>1</c:v>
                </c:pt>
                <c:pt idx="158">
                  <c:v>1</c:v>
                </c:pt>
                <c:pt idx="159">
                  <c:v>0.98</c:v>
                </c:pt>
                <c:pt idx="160">
                  <c:v>0.82</c:v>
                </c:pt>
                <c:pt idx="161">
                  <c:v>1</c:v>
                </c:pt>
                <c:pt idx="162">
                  <c:v>0.85</c:v>
                </c:pt>
                <c:pt idx="163">
                  <c:v>1</c:v>
                </c:pt>
                <c:pt idx="164">
                  <c:v>1</c:v>
                </c:pt>
                <c:pt idx="165">
                  <c:v>0.60000000000000009</c:v>
                </c:pt>
                <c:pt idx="166">
                  <c:v>1</c:v>
                </c:pt>
                <c:pt idx="167">
                  <c:v>0.84</c:v>
                </c:pt>
                <c:pt idx="168">
                  <c:v>1</c:v>
                </c:pt>
                <c:pt idx="169">
                  <c:v>0.71</c:v>
                </c:pt>
                <c:pt idx="170">
                  <c:v>0.91</c:v>
                </c:pt>
                <c:pt idx="171">
                  <c:v>0.9</c:v>
                </c:pt>
                <c:pt idx="172">
                  <c:v>0.98</c:v>
                </c:pt>
                <c:pt idx="173">
                  <c:v>1</c:v>
                </c:pt>
                <c:pt idx="174">
                  <c:v>0.95</c:v>
                </c:pt>
                <c:pt idx="175">
                  <c:v>0.9</c:v>
                </c:pt>
                <c:pt idx="176">
                  <c:v>0.95</c:v>
                </c:pt>
                <c:pt idx="177">
                  <c:v>1</c:v>
                </c:pt>
                <c:pt idx="178">
                  <c:v>1</c:v>
                </c:pt>
                <c:pt idx="179">
                  <c:v>1</c:v>
                </c:pt>
                <c:pt idx="180">
                  <c:v>0.85</c:v>
                </c:pt>
                <c:pt idx="181">
                  <c:v>1</c:v>
                </c:pt>
                <c:pt idx="182">
                  <c:v>1</c:v>
                </c:pt>
                <c:pt idx="183">
                  <c:v>1</c:v>
                </c:pt>
                <c:pt idx="184">
                  <c:v>1</c:v>
                </c:pt>
                <c:pt idx="185">
                  <c:v>0.95</c:v>
                </c:pt>
                <c:pt idx="186">
                  <c:v>1</c:v>
                </c:pt>
                <c:pt idx="187">
                  <c:v>0.61</c:v>
                </c:pt>
                <c:pt idx="188">
                  <c:v>1</c:v>
                </c:pt>
                <c:pt idx="189">
                  <c:v>1</c:v>
                </c:pt>
                <c:pt idx="190">
                  <c:v>0.95</c:v>
                </c:pt>
                <c:pt idx="191">
                  <c:v>1</c:v>
                </c:pt>
                <c:pt idx="192">
                  <c:v>1</c:v>
                </c:pt>
                <c:pt idx="193">
                  <c:v>0.9</c:v>
                </c:pt>
                <c:pt idx="194">
                  <c:v>1</c:v>
                </c:pt>
                <c:pt idx="195">
                  <c:v>1</c:v>
                </c:pt>
                <c:pt idx="196">
                  <c:v>0.95</c:v>
                </c:pt>
                <c:pt idx="197">
                  <c:v>0.99</c:v>
                </c:pt>
                <c:pt idx="198">
                  <c:v>0.95</c:v>
                </c:pt>
                <c:pt idx="199">
                  <c:v>1</c:v>
                </c:pt>
                <c:pt idx="200">
                  <c:v>1</c:v>
                </c:pt>
                <c:pt idx="201">
                  <c:v>0.97</c:v>
                </c:pt>
                <c:pt idx="202">
                  <c:v>0.95</c:v>
                </c:pt>
                <c:pt idx="203">
                  <c:v>0.9</c:v>
                </c:pt>
                <c:pt idx="204">
                  <c:v>0.89</c:v>
                </c:pt>
                <c:pt idx="205">
                  <c:v>0.9</c:v>
                </c:pt>
                <c:pt idx="206">
                  <c:v>0.97</c:v>
                </c:pt>
                <c:pt idx="207">
                  <c:v>1</c:v>
                </c:pt>
                <c:pt idx="208">
                  <c:v>0.7</c:v>
                </c:pt>
                <c:pt idx="209">
                  <c:v>0.5</c:v>
                </c:pt>
                <c:pt idx="213">
                  <c:v>0.54</c:v>
                </c:pt>
                <c:pt idx="215">
                  <c:v>0.87</c:v>
                </c:pt>
                <c:pt idx="218">
                  <c:v>0.98</c:v>
                </c:pt>
                <c:pt idx="219">
                  <c:v>0.66</c:v>
                </c:pt>
                <c:pt idx="221">
                  <c:v>1</c:v>
                </c:pt>
                <c:pt idx="222">
                  <c:v>0.73</c:v>
                </c:pt>
                <c:pt idx="224">
                  <c:v>1</c:v>
                </c:pt>
                <c:pt idx="226">
                  <c:v>0.44</c:v>
                </c:pt>
                <c:pt idx="227">
                  <c:v>0.1</c:v>
                </c:pt>
                <c:pt idx="228">
                  <c:v>1</c:v>
                </c:pt>
                <c:pt idx="230">
                  <c:v>1</c:v>
                </c:pt>
                <c:pt idx="231">
                  <c:v>0.66</c:v>
                </c:pt>
                <c:pt idx="232">
                  <c:v>0.95</c:v>
                </c:pt>
                <c:pt idx="234">
                  <c:v>0.25</c:v>
                </c:pt>
                <c:pt idx="237">
                  <c:v>0.95</c:v>
                </c:pt>
                <c:pt idx="238">
                  <c:v>1</c:v>
                </c:pt>
                <c:pt idx="239">
                  <c:v>1</c:v>
                </c:pt>
                <c:pt idx="240">
                  <c:v>0.61</c:v>
                </c:pt>
                <c:pt idx="243">
                  <c:v>1</c:v>
                </c:pt>
                <c:pt idx="244">
                  <c:v>0.63</c:v>
                </c:pt>
                <c:pt idx="245">
                  <c:v>1</c:v>
                </c:pt>
                <c:pt idx="247">
                  <c:v>0.95</c:v>
                </c:pt>
                <c:pt idx="249">
                  <c:v>1</c:v>
                </c:pt>
                <c:pt idx="251">
                  <c:v>0.82</c:v>
                </c:pt>
                <c:pt idx="252">
                  <c:v>0.98</c:v>
                </c:pt>
                <c:pt idx="253">
                  <c:v>0.05</c:v>
                </c:pt>
                <c:pt idx="254">
                  <c:v>0.44500000000000001</c:v>
                </c:pt>
                <c:pt idx="262">
                  <c:v>1</c:v>
                </c:pt>
                <c:pt idx="264">
                  <c:v>0.81</c:v>
                </c:pt>
                <c:pt idx="265">
                  <c:v>0.5</c:v>
                </c:pt>
                <c:pt idx="267">
                  <c:v>0.5</c:v>
                </c:pt>
                <c:pt idx="268">
                  <c:v>0.04</c:v>
                </c:pt>
                <c:pt idx="270">
                  <c:v>0.9</c:v>
                </c:pt>
                <c:pt idx="272">
                  <c:v>0.42</c:v>
                </c:pt>
                <c:pt idx="274">
                  <c:v>0.95</c:v>
                </c:pt>
                <c:pt idx="275">
                  <c:v>0.9</c:v>
                </c:pt>
                <c:pt idx="276">
                  <c:v>0.3</c:v>
                </c:pt>
                <c:pt idx="277">
                  <c:v>1</c:v>
                </c:pt>
                <c:pt idx="278">
                  <c:v>0.97</c:v>
                </c:pt>
                <c:pt idx="280">
                  <c:v>1</c:v>
                </c:pt>
                <c:pt idx="282">
                  <c:v>1</c:v>
                </c:pt>
                <c:pt idx="286">
                  <c:v>1</c:v>
                </c:pt>
                <c:pt idx="288">
                  <c:v>1</c:v>
                </c:pt>
                <c:pt idx="290">
                  <c:v>0.95</c:v>
                </c:pt>
                <c:pt idx="296">
                  <c:v>1</c:v>
                </c:pt>
                <c:pt idx="300">
                  <c:v>0.98</c:v>
                </c:pt>
                <c:pt idx="301">
                  <c:v>1</c:v>
                </c:pt>
                <c:pt idx="307">
                  <c:v>1</c:v>
                </c:pt>
                <c:pt idx="308">
                  <c:v>1</c:v>
                </c:pt>
                <c:pt idx="309">
                  <c:v>1</c:v>
                </c:pt>
                <c:pt idx="310">
                  <c:v>1</c:v>
                </c:pt>
                <c:pt idx="313">
                  <c:v>1</c:v>
                </c:pt>
                <c:pt idx="314">
                  <c:v>1</c:v>
                </c:pt>
                <c:pt idx="315">
                  <c:v>1</c:v>
                </c:pt>
                <c:pt idx="316">
                  <c:v>1</c:v>
                </c:pt>
                <c:pt idx="317">
                  <c:v>1</c:v>
                </c:pt>
                <c:pt idx="318">
                  <c:v>1</c:v>
                </c:pt>
                <c:pt idx="321">
                  <c:v>1</c:v>
                </c:pt>
                <c:pt idx="322">
                  <c:v>0.98</c:v>
                </c:pt>
                <c:pt idx="323">
                  <c:v>1</c:v>
                </c:pt>
                <c:pt idx="325">
                  <c:v>0.90500000000000003</c:v>
                </c:pt>
                <c:pt idx="327">
                  <c:v>1</c:v>
                </c:pt>
                <c:pt idx="328">
                  <c:v>1</c:v>
                </c:pt>
                <c:pt idx="330">
                  <c:v>1</c:v>
                </c:pt>
                <c:pt idx="331">
                  <c:v>1</c:v>
                </c:pt>
                <c:pt idx="334">
                  <c:v>0.93</c:v>
                </c:pt>
                <c:pt idx="335">
                  <c:v>1</c:v>
                </c:pt>
                <c:pt idx="336">
                  <c:v>0.86</c:v>
                </c:pt>
                <c:pt idx="338">
                  <c:v>1</c:v>
                </c:pt>
                <c:pt idx="342">
                  <c:v>0.60000000000000009</c:v>
                </c:pt>
                <c:pt idx="348">
                  <c:v>1</c:v>
                </c:pt>
                <c:pt idx="349">
                  <c:v>0.57999999999999996</c:v>
                </c:pt>
                <c:pt idx="351">
                  <c:v>1</c:v>
                </c:pt>
                <c:pt idx="355">
                  <c:v>0.47</c:v>
                </c:pt>
                <c:pt idx="356">
                  <c:v>0.64500000000000002</c:v>
                </c:pt>
                <c:pt idx="357">
                  <c:v>1</c:v>
                </c:pt>
                <c:pt idx="359">
                  <c:v>0.7</c:v>
                </c:pt>
                <c:pt idx="368">
                  <c:v>1</c:v>
                </c:pt>
                <c:pt idx="369">
                  <c:v>0.34809999999999991</c:v>
                </c:pt>
                <c:pt idx="370">
                  <c:v>0.5625</c:v>
                </c:pt>
                <c:pt idx="371">
                  <c:v>0.57999999999999996</c:v>
                </c:pt>
                <c:pt idx="372">
                  <c:v>0.30250000000000005</c:v>
                </c:pt>
                <c:pt idx="373">
                  <c:v>5.6999999999999995E-2</c:v>
                </c:pt>
                <c:pt idx="374">
                  <c:v>0.31</c:v>
                </c:pt>
                <c:pt idx="375">
                  <c:v>1</c:v>
                </c:pt>
                <c:pt idx="376">
                  <c:v>0.6</c:v>
                </c:pt>
                <c:pt idx="377">
                  <c:v>0.75690000000000002</c:v>
                </c:pt>
                <c:pt idx="378">
                  <c:v>0.94</c:v>
                </c:pt>
                <c:pt idx="379">
                  <c:v>0.39690000000000003</c:v>
                </c:pt>
                <c:pt idx="380">
                  <c:v>0.63</c:v>
                </c:pt>
                <c:pt idx="381">
                  <c:v>0.32</c:v>
                </c:pt>
                <c:pt idx="382">
                  <c:v>1</c:v>
                </c:pt>
                <c:pt idx="383">
                  <c:v>0.44890000000000008</c:v>
                </c:pt>
                <c:pt idx="384">
                  <c:v>0.86129999999999995</c:v>
                </c:pt>
                <c:pt idx="385">
                  <c:v>0.85</c:v>
                </c:pt>
                <c:pt idx="386">
                  <c:v>0.95</c:v>
                </c:pt>
                <c:pt idx="387">
                  <c:v>0.69</c:v>
                </c:pt>
                <c:pt idx="388">
                  <c:v>0.59</c:v>
                </c:pt>
                <c:pt idx="389">
                  <c:v>0.59</c:v>
                </c:pt>
                <c:pt idx="390">
                  <c:v>0.47</c:v>
                </c:pt>
                <c:pt idx="391">
                  <c:v>0.8</c:v>
                </c:pt>
                <c:pt idx="392">
                  <c:v>0.48719999999999997</c:v>
                </c:pt>
                <c:pt idx="393">
                  <c:v>0.46824186046511629</c:v>
                </c:pt>
                <c:pt idx="394">
                  <c:v>0.93</c:v>
                </c:pt>
                <c:pt idx="395">
                  <c:v>0.67</c:v>
                </c:pt>
                <c:pt idx="396">
                  <c:v>0.79210000000000003</c:v>
                </c:pt>
                <c:pt idx="397">
                  <c:v>0.55000000000000004</c:v>
                </c:pt>
                <c:pt idx="398">
                  <c:v>0.8</c:v>
                </c:pt>
                <c:pt idx="399">
                  <c:v>0.82499999999999996</c:v>
                </c:pt>
                <c:pt idx="400">
                  <c:v>1</c:v>
                </c:pt>
                <c:pt idx="401">
                  <c:v>0.91</c:v>
                </c:pt>
                <c:pt idx="402">
                  <c:v>0.9</c:v>
                </c:pt>
                <c:pt idx="403">
                  <c:v>0.75</c:v>
                </c:pt>
                <c:pt idx="404">
                  <c:v>1</c:v>
                </c:pt>
                <c:pt idx="405">
                  <c:v>0.9</c:v>
                </c:pt>
                <c:pt idx="406">
                  <c:v>0.90249999999999997</c:v>
                </c:pt>
                <c:pt idx="407">
                  <c:v>1</c:v>
                </c:pt>
                <c:pt idx="408">
                  <c:v>1</c:v>
                </c:pt>
                <c:pt idx="409">
                  <c:v>0.83</c:v>
                </c:pt>
              </c:numCache>
            </c:numRef>
          </c:yVal>
          <c:smooth val="0"/>
        </c:ser>
        <c:dLbls>
          <c:showLegendKey val="0"/>
          <c:showVal val="0"/>
          <c:showCatName val="0"/>
          <c:showSerName val="0"/>
          <c:showPercent val="0"/>
          <c:showBubbleSize val="0"/>
        </c:dLbls>
        <c:axId val="125984064"/>
        <c:axId val="62070784"/>
      </c:scatterChart>
      <c:valAx>
        <c:axId val="125984064"/>
        <c:scaling>
          <c:orientation val="minMax"/>
          <c:max val="1"/>
        </c:scaling>
        <c:delete val="0"/>
        <c:axPos val="b"/>
        <c:numFmt formatCode="0.0" sourceLinked="0"/>
        <c:majorTickMark val="out"/>
        <c:minorTickMark val="none"/>
        <c:tickLblPos val="nextTo"/>
        <c:crossAx val="62070784"/>
        <c:crosses val="autoZero"/>
        <c:crossBetween val="midCat"/>
        <c:majorUnit val="0.1"/>
      </c:valAx>
      <c:valAx>
        <c:axId val="62070784"/>
        <c:scaling>
          <c:orientation val="minMax"/>
          <c:max val="1"/>
        </c:scaling>
        <c:delete val="0"/>
        <c:axPos val="l"/>
        <c:majorGridlines/>
        <c:numFmt formatCode="0.0" sourceLinked="0"/>
        <c:majorTickMark val="out"/>
        <c:minorTickMark val="none"/>
        <c:tickLblPos val="nextTo"/>
        <c:crossAx val="125984064"/>
        <c:crosses val="autoZero"/>
        <c:crossBetween val="midCat"/>
        <c:majorUnit val="0.1"/>
      </c:valAx>
    </c:plotArea>
    <c:plotVisOnly val="1"/>
    <c:dispBlanksAs val="gap"/>
    <c:showDLblsOverMax val="0"/>
  </c:chart>
  <c:spPr>
    <a:ln>
      <a:solidFill>
        <a:schemeClr val="tx1"/>
      </a:solidFill>
    </a:ln>
  </c:spPr>
  <c:txPr>
    <a:bodyPr/>
    <a:lstStyle/>
    <a:p>
      <a:pPr>
        <a:defRPr sz="16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Blad1!$R$11</c:f>
              <c:strCache>
                <c:ptCount val="1"/>
                <c:pt idx="0">
                  <c:v>OBS</c:v>
                </c:pt>
              </c:strCache>
            </c:strRef>
          </c:tx>
          <c:spPr>
            <a:ln w="28575">
              <a:noFill/>
            </a:ln>
          </c:spPr>
          <c:marker>
            <c:symbol val="circle"/>
            <c:size val="6"/>
            <c:spPr>
              <a:solidFill>
                <a:schemeClr val="tx1"/>
              </a:solidFill>
              <a:ln>
                <a:noFill/>
              </a:ln>
            </c:spPr>
          </c:marker>
          <c:trendline>
            <c:trendlineType val="linear"/>
            <c:intercept val="0"/>
            <c:dispRSqr val="1"/>
            <c:dispEq val="1"/>
            <c:trendlineLbl>
              <c:layout>
                <c:manualLayout>
                  <c:x val="-0.2859717738759821"/>
                  <c:y val="0.21370070317586062"/>
                </c:manualLayout>
              </c:layout>
              <c:tx>
                <c:rich>
                  <a:bodyPr/>
                  <a:lstStyle/>
                  <a:p>
                    <a:pPr>
                      <a:defRPr sz="1800"/>
                    </a:pPr>
                    <a:r>
                      <a:rPr lang="en-US" sz="1800" baseline="0" dirty="0" smtClean="0"/>
                      <a:t>Q² </a:t>
                    </a:r>
                    <a:r>
                      <a:rPr lang="en-US" sz="1800" baseline="0" dirty="0"/>
                      <a:t>= </a:t>
                    </a:r>
                    <a:r>
                      <a:rPr lang="en-US" sz="1800" baseline="0" dirty="0" smtClean="0"/>
                      <a:t>0.46</a:t>
                    </a:r>
                    <a:endParaRPr lang="en-US" sz="1800" dirty="0"/>
                  </a:p>
                </c:rich>
              </c:tx>
              <c:numFmt formatCode="General" sourceLinked="0"/>
              <c:spPr>
                <a:solidFill>
                  <a:srgbClr val="DCE6F2"/>
                </a:solidFill>
              </c:spPr>
            </c:trendlineLbl>
          </c:trendline>
          <c:xVal>
            <c:numRef>
              <c:f>Blad1!$Q$12:$Q$41</c:f>
              <c:numCache>
                <c:formatCode>General</c:formatCode>
                <c:ptCount val="30"/>
                <c:pt idx="2" formatCode="0.00">
                  <c:v>0.207663195603569</c:v>
                </c:pt>
                <c:pt idx="9" formatCode="0.00">
                  <c:v>0.34860849977485792</c:v>
                </c:pt>
                <c:pt idx="10" formatCode="0.00">
                  <c:v>6.2675367987674604E-2</c:v>
                </c:pt>
                <c:pt idx="11" formatCode="0.00">
                  <c:v>0.6880534441659234</c:v>
                </c:pt>
                <c:pt idx="12" formatCode="0.00">
                  <c:v>0.13632156118771507</c:v>
                </c:pt>
                <c:pt idx="13" formatCode="0.00">
                  <c:v>0.26905976116434266</c:v>
                </c:pt>
                <c:pt idx="14" formatCode="0.00">
                  <c:v>0.42335518831381425</c:v>
                </c:pt>
                <c:pt idx="17" formatCode="0.00">
                  <c:v>0.40986773717168695</c:v>
                </c:pt>
                <c:pt idx="18" formatCode="0.00">
                  <c:v>0.83558202285072691</c:v>
                </c:pt>
                <c:pt idx="19" formatCode="0.00">
                  <c:v>0.83558202285072691</c:v>
                </c:pt>
                <c:pt idx="20" formatCode="0.00">
                  <c:v>0.80896165295913358</c:v>
                </c:pt>
                <c:pt idx="21" formatCode="0.00">
                  <c:v>0.7831893674850906</c:v>
                </c:pt>
                <c:pt idx="22" formatCode="0.00">
                  <c:v>0.7831893674850906</c:v>
                </c:pt>
                <c:pt idx="24" formatCode="0.00">
                  <c:v>0.56657219648341295</c:v>
                </c:pt>
                <c:pt idx="25" formatCode="0.00">
                  <c:v>0.54852206971162676</c:v>
                </c:pt>
                <c:pt idx="27" formatCode="0.00">
                  <c:v>0.56657219648341295</c:v>
                </c:pt>
                <c:pt idx="28" formatCode="0.00">
                  <c:v>0.60447391356803848</c:v>
                </c:pt>
                <c:pt idx="29" formatCode="0.00">
                  <c:v>0.60447391356803848</c:v>
                </c:pt>
              </c:numCache>
            </c:numRef>
          </c:xVal>
          <c:yVal>
            <c:numRef>
              <c:f>Blad1!$R$12:$R$41</c:f>
              <c:numCache>
                <c:formatCode>General</c:formatCode>
                <c:ptCount val="30"/>
                <c:pt idx="2" formatCode="0.00">
                  <c:v>0.25919999999999999</c:v>
                </c:pt>
                <c:pt idx="9" formatCode="0.00">
                  <c:v>0.17</c:v>
                </c:pt>
                <c:pt idx="10" formatCode="0.00">
                  <c:v>0.21200000000000002</c:v>
                </c:pt>
                <c:pt idx="11" formatCode="0.00">
                  <c:v>0.82</c:v>
                </c:pt>
                <c:pt idx="12" formatCode="0.00">
                  <c:v>0.17600000000000002</c:v>
                </c:pt>
                <c:pt idx="13" formatCode="0.00">
                  <c:v>0.2135</c:v>
                </c:pt>
                <c:pt idx="14" formatCode="0.00">
                  <c:v>0.13400000000000001</c:v>
                </c:pt>
                <c:pt idx="17" formatCode="0.00">
                  <c:v>0.98</c:v>
                </c:pt>
                <c:pt idx="18" formatCode="0.00">
                  <c:v>1</c:v>
                </c:pt>
                <c:pt idx="19" formatCode="0.00">
                  <c:v>1</c:v>
                </c:pt>
                <c:pt idx="20" formatCode="0.00">
                  <c:v>0.57999999999999996</c:v>
                </c:pt>
                <c:pt idx="21" formatCode="0.00">
                  <c:v>0.873</c:v>
                </c:pt>
                <c:pt idx="22" formatCode="0.00">
                  <c:v>1</c:v>
                </c:pt>
                <c:pt idx="24" formatCode="0.00">
                  <c:v>0.79539999999999988</c:v>
                </c:pt>
                <c:pt idx="25" formatCode="0.00">
                  <c:v>0.10349999999999999</c:v>
                </c:pt>
                <c:pt idx="27" formatCode="0.00">
                  <c:v>1</c:v>
                </c:pt>
                <c:pt idx="28" formatCode="0.00">
                  <c:v>0.15959999999999999</c:v>
                </c:pt>
                <c:pt idx="29" formatCode="0.00">
                  <c:v>0.85</c:v>
                </c:pt>
              </c:numCache>
            </c:numRef>
          </c:yVal>
          <c:smooth val="0"/>
        </c:ser>
        <c:dLbls>
          <c:showLegendKey val="0"/>
          <c:showVal val="0"/>
          <c:showCatName val="0"/>
          <c:showSerName val="0"/>
          <c:showPercent val="0"/>
          <c:showBubbleSize val="0"/>
        </c:dLbls>
        <c:axId val="62074240"/>
        <c:axId val="62074816"/>
      </c:scatterChart>
      <c:valAx>
        <c:axId val="62074240"/>
        <c:scaling>
          <c:orientation val="minMax"/>
          <c:max val="1"/>
        </c:scaling>
        <c:delete val="0"/>
        <c:axPos val="b"/>
        <c:numFmt formatCode="0.0" sourceLinked="0"/>
        <c:majorTickMark val="out"/>
        <c:minorTickMark val="none"/>
        <c:tickLblPos val="nextTo"/>
        <c:crossAx val="62074816"/>
        <c:crosses val="autoZero"/>
        <c:crossBetween val="midCat"/>
        <c:majorUnit val="0.1"/>
      </c:valAx>
      <c:valAx>
        <c:axId val="62074816"/>
        <c:scaling>
          <c:orientation val="minMax"/>
          <c:max val="1"/>
        </c:scaling>
        <c:delete val="0"/>
        <c:axPos val="l"/>
        <c:majorGridlines/>
        <c:numFmt formatCode="#,##0.0" sourceLinked="0"/>
        <c:majorTickMark val="out"/>
        <c:minorTickMark val="none"/>
        <c:tickLblPos val="nextTo"/>
        <c:crossAx val="62074240"/>
        <c:crosses val="autoZero"/>
        <c:crossBetween val="midCat"/>
      </c:valAx>
    </c:plotArea>
    <c:plotVisOnly val="1"/>
    <c:dispBlanksAs val="gap"/>
    <c:showDLblsOverMax val="0"/>
  </c:chart>
  <c:spPr>
    <a:ln>
      <a:solidFill>
        <a:schemeClr val="tx1"/>
      </a:solidFill>
    </a:ln>
  </c:spPr>
  <c:txPr>
    <a:bodyPr/>
    <a:lstStyle/>
    <a:p>
      <a:pPr>
        <a:defRPr sz="1600"/>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'BCS classing'!$C$5</c:f>
              <c:strCache>
                <c:ptCount val="1"/>
                <c:pt idx="0">
                  <c:v>Obs BCS</c:v>
                </c:pt>
              </c:strCache>
            </c:strRef>
          </c:tx>
          <c:spPr>
            <a:solidFill>
              <a:schemeClr val="tx1"/>
            </a:solidFill>
          </c:spPr>
          <c:invertIfNegative val="0"/>
          <c:cat>
            <c:strRef>
              <c:f>'BCS classing'!$B$6:$B$104</c:f>
              <c:strCache>
                <c:ptCount val="99"/>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strCache>
            </c:strRef>
          </c:cat>
          <c:val>
            <c:numRef>
              <c:f>'BCS classing'!$C$6:$C$104</c:f>
              <c:numCache>
                <c:formatCode>0</c:formatCode>
                <c:ptCount val="99"/>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2</c:v>
                </c:pt>
                <c:pt idx="60">
                  <c:v>2</c:v>
                </c:pt>
                <c:pt idx="61">
                  <c:v>2</c:v>
                </c:pt>
                <c:pt idx="62">
                  <c:v>2</c:v>
                </c:pt>
                <c:pt idx="63">
                  <c:v>2</c:v>
                </c:pt>
                <c:pt idx="64">
                  <c:v>2</c:v>
                </c:pt>
                <c:pt idx="65">
                  <c:v>2</c:v>
                </c:pt>
                <c:pt idx="66">
                  <c:v>2</c:v>
                </c:pt>
                <c:pt idx="67">
                  <c:v>2</c:v>
                </c:pt>
                <c:pt idx="68">
                  <c:v>2</c:v>
                </c:pt>
                <c:pt idx="69">
                  <c:v>2</c:v>
                </c:pt>
                <c:pt idx="70">
                  <c:v>2</c:v>
                </c:pt>
                <c:pt idx="71">
                  <c:v>2</c:v>
                </c:pt>
                <c:pt idx="72">
                  <c:v>2</c:v>
                </c:pt>
                <c:pt idx="73">
                  <c:v>2</c:v>
                </c:pt>
                <c:pt idx="74">
                  <c:v>2</c:v>
                </c:pt>
                <c:pt idx="75">
                  <c:v>2</c:v>
                </c:pt>
                <c:pt idx="76">
                  <c:v>2</c:v>
                </c:pt>
                <c:pt idx="77">
                  <c:v>2</c:v>
                </c:pt>
                <c:pt idx="78">
                  <c:v>2</c:v>
                </c:pt>
                <c:pt idx="79">
                  <c:v>2</c:v>
                </c:pt>
                <c:pt idx="80">
                  <c:v>2</c:v>
                </c:pt>
                <c:pt idx="81">
                  <c:v>2</c:v>
                </c:pt>
                <c:pt idx="82">
                  <c:v>2</c:v>
                </c:pt>
                <c:pt idx="83">
                  <c:v>2</c:v>
                </c:pt>
                <c:pt idx="84">
                  <c:v>2</c:v>
                </c:pt>
                <c:pt idx="85">
                  <c:v>2</c:v>
                </c:pt>
                <c:pt idx="86">
                  <c:v>2</c:v>
                </c:pt>
                <c:pt idx="87">
                  <c:v>3</c:v>
                </c:pt>
                <c:pt idx="88">
                  <c:v>3</c:v>
                </c:pt>
                <c:pt idx="89">
                  <c:v>3</c:v>
                </c:pt>
                <c:pt idx="90">
                  <c:v>3</c:v>
                </c:pt>
                <c:pt idx="91">
                  <c:v>3</c:v>
                </c:pt>
                <c:pt idx="92">
                  <c:v>3</c:v>
                </c:pt>
                <c:pt idx="93">
                  <c:v>3</c:v>
                </c:pt>
                <c:pt idx="94">
                  <c:v>3</c:v>
                </c:pt>
                <c:pt idx="95">
                  <c:v>3</c:v>
                </c:pt>
                <c:pt idx="96">
                  <c:v>4</c:v>
                </c:pt>
                <c:pt idx="97">
                  <c:v>4</c:v>
                </c:pt>
                <c:pt idx="98">
                  <c:v>4</c:v>
                </c:pt>
              </c:numCache>
            </c:numRef>
          </c:val>
        </c:ser>
        <c:ser>
          <c:idx val="1"/>
          <c:order val="1"/>
          <c:tx>
            <c:strRef>
              <c:f>'BCS classing'!$D$5</c:f>
              <c:strCache>
                <c:ptCount val="1"/>
                <c:pt idx="0">
                  <c:v>Pred BCS</c:v>
                </c:pt>
              </c:strCache>
            </c:strRef>
          </c:tx>
          <c:spPr>
            <a:solidFill>
              <a:srgbClr val="0070C0"/>
            </a:solidFill>
          </c:spPr>
          <c:invertIfNegative val="0"/>
          <c:cat>
            <c:strRef>
              <c:f>'BCS classing'!$B$6:$B$104</c:f>
              <c:strCache>
                <c:ptCount val="99"/>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strCache>
            </c:strRef>
          </c:cat>
          <c:val>
            <c:numRef>
              <c:f>'BCS classing'!$D$6:$D$104</c:f>
              <c:numCache>
                <c:formatCode>0</c:formatCode>
                <c:ptCount val="99"/>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2</c:v>
                </c:pt>
                <c:pt idx="52">
                  <c:v>2</c:v>
                </c:pt>
                <c:pt idx="53">
                  <c:v>3</c:v>
                </c:pt>
                <c:pt idx="54">
                  <c:v>3</c:v>
                </c:pt>
                <c:pt idx="55">
                  <c:v>3</c:v>
                </c:pt>
                <c:pt idx="56">
                  <c:v>3</c:v>
                </c:pt>
                <c:pt idx="57">
                  <c:v>3</c:v>
                </c:pt>
                <c:pt idx="58">
                  <c:v>3</c:v>
                </c:pt>
                <c:pt idx="59">
                  <c:v>1</c:v>
                </c:pt>
                <c:pt idx="60">
                  <c:v>1</c:v>
                </c:pt>
                <c:pt idx="61">
                  <c:v>1</c:v>
                </c:pt>
                <c:pt idx="62">
                  <c:v>1</c:v>
                </c:pt>
                <c:pt idx="63">
                  <c:v>1</c:v>
                </c:pt>
                <c:pt idx="64">
                  <c:v>1</c:v>
                </c:pt>
                <c:pt idx="65">
                  <c:v>1</c:v>
                </c:pt>
                <c:pt idx="66">
                  <c:v>2</c:v>
                </c:pt>
                <c:pt idx="67">
                  <c:v>2</c:v>
                </c:pt>
                <c:pt idx="68">
                  <c:v>2</c:v>
                </c:pt>
                <c:pt idx="69">
                  <c:v>2</c:v>
                </c:pt>
                <c:pt idx="70">
                  <c:v>2</c:v>
                </c:pt>
                <c:pt idx="71">
                  <c:v>2</c:v>
                </c:pt>
                <c:pt idx="72">
                  <c:v>2</c:v>
                </c:pt>
                <c:pt idx="73">
                  <c:v>2</c:v>
                </c:pt>
                <c:pt idx="74">
                  <c:v>2</c:v>
                </c:pt>
                <c:pt idx="75">
                  <c:v>2</c:v>
                </c:pt>
                <c:pt idx="76">
                  <c:v>2</c:v>
                </c:pt>
                <c:pt idx="77">
                  <c:v>2</c:v>
                </c:pt>
                <c:pt idx="78">
                  <c:v>2</c:v>
                </c:pt>
                <c:pt idx="79">
                  <c:v>2</c:v>
                </c:pt>
                <c:pt idx="80">
                  <c:v>2</c:v>
                </c:pt>
                <c:pt idx="81">
                  <c:v>4</c:v>
                </c:pt>
                <c:pt idx="82">
                  <c:v>4</c:v>
                </c:pt>
                <c:pt idx="83">
                  <c:v>4</c:v>
                </c:pt>
                <c:pt idx="84">
                  <c:v>4</c:v>
                </c:pt>
                <c:pt idx="85">
                  <c:v>4</c:v>
                </c:pt>
                <c:pt idx="86">
                  <c:v>4</c:v>
                </c:pt>
                <c:pt idx="87">
                  <c:v>1</c:v>
                </c:pt>
                <c:pt idx="88">
                  <c:v>1</c:v>
                </c:pt>
                <c:pt idx="89">
                  <c:v>3</c:v>
                </c:pt>
                <c:pt idx="90">
                  <c:v>3</c:v>
                </c:pt>
                <c:pt idx="91">
                  <c:v>3</c:v>
                </c:pt>
                <c:pt idx="92">
                  <c:v>3</c:v>
                </c:pt>
                <c:pt idx="93">
                  <c:v>3</c:v>
                </c:pt>
                <c:pt idx="94">
                  <c:v>3</c:v>
                </c:pt>
                <c:pt idx="95">
                  <c:v>4</c:v>
                </c:pt>
                <c:pt idx="96">
                  <c:v>3</c:v>
                </c:pt>
                <c:pt idx="97">
                  <c:v>4</c:v>
                </c:pt>
                <c:pt idx="98">
                  <c:v>4</c:v>
                </c:pt>
              </c:numCache>
            </c:numRef>
          </c:val>
        </c:ser>
        <c:dLbls>
          <c:showLegendKey val="0"/>
          <c:showVal val="0"/>
          <c:showCatName val="0"/>
          <c:showSerName val="0"/>
          <c:showPercent val="0"/>
          <c:showBubbleSize val="0"/>
        </c:dLbls>
        <c:gapWidth val="150"/>
        <c:axId val="71752192"/>
        <c:axId val="62077696"/>
      </c:barChart>
      <c:catAx>
        <c:axId val="71752192"/>
        <c:scaling>
          <c:orientation val="minMax"/>
        </c:scaling>
        <c:delete val="1"/>
        <c:axPos val="b"/>
        <c:majorTickMark val="out"/>
        <c:minorTickMark val="none"/>
        <c:tickLblPos val="nextTo"/>
        <c:crossAx val="62077696"/>
        <c:crosses val="autoZero"/>
        <c:auto val="1"/>
        <c:lblAlgn val="ctr"/>
        <c:lblOffset val="100"/>
        <c:noMultiLvlLbl val="0"/>
      </c:catAx>
      <c:valAx>
        <c:axId val="62077696"/>
        <c:scaling>
          <c:orientation val="minMax"/>
          <c:max val="4"/>
        </c:scaling>
        <c:delete val="0"/>
        <c:axPos val="l"/>
        <c:majorGridlines/>
        <c:numFmt formatCode="0" sourceLinked="1"/>
        <c:majorTickMark val="out"/>
        <c:minorTickMark val="none"/>
        <c:tickLblPos val="nextTo"/>
        <c:crossAx val="71752192"/>
        <c:crosses val="autoZero"/>
        <c:crossBetween val="between"/>
        <c:majorUnit val="1"/>
      </c:valAx>
    </c:plotArea>
    <c:legend>
      <c:legendPos val="r"/>
      <c:overlay val="0"/>
    </c:legend>
    <c:plotVisOnly val="1"/>
    <c:dispBlanksAs val="gap"/>
    <c:showDLblsOverMax val="0"/>
  </c:chart>
  <c:spPr>
    <a:ln>
      <a:solidFill>
        <a:schemeClr val="tx1"/>
      </a:solidFill>
    </a:ln>
  </c:spPr>
  <c:txPr>
    <a:bodyPr/>
    <a:lstStyle/>
    <a:p>
      <a:pPr>
        <a:defRPr sz="1800"/>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strRef>
              <c:f>Resten!$AW$5</c:f>
              <c:strCache>
                <c:ptCount val="1"/>
                <c:pt idx="0">
                  <c:v>analogues</c:v>
                </c:pt>
              </c:strCache>
            </c:strRef>
          </c:tx>
          <c:spPr>
            <a:ln w="28575">
              <a:noFill/>
            </a:ln>
          </c:spPr>
          <c:marker>
            <c:symbol val="circle"/>
            <c:size val="7"/>
            <c:spPr>
              <a:solidFill>
                <a:schemeClr val="tx1"/>
              </a:solidFill>
              <a:ln>
                <a:noFill/>
              </a:ln>
            </c:spPr>
          </c:marker>
          <c:xVal>
            <c:numRef>
              <c:f>Resten!$AV$6:$AV$283</c:f>
              <c:numCache>
                <c:formatCode>General</c:formatCode>
                <c:ptCount val="278"/>
                <c:pt idx="0">
                  <c:v>0.99354399999999998</c:v>
                </c:pt>
                <c:pt idx="1">
                  <c:v>0.87663899999999995</c:v>
                </c:pt>
                <c:pt idx="2">
                  <c:v>0.98925299999999994</c:v>
                </c:pt>
                <c:pt idx="3">
                  <c:v>0.86297699999999999</c:v>
                </c:pt>
                <c:pt idx="4">
                  <c:v>0.89053199999999999</c:v>
                </c:pt>
                <c:pt idx="5">
                  <c:v>0.84329799999999999</c:v>
                </c:pt>
                <c:pt idx="6">
                  <c:v>0.89038399999999995</c:v>
                </c:pt>
                <c:pt idx="7">
                  <c:v>0.88751099999999994</c:v>
                </c:pt>
                <c:pt idx="8">
                  <c:v>0.92668799999999996</c:v>
                </c:pt>
                <c:pt idx="9">
                  <c:v>0.80620399999999992</c:v>
                </c:pt>
                <c:pt idx="10">
                  <c:v>0.81256799999999996</c:v>
                </c:pt>
                <c:pt idx="11">
                  <c:v>0.68278299999999992</c:v>
                </c:pt>
                <c:pt idx="12">
                  <c:v>0.73909499999999995</c:v>
                </c:pt>
                <c:pt idx="13">
                  <c:v>0.85537699999999994</c:v>
                </c:pt>
                <c:pt idx="14">
                  <c:v>0.50150499999999998</c:v>
                </c:pt>
                <c:pt idx="15">
                  <c:v>0.78496599999999994</c:v>
                </c:pt>
                <c:pt idx="16">
                  <c:v>0.60638099999999995</c:v>
                </c:pt>
                <c:pt idx="17">
                  <c:v>0.82027399999999995</c:v>
                </c:pt>
                <c:pt idx="18">
                  <c:v>0.85214400000000001</c:v>
                </c:pt>
                <c:pt idx="19">
                  <c:v>0.5555500000000001</c:v>
                </c:pt>
                <c:pt idx="20">
                  <c:v>0.82840599999999998</c:v>
                </c:pt>
                <c:pt idx="21">
                  <c:v>0.65856399999999993</c:v>
                </c:pt>
                <c:pt idx="22">
                  <c:v>0.78249599999999997</c:v>
                </c:pt>
                <c:pt idx="23">
                  <c:v>0.85644799999999999</c:v>
                </c:pt>
                <c:pt idx="24">
                  <c:v>0.75493199999999994</c:v>
                </c:pt>
                <c:pt idx="25">
                  <c:v>0.86547399999999997</c:v>
                </c:pt>
                <c:pt idx="26">
                  <c:v>0.90578000000000003</c:v>
                </c:pt>
                <c:pt idx="27">
                  <c:v>0.91691199999999995</c:v>
                </c:pt>
                <c:pt idx="28">
                  <c:v>0.89432299999999998</c:v>
                </c:pt>
                <c:pt idx="29">
                  <c:v>0.979518</c:v>
                </c:pt>
                <c:pt idx="30">
                  <c:v>0.90578000000000003</c:v>
                </c:pt>
                <c:pt idx="31">
                  <c:v>0.89626699999999992</c:v>
                </c:pt>
                <c:pt idx="32">
                  <c:v>0.91010199999999997</c:v>
                </c:pt>
                <c:pt idx="33">
                  <c:v>0.97051599999999993</c:v>
                </c:pt>
                <c:pt idx="34">
                  <c:v>0.88761199999999996</c:v>
                </c:pt>
                <c:pt idx="35">
                  <c:v>0.91490799999999994</c:v>
                </c:pt>
                <c:pt idx="36">
                  <c:v>0.89416799999999996</c:v>
                </c:pt>
                <c:pt idx="37">
                  <c:v>0.89416799999999996</c:v>
                </c:pt>
                <c:pt idx="38">
                  <c:v>1</c:v>
                </c:pt>
                <c:pt idx="39">
                  <c:v>0.86628299999999991</c:v>
                </c:pt>
                <c:pt idx="40">
                  <c:v>0.89416799999999996</c:v>
                </c:pt>
                <c:pt idx="41">
                  <c:v>0.89432299999999998</c:v>
                </c:pt>
                <c:pt idx="42">
                  <c:v>0.89416799999999996</c:v>
                </c:pt>
                <c:pt idx="43">
                  <c:v>0.89432299999999998</c:v>
                </c:pt>
                <c:pt idx="44">
                  <c:v>1</c:v>
                </c:pt>
                <c:pt idx="45">
                  <c:v>0.86643799999999993</c:v>
                </c:pt>
                <c:pt idx="46">
                  <c:v>0.88655200000000001</c:v>
                </c:pt>
                <c:pt idx="47">
                  <c:v>0.90084399999999998</c:v>
                </c:pt>
                <c:pt idx="48">
                  <c:v>0.89921299999999993</c:v>
                </c:pt>
                <c:pt idx="49">
                  <c:v>0.89432299999999998</c:v>
                </c:pt>
                <c:pt idx="50">
                  <c:v>0.89432299999999998</c:v>
                </c:pt>
                <c:pt idx="51">
                  <c:v>0.89432299999999998</c:v>
                </c:pt>
                <c:pt idx="52">
                  <c:v>0.91913699999999998</c:v>
                </c:pt>
                <c:pt idx="53">
                  <c:v>0.92844899999999997</c:v>
                </c:pt>
                <c:pt idx="54">
                  <c:v>0.88655200000000001</c:v>
                </c:pt>
                <c:pt idx="55">
                  <c:v>0.88645799999999997</c:v>
                </c:pt>
                <c:pt idx="56">
                  <c:v>0.88655200000000001</c:v>
                </c:pt>
                <c:pt idx="57">
                  <c:v>0.89432299999999998</c:v>
                </c:pt>
                <c:pt idx="58">
                  <c:v>0.89432299999999998</c:v>
                </c:pt>
                <c:pt idx="59">
                  <c:v>0.89432299999999998</c:v>
                </c:pt>
                <c:pt idx="60">
                  <c:v>0.88761199999999996</c:v>
                </c:pt>
                <c:pt idx="61">
                  <c:v>0.87861299999999998</c:v>
                </c:pt>
                <c:pt idx="62">
                  <c:v>0.95961199999999991</c:v>
                </c:pt>
                <c:pt idx="63">
                  <c:v>0.89416799999999996</c:v>
                </c:pt>
                <c:pt idx="64">
                  <c:v>0.90370000000000006</c:v>
                </c:pt>
                <c:pt idx="65">
                  <c:v>0.81172899999999992</c:v>
                </c:pt>
                <c:pt idx="66">
                  <c:v>0.58976499999999998</c:v>
                </c:pt>
                <c:pt idx="67">
                  <c:v>0.88898899999999992</c:v>
                </c:pt>
                <c:pt idx="68">
                  <c:v>0.88187199999999999</c:v>
                </c:pt>
                <c:pt idx="69">
                  <c:v>0.904613</c:v>
                </c:pt>
                <c:pt idx="70">
                  <c:v>0.89428399999999997</c:v>
                </c:pt>
                <c:pt idx="71">
                  <c:v>0.92314000000000007</c:v>
                </c:pt>
                <c:pt idx="72">
                  <c:v>0.92408199999999996</c:v>
                </c:pt>
                <c:pt idx="73">
                  <c:v>0.92484199999999994</c:v>
                </c:pt>
                <c:pt idx="74">
                  <c:v>0.90578000000000003</c:v>
                </c:pt>
                <c:pt idx="75">
                  <c:v>0.90578000000000003</c:v>
                </c:pt>
                <c:pt idx="76">
                  <c:v>0.90578000000000003</c:v>
                </c:pt>
                <c:pt idx="77">
                  <c:v>0.90578000000000003</c:v>
                </c:pt>
                <c:pt idx="78">
                  <c:v>0.91010199999999997</c:v>
                </c:pt>
                <c:pt idx="79">
                  <c:v>0.91010199999999997</c:v>
                </c:pt>
                <c:pt idx="80">
                  <c:v>0.91010199999999997</c:v>
                </c:pt>
                <c:pt idx="81">
                  <c:v>0.89416799999999996</c:v>
                </c:pt>
                <c:pt idx="82">
                  <c:v>0.91010199999999997</c:v>
                </c:pt>
                <c:pt idx="83">
                  <c:v>0.91010199999999997</c:v>
                </c:pt>
                <c:pt idx="84">
                  <c:v>0.97051599999999993</c:v>
                </c:pt>
                <c:pt idx="85">
                  <c:v>0.91010199999999997</c:v>
                </c:pt>
                <c:pt idx="86">
                  <c:v>0.91010199999999997</c:v>
                </c:pt>
                <c:pt idx="87">
                  <c:v>0.90578000000000003</c:v>
                </c:pt>
                <c:pt idx="88">
                  <c:v>0.90578000000000003</c:v>
                </c:pt>
                <c:pt idx="89">
                  <c:v>0.90578000000000003</c:v>
                </c:pt>
                <c:pt idx="90">
                  <c:v>0.90578000000000003</c:v>
                </c:pt>
                <c:pt idx="91">
                  <c:v>0.90578000000000003</c:v>
                </c:pt>
                <c:pt idx="92">
                  <c:v>0.90578000000000003</c:v>
                </c:pt>
                <c:pt idx="93">
                  <c:v>0.90578000000000003</c:v>
                </c:pt>
                <c:pt idx="94">
                  <c:v>0.90578000000000003</c:v>
                </c:pt>
                <c:pt idx="95">
                  <c:v>0.90578000000000003</c:v>
                </c:pt>
                <c:pt idx="96">
                  <c:v>0.91010199999999997</c:v>
                </c:pt>
                <c:pt idx="97">
                  <c:v>0.9083469999999999</c:v>
                </c:pt>
                <c:pt idx="98">
                  <c:v>0.90578000000000003</c:v>
                </c:pt>
                <c:pt idx="99">
                  <c:v>0.89903299999999997</c:v>
                </c:pt>
                <c:pt idx="100">
                  <c:v>0.90578000000000003</c:v>
                </c:pt>
                <c:pt idx="101">
                  <c:v>0.90578000000000003</c:v>
                </c:pt>
                <c:pt idx="102">
                  <c:v>0.90578000000000003</c:v>
                </c:pt>
                <c:pt idx="103">
                  <c:v>0.90578000000000003</c:v>
                </c:pt>
                <c:pt idx="104">
                  <c:v>0.90578000000000003</c:v>
                </c:pt>
                <c:pt idx="105">
                  <c:v>0.90578000000000003</c:v>
                </c:pt>
                <c:pt idx="106">
                  <c:v>0.90578000000000003</c:v>
                </c:pt>
                <c:pt idx="107">
                  <c:v>0.90578000000000003</c:v>
                </c:pt>
                <c:pt idx="108">
                  <c:v>0.90578000000000003</c:v>
                </c:pt>
                <c:pt idx="109">
                  <c:v>0.90578000000000003</c:v>
                </c:pt>
                <c:pt idx="110">
                  <c:v>0.90578000000000003</c:v>
                </c:pt>
                <c:pt idx="111">
                  <c:v>0.90578000000000003</c:v>
                </c:pt>
                <c:pt idx="112">
                  <c:v>0.90578000000000003</c:v>
                </c:pt>
                <c:pt idx="113">
                  <c:v>0.90578000000000003</c:v>
                </c:pt>
                <c:pt idx="114">
                  <c:v>0.90578000000000003</c:v>
                </c:pt>
                <c:pt idx="115">
                  <c:v>0.90578000000000003</c:v>
                </c:pt>
                <c:pt idx="116">
                  <c:v>0.90578000000000003</c:v>
                </c:pt>
                <c:pt idx="117">
                  <c:v>0.90578000000000003</c:v>
                </c:pt>
                <c:pt idx="118">
                  <c:v>0.90578000000000003</c:v>
                </c:pt>
                <c:pt idx="119">
                  <c:v>0.90578000000000003</c:v>
                </c:pt>
                <c:pt idx="120">
                  <c:v>0.90578000000000003</c:v>
                </c:pt>
                <c:pt idx="121">
                  <c:v>0.90578000000000003</c:v>
                </c:pt>
                <c:pt idx="122">
                  <c:v>0.90578000000000003</c:v>
                </c:pt>
                <c:pt idx="123">
                  <c:v>0.90578000000000003</c:v>
                </c:pt>
                <c:pt idx="124">
                  <c:v>0.90578000000000003</c:v>
                </c:pt>
                <c:pt idx="125">
                  <c:v>0.90578000000000003</c:v>
                </c:pt>
                <c:pt idx="126">
                  <c:v>0.90578000000000003</c:v>
                </c:pt>
                <c:pt idx="127">
                  <c:v>0.90578000000000003</c:v>
                </c:pt>
                <c:pt idx="128">
                  <c:v>0.90578000000000003</c:v>
                </c:pt>
                <c:pt idx="129">
                  <c:v>0.90578000000000003</c:v>
                </c:pt>
                <c:pt idx="130">
                  <c:v>0.90578000000000003</c:v>
                </c:pt>
                <c:pt idx="131">
                  <c:v>0.90578000000000003</c:v>
                </c:pt>
                <c:pt idx="132">
                  <c:v>0.90578000000000003</c:v>
                </c:pt>
                <c:pt idx="133">
                  <c:v>0.90578000000000003</c:v>
                </c:pt>
                <c:pt idx="134">
                  <c:v>0.90578000000000003</c:v>
                </c:pt>
                <c:pt idx="135">
                  <c:v>0.90578000000000003</c:v>
                </c:pt>
                <c:pt idx="136">
                  <c:v>0.90578000000000003</c:v>
                </c:pt>
                <c:pt idx="137">
                  <c:v>0.90578000000000003</c:v>
                </c:pt>
                <c:pt idx="138">
                  <c:v>0.90578000000000003</c:v>
                </c:pt>
                <c:pt idx="139">
                  <c:v>0.90578000000000003</c:v>
                </c:pt>
                <c:pt idx="140">
                  <c:v>0.90578000000000003</c:v>
                </c:pt>
                <c:pt idx="141">
                  <c:v>0.90578000000000003</c:v>
                </c:pt>
                <c:pt idx="142">
                  <c:v>0.90578000000000003</c:v>
                </c:pt>
                <c:pt idx="143">
                  <c:v>0.90578000000000003</c:v>
                </c:pt>
                <c:pt idx="144">
                  <c:v>0.90578000000000003</c:v>
                </c:pt>
                <c:pt idx="145">
                  <c:v>0.90578000000000003</c:v>
                </c:pt>
                <c:pt idx="146">
                  <c:v>0.90578000000000003</c:v>
                </c:pt>
                <c:pt idx="147">
                  <c:v>0.90578000000000003</c:v>
                </c:pt>
                <c:pt idx="148">
                  <c:v>0.90578000000000003</c:v>
                </c:pt>
                <c:pt idx="149">
                  <c:v>0.90578000000000003</c:v>
                </c:pt>
                <c:pt idx="150">
                  <c:v>0.90578000000000003</c:v>
                </c:pt>
                <c:pt idx="151">
                  <c:v>0.90578000000000003</c:v>
                </c:pt>
                <c:pt idx="152">
                  <c:v>0.90578000000000003</c:v>
                </c:pt>
                <c:pt idx="153">
                  <c:v>0.90578000000000003</c:v>
                </c:pt>
                <c:pt idx="154">
                  <c:v>0.90578000000000003</c:v>
                </c:pt>
                <c:pt idx="155">
                  <c:v>0.90578000000000003</c:v>
                </c:pt>
                <c:pt idx="156">
                  <c:v>0.90578000000000003</c:v>
                </c:pt>
                <c:pt idx="157">
                  <c:v>0.916879</c:v>
                </c:pt>
                <c:pt idx="158">
                  <c:v>0.90578000000000003</c:v>
                </c:pt>
                <c:pt idx="159">
                  <c:v>0.90578000000000003</c:v>
                </c:pt>
                <c:pt idx="160">
                  <c:v>0.90578000000000003</c:v>
                </c:pt>
                <c:pt idx="161">
                  <c:v>0.90578000000000003</c:v>
                </c:pt>
                <c:pt idx="162">
                  <c:v>0.90578000000000003</c:v>
                </c:pt>
                <c:pt idx="163">
                  <c:v>0.90578000000000003</c:v>
                </c:pt>
                <c:pt idx="164">
                  <c:v>0.90578000000000003</c:v>
                </c:pt>
                <c:pt idx="165">
                  <c:v>0.90578000000000003</c:v>
                </c:pt>
                <c:pt idx="166">
                  <c:v>0.90578000000000003</c:v>
                </c:pt>
                <c:pt idx="167">
                  <c:v>0.90578000000000003</c:v>
                </c:pt>
                <c:pt idx="168">
                  <c:v>0.90578000000000003</c:v>
                </c:pt>
                <c:pt idx="169">
                  <c:v>0.90578000000000003</c:v>
                </c:pt>
                <c:pt idx="170">
                  <c:v>0.90578000000000003</c:v>
                </c:pt>
                <c:pt idx="171">
                  <c:v>0.90578000000000003</c:v>
                </c:pt>
                <c:pt idx="172">
                  <c:v>0.90578000000000003</c:v>
                </c:pt>
                <c:pt idx="173">
                  <c:v>0.90578000000000003</c:v>
                </c:pt>
                <c:pt idx="174">
                  <c:v>0.90578000000000003</c:v>
                </c:pt>
                <c:pt idx="175">
                  <c:v>0.90578000000000003</c:v>
                </c:pt>
                <c:pt idx="176">
                  <c:v>0.90578000000000003</c:v>
                </c:pt>
                <c:pt idx="177">
                  <c:v>0.90578000000000003</c:v>
                </c:pt>
                <c:pt idx="178">
                  <c:v>0.90578000000000003</c:v>
                </c:pt>
                <c:pt idx="179">
                  <c:v>0.90578000000000003</c:v>
                </c:pt>
                <c:pt idx="180">
                  <c:v>0.90578000000000003</c:v>
                </c:pt>
                <c:pt idx="181">
                  <c:v>0.90578000000000003</c:v>
                </c:pt>
                <c:pt idx="182">
                  <c:v>0.90578000000000003</c:v>
                </c:pt>
                <c:pt idx="183">
                  <c:v>0.90578000000000003</c:v>
                </c:pt>
                <c:pt idx="184">
                  <c:v>0.90578000000000003</c:v>
                </c:pt>
                <c:pt idx="185">
                  <c:v>0.90578000000000003</c:v>
                </c:pt>
                <c:pt idx="186">
                  <c:v>0.90578000000000003</c:v>
                </c:pt>
                <c:pt idx="187">
                  <c:v>0.90578000000000003</c:v>
                </c:pt>
                <c:pt idx="188">
                  <c:v>0.90578000000000003</c:v>
                </c:pt>
                <c:pt idx="189">
                  <c:v>0.90578000000000003</c:v>
                </c:pt>
                <c:pt idx="190">
                  <c:v>0.90578000000000003</c:v>
                </c:pt>
                <c:pt idx="191">
                  <c:v>0.90578000000000003</c:v>
                </c:pt>
                <c:pt idx="192">
                  <c:v>0.90578000000000003</c:v>
                </c:pt>
                <c:pt idx="193">
                  <c:v>0.90578000000000003</c:v>
                </c:pt>
                <c:pt idx="194">
                  <c:v>0.90578000000000003</c:v>
                </c:pt>
                <c:pt idx="195">
                  <c:v>0.90578000000000003</c:v>
                </c:pt>
                <c:pt idx="196">
                  <c:v>0.90578000000000003</c:v>
                </c:pt>
                <c:pt idx="197">
                  <c:v>0.90578000000000003</c:v>
                </c:pt>
                <c:pt idx="198">
                  <c:v>0.90578000000000003</c:v>
                </c:pt>
                <c:pt idx="199">
                  <c:v>0.90578000000000003</c:v>
                </c:pt>
                <c:pt idx="200">
                  <c:v>0.90578000000000003</c:v>
                </c:pt>
                <c:pt idx="201">
                  <c:v>0.90578000000000003</c:v>
                </c:pt>
                <c:pt idx="202">
                  <c:v>0.90578000000000003</c:v>
                </c:pt>
                <c:pt idx="203">
                  <c:v>0.90578000000000003</c:v>
                </c:pt>
                <c:pt idx="204">
                  <c:v>0.90578000000000003</c:v>
                </c:pt>
                <c:pt idx="205">
                  <c:v>0.90578000000000003</c:v>
                </c:pt>
                <c:pt idx="206">
                  <c:v>0.90578000000000003</c:v>
                </c:pt>
                <c:pt idx="207">
                  <c:v>0.90578000000000003</c:v>
                </c:pt>
                <c:pt idx="208">
                  <c:v>0.90578000000000003</c:v>
                </c:pt>
                <c:pt idx="209">
                  <c:v>0.90578000000000003</c:v>
                </c:pt>
                <c:pt idx="210">
                  <c:v>0.90578000000000003</c:v>
                </c:pt>
                <c:pt idx="211">
                  <c:v>0.90578000000000003</c:v>
                </c:pt>
                <c:pt idx="212">
                  <c:v>0.90578000000000003</c:v>
                </c:pt>
                <c:pt idx="213">
                  <c:v>0.90578000000000003</c:v>
                </c:pt>
                <c:pt idx="214">
                  <c:v>0.90578000000000003</c:v>
                </c:pt>
                <c:pt idx="215">
                  <c:v>0.90578000000000003</c:v>
                </c:pt>
                <c:pt idx="216">
                  <c:v>0.90578000000000003</c:v>
                </c:pt>
                <c:pt idx="217">
                  <c:v>0.90578000000000003</c:v>
                </c:pt>
                <c:pt idx="218">
                  <c:v>0.90578000000000003</c:v>
                </c:pt>
                <c:pt idx="219">
                  <c:v>0.90578000000000003</c:v>
                </c:pt>
                <c:pt idx="220">
                  <c:v>0.90578000000000003</c:v>
                </c:pt>
                <c:pt idx="221">
                  <c:v>0.90578000000000003</c:v>
                </c:pt>
                <c:pt idx="222">
                  <c:v>0.90578000000000003</c:v>
                </c:pt>
                <c:pt idx="223">
                  <c:v>0.90578000000000003</c:v>
                </c:pt>
                <c:pt idx="224">
                  <c:v>0.90578000000000003</c:v>
                </c:pt>
                <c:pt idx="225">
                  <c:v>0.90578000000000003</c:v>
                </c:pt>
                <c:pt idx="226">
                  <c:v>0.90578000000000003</c:v>
                </c:pt>
                <c:pt idx="227">
                  <c:v>0.90578000000000003</c:v>
                </c:pt>
                <c:pt idx="228">
                  <c:v>0.90578000000000003</c:v>
                </c:pt>
                <c:pt idx="229">
                  <c:v>0.916879</c:v>
                </c:pt>
                <c:pt idx="230">
                  <c:v>0.90578000000000003</c:v>
                </c:pt>
                <c:pt idx="231">
                  <c:v>0.90578000000000003</c:v>
                </c:pt>
                <c:pt idx="232">
                  <c:v>0.90578000000000003</c:v>
                </c:pt>
                <c:pt idx="233">
                  <c:v>0.90578000000000003</c:v>
                </c:pt>
                <c:pt idx="234">
                  <c:v>0.90578000000000003</c:v>
                </c:pt>
                <c:pt idx="235">
                  <c:v>0.90578000000000003</c:v>
                </c:pt>
                <c:pt idx="236">
                  <c:v>0.90578000000000003</c:v>
                </c:pt>
                <c:pt idx="237">
                  <c:v>0.90578000000000003</c:v>
                </c:pt>
                <c:pt idx="238">
                  <c:v>0.90578000000000003</c:v>
                </c:pt>
                <c:pt idx="239">
                  <c:v>0.89903299999999997</c:v>
                </c:pt>
                <c:pt idx="240">
                  <c:v>0.90578000000000003</c:v>
                </c:pt>
                <c:pt idx="241">
                  <c:v>0.90578000000000003</c:v>
                </c:pt>
                <c:pt idx="242">
                  <c:v>0.90578000000000003</c:v>
                </c:pt>
                <c:pt idx="243">
                  <c:v>0.90578000000000003</c:v>
                </c:pt>
                <c:pt idx="244">
                  <c:v>0.90578000000000003</c:v>
                </c:pt>
                <c:pt idx="245">
                  <c:v>0.90578000000000003</c:v>
                </c:pt>
                <c:pt idx="246">
                  <c:v>0.90578000000000003</c:v>
                </c:pt>
                <c:pt idx="247">
                  <c:v>0.90578000000000003</c:v>
                </c:pt>
                <c:pt idx="248">
                  <c:v>0.90578000000000003</c:v>
                </c:pt>
                <c:pt idx="249">
                  <c:v>0.90578000000000003</c:v>
                </c:pt>
                <c:pt idx="250">
                  <c:v>0.89474299999999996</c:v>
                </c:pt>
                <c:pt idx="251">
                  <c:v>0.90578000000000003</c:v>
                </c:pt>
                <c:pt idx="252">
                  <c:v>0.90578000000000003</c:v>
                </c:pt>
                <c:pt idx="253">
                  <c:v>0.90578000000000003</c:v>
                </c:pt>
                <c:pt idx="254">
                  <c:v>0.90578000000000003</c:v>
                </c:pt>
                <c:pt idx="255">
                  <c:v>0.90578000000000003</c:v>
                </c:pt>
                <c:pt idx="256">
                  <c:v>0.90578000000000003</c:v>
                </c:pt>
                <c:pt idx="257">
                  <c:v>0.90578000000000003</c:v>
                </c:pt>
                <c:pt idx="258">
                  <c:v>0.90578000000000003</c:v>
                </c:pt>
                <c:pt idx="259">
                  <c:v>0.90578000000000003</c:v>
                </c:pt>
                <c:pt idx="260">
                  <c:v>0.90578000000000003</c:v>
                </c:pt>
                <c:pt idx="261">
                  <c:v>0.90578000000000003</c:v>
                </c:pt>
                <c:pt idx="262">
                  <c:v>0.90578000000000003</c:v>
                </c:pt>
                <c:pt idx="263">
                  <c:v>0.90578000000000003</c:v>
                </c:pt>
                <c:pt idx="264">
                  <c:v>0.90578000000000003</c:v>
                </c:pt>
                <c:pt idx="265">
                  <c:v>0.90578000000000003</c:v>
                </c:pt>
                <c:pt idx="266">
                  <c:v>0.90578000000000003</c:v>
                </c:pt>
                <c:pt idx="267">
                  <c:v>0.90578000000000003</c:v>
                </c:pt>
                <c:pt idx="268">
                  <c:v>0.90578000000000003</c:v>
                </c:pt>
                <c:pt idx="269">
                  <c:v>0.90578000000000003</c:v>
                </c:pt>
                <c:pt idx="270">
                  <c:v>0.90578000000000003</c:v>
                </c:pt>
                <c:pt idx="271">
                  <c:v>0.90578000000000003</c:v>
                </c:pt>
                <c:pt idx="272">
                  <c:v>0.90578000000000003</c:v>
                </c:pt>
                <c:pt idx="273">
                  <c:v>0.90578000000000003</c:v>
                </c:pt>
                <c:pt idx="274">
                  <c:v>0.90578000000000003</c:v>
                </c:pt>
                <c:pt idx="275">
                  <c:v>0.80620399999999992</c:v>
                </c:pt>
                <c:pt idx="276">
                  <c:v>0.83676699999999993</c:v>
                </c:pt>
                <c:pt idx="277">
                  <c:v>0.90578000000000003</c:v>
                </c:pt>
              </c:numCache>
            </c:numRef>
          </c:xVal>
          <c:yVal>
            <c:numRef>
              <c:f>Resten!$AW$6:$AW$283</c:f>
              <c:numCache>
                <c:formatCode>General</c:formatCode>
                <c:ptCount val="278"/>
                <c:pt idx="0">
                  <c:v>0.92643599999999993</c:v>
                </c:pt>
                <c:pt idx="1">
                  <c:v>0.92669099999999993</c:v>
                </c:pt>
                <c:pt idx="2">
                  <c:v>0.92643599999999993</c:v>
                </c:pt>
                <c:pt idx="3">
                  <c:v>0.93725599999999998</c:v>
                </c:pt>
                <c:pt idx="4">
                  <c:v>0.912304</c:v>
                </c:pt>
                <c:pt idx="5">
                  <c:v>0.92643599999999993</c:v>
                </c:pt>
                <c:pt idx="6">
                  <c:v>0.94515399999999994</c:v>
                </c:pt>
                <c:pt idx="7">
                  <c:v>0.91714699999999993</c:v>
                </c:pt>
                <c:pt idx="8">
                  <c:v>0.90568899999999997</c:v>
                </c:pt>
                <c:pt idx="9">
                  <c:v>0.86918000000000006</c:v>
                </c:pt>
                <c:pt idx="10">
                  <c:v>0.883081</c:v>
                </c:pt>
                <c:pt idx="11">
                  <c:v>0.91198399999999991</c:v>
                </c:pt>
                <c:pt idx="12">
                  <c:v>0.91198399999999991</c:v>
                </c:pt>
                <c:pt idx="13">
                  <c:v>0.92643599999999993</c:v>
                </c:pt>
                <c:pt idx="14">
                  <c:v>0.92643599999999993</c:v>
                </c:pt>
                <c:pt idx="15">
                  <c:v>0.92134099999999997</c:v>
                </c:pt>
                <c:pt idx="16">
                  <c:v>0.92643599999999993</c:v>
                </c:pt>
                <c:pt idx="17">
                  <c:v>0.89157900000000001</c:v>
                </c:pt>
                <c:pt idx="18">
                  <c:v>0.73079299999999991</c:v>
                </c:pt>
                <c:pt idx="19">
                  <c:v>0.91635599999999995</c:v>
                </c:pt>
                <c:pt idx="20">
                  <c:v>0.9758</c:v>
                </c:pt>
                <c:pt idx="21">
                  <c:v>0.91593399999999991</c:v>
                </c:pt>
                <c:pt idx="22">
                  <c:v>0.93059199999999997</c:v>
                </c:pt>
                <c:pt idx="23">
                  <c:v>1.0843700000000001</c:v>
                </c:pt>
                <c:pt idx="24">
                  <c:v>1.0147600000000001</c:v>
                </c:pt>
                <c:pt idx="25">
                  <c:v>0.93668799999999997</c:v>
                </c:pt>
                <c:pt idx="26">
                  <c:v>0.90599099999999999</c:v>
                </c:pt>
                <c:pt idx="27">
                  <c:v>0.92179800000000001</c:v>
                </c:pt>
                <c:pt idx="28">
                  <c:v>0.93668799999999997</c:v>
                </c:pt>
                <c:pt idx="29">
                  <c:v>0.96384099999999995</c:v>
                </c:pt>
                <c:pt idx="30">
                  <c:v>0.90599099999999999</c:v>
                </c:pt>
                <c:pt idx="31">
                  <c:v>0.90939199999999998</c:v>
                </c:pt>
                <c:pt idx="32">
                  <c:v>0.90259000000000011</c:v>
                </c:pt>
                <c:pt idx="33">
                  <c:v>0.79958600000000002</c:v>
                </c:pt>
                <c:pt idx="34">
                  <c:v>0.93173299999999992</c:v>
                </c:pt>
                <c:pt idx="35">
                  <c:v>0.92729399999999995</c:v>
                </c:pt>
                <c:pt idx="36">
                  <c:v>0.90939199999999998</c:v>
                </c:pt>
                <c:pt idx="37">
                  <c:v>0.90939199999999998</c:v>
                </c:pt>
                <c:pt idx="38">
                  <c:v>1.12462</c:v>
                </c:pt>
                <c:pt idx="39">
                  <c:v>0.90939199999999998</c:v>
                </c:pt>
                <c:pt idx="40">
                  <c:v>0.90939199999999998</c:v>
                </c:pt>
                <c:pt idx="41">
                  <c:v>0.93668799999999997</c:v>
                </c:pt>
                <c:pt idx="42">
                  <c:v>0.90939199999999998</c:v>
                </c:pt>
                <c:pt idx="43">
                  <c:v>0.93668799999999997</c:v>
                </c:pt>
                <c:pt idx="44">
                  <c:v>1.15191</c:v>
                </c:pt>
                <c:pt idx="45">
                  <c:v>0.93668799999999997</c:v>
                </c:pt>
                <c:pt idx="46">
                  <c:v>0.94548499999999991</c:v>
                </c:pt>
                <c:pt idx="47">
                  <c:v>0.93120700000000001</c:v>
                </c:pt>
                <c:pt idx="48">
                  <c:v>0.93909799999999999</c:v>
                </c:pt>
                <c:pt idx="49">
                  <c:v>0.93668799999999997</c:v>
                </c:pt>
                <c:pt idx="50">
                  <c:v>0.93668799999999997</c:v>
                </c:pt>
                <c:pt idx="51">
                  <c:v>0.93668799999999997</c:v>
                </c:pt>
                <c:pt idx="52">
                  <c:v>0.93774299999999999</c:v>
                </c:pt>
                <c:pt idx="53">
                  <c:v>0.98224299999999998</c:v>
                </c:pt>
                <c:pt idx="54">
                  <c:v>0.94548499999999991</c:v>
                </c:pt>
                <c:pt idx="55">
                  <c:v>0.94329799999999997</c:v>
                </c:pt>
                <c:pt idx="56">
                  <c:v>0.94548499999999991</c:v>
                </c:pt>
                <c:pt idx="57">
                  <c:v>0.93668799999999997</c:v>
                </c:pt>
                <c:pt idx="58">
                  <c:v>0.92520499999999994</c:v>
                </c:pt>
                <c:pt idx="59">
                  <c:v>0.93668799999999997</c:v>
                </c:pt>
                <c:pt idx="60">
                  <c:v>0.89743299999999993</c:v>
                </c:pt>
                <c:pt idx="61">
                  <c:v>0.93711099999999992</c:v>
                </c:pt>
                <c:pt idx="62">
                  <c:v>0.97937199999999991</c:v>
                </c:pt>
                <c:pt idx="63">
                  <c:v>0.90939199999999998</c:v>
                </c:pt>
                <c:pt idx="64">
                  <c:v>1.0307900000000001</c:v>
                </c:pt>
                <c:pt idx="65">
                  <c:v>0.92643599999999993</c:v>
                </c:pt>
                <c:pt idx="66">
                  <c:v>0.92643599999999993</c:v>
                </c:pt>
                <c:pt idx="67">
                  <c:v>0.95601599999999998</c:v>
                </c:pt>
                <c:pt idx="68">
                  <c:v>0.93766699999999992</c:v>
                </c:pt>
                <c:pt idx="69">
                  <c:v>0.98018799999999995</c:v>
                </c:pt>
                <c:pt idx="70">
                  <c:v>0.92986399999999991</c:v>
                </c:pt>
                <c:pt idx="71">
                  <c:v>0.96648599999999996</c:v>
                </c:pt>
                <c:pt idx="72">
                  <c:v>0.89416200000000001</c:v>
                </c:pt>
                <c:pt idx="73">
                  <c:v>0.98439499999999991</c:v>
                </c:pt>
                <c:pt idx="74">
                  <c:v>0.90599099999999999</c:v>
                </c:pt>
                <c:pt idx="75">
                  <c:v>0.90599099999999999</c:v>
                </c:pt>
                <c:pt idx="76">
                  <c:v>0.90599099999999999</c:v>
                </c:pt>
                <c:pt idx="77">
                  <c:v>0.90599099999999999</c:v>
                </c:pt>
                <c:pt idx="78">
                  <c:v>0.90259000000000011</c:v>
                </c:pt>
                <c:pt idx="79">
                  <c:v>0.90259000000000011</c:v>
                </c:pt>
                <c:pt idx="80">
                  <c:v>0.90259000000000011</c:v>
                </c:pt>
                <c:pt idx="81">
                  <c:v>0.89574299999999996</c:v>
                </c:pt>
                <c:pt idx="82">
                  <c:v>0.90259000000000011</c:v>
                </c:pt>
                <c:pt idx="83">
                  <c:v>0.90259000000000011</c:v>
                </c:pt>
                <c:pt idx="84">
                  <c:v>0.79958600000000002</c:v>
                </c:pt>
                <c:pt idx="85">
                  <c:v>0.90259000000000011</c:v>
                </c:pt>
                <c:pt idx="86">
                  <c:v>0.90259000000000011</c:v>
                </c:pt>
                <c:pt idx="87">
                  <c:v>0.90599099999999999</c:v>
                </c:pt>
                <c:pt idx="88">
                  <c:v>0.90599099999999999</c:v>
                </c:pt>
                <c:pt idx="89">
                  <c:v>0.90599099999999999</c:v>
                </c:pt>
                <c:pt idx="90">
                  <c:v>0.90599099999999999</c:v>
                </c:pt>
                <c:pt idx="91">
                  <c:v>0.90599099999999999</c:v>
                </c:pt>
                <c:pt idx="92">
                  <c:v>0.90599099999999999</c:v>
                </c:pt>
                <c:pt idx="93">
                  <c:v>0.90599099999999999</c:v>
                </c:pt>
                <c:pt idx="94">
                  <c:v>0.90599099999999999</c:v>
                </c:pt>
                <c:pt idx="95">
                  <c:v>0.90599099999999999</c:v>
                </c:pt>
                <c:pt idx="96">
                  <c:v>0.90259000000000011</c:v>
                </c:pt>
                <c:pt idx="97">
                  <c:v>0.93041599999999991</c:v>
                </c:pt>
                <c:pt idx="98">
                  <c:v>0.90599099999999999</c:v>
                </c:pt>
                <c:pt idx="99">
                  <c:v>0.89701599999999992</c:v>
                </c:pt>
                <c:pt idx="100">
                  <c:v>0.90599099999999999</c:v>
                </c:pt>
                <c:pt idx="101">
                  <c:v>0.90599099999999999</c:v>
                </c:pt>
                <c:pt idx="102">
                  <c:v>0.90599099999999999</c:v>
                </c:pt>
                <c:pt idx="103">
                  <c:v>0.90599099999999999</c:v>
                </c:pt>
                <c:pt idx="104">
                  <c:v>0.90599099999999999</c:v>
                </c:pt>
                <c:pt idx="105">
                  <c:v>0.90599099999999999</c:v>
                </c:pt>
                <c:pt idx="106">
                  <c:v>0.90599099999999999</c:v>
                </c:pt>
                <c:pt idx="107">
                  <c:v>0.90599099999999999</c:v>
                </c:pt>
                <c:pt idx="108">
                  <c:v>0.90599099999999999</c:v>
                </c:pt>
                <c:pt idx="109">
                  <c:v>0.90599099999999999</c:v>
                </c:pt>
                <c:pt idx="110">
                  <c:v>0.90599099999999999</c:v>
                </c:pt>
                <c:pt idx="111">
                  <c:v>0.90599099999999999</c:v>
                </c:pt>
                <c:pt idx="112">
                  <c:v>0.90599099999999999</c:v>
                </c:pt>
                <c:pt idx="113">
                  <c:v>0.90599099999999999</c:v>
                </c:pt>
                <c:pt idx="114">
                  <c:v>0.90599099999999999</c:v>
                </c:pt>
                <c:pt idx="115">
                  <c:v>0.90599099999999999</c:v>
                </c:pt>
                <c:pt idx="116">
                  <c:v>0.90599099999999999</c:v>
                </c:pt>
                <c:pt idx="117">
                  <c:v>0.90599099999999999</c:v>
                </c:pt>
                <c:pt idx="118">
                  <c:v>0.90599099999999999</c:v>
                </c:pt>
                <c:pt idx="119">
                  <c:v>0.90599099999999999</c:v>
                </c:pt>
                <c:pt idx="120">
                  <c:v>0.90599099999999999</c:v>
                </c:pt>
                <c:pt idx="121">
                  <c:v>0.90599099999999999</c:v>
                </c:pt>
                <c:pt idx="122">
                  <c:v>0.90599099999999999</c:v>
                </c:pt>
                <c:pt idx="123">
                  <c:v>0.90599099999999999</c:v>
                </c:pt>
                <c:pt idx="124">
                  <c:v>0.90599099999999999</c:v>
                </c:pt>
                <c:pt idx="125">
                  <c:v>0.90599099999999999</c:v>
                </c:pt>
                <c:pt idx="126">
                  <c:v>0.90599099999999999</c:v>
                </c:pt>
                <c:pt idx="127">
                  <c:v>0.90599099999999999</c:v>
                </c:pt>
                <c:pt idx="128">
                  <c:v>0.90599099999999999</c:v>
                </c:pt>
                <c:pt idx="129">
                  <c:v>0.90599099999999999</c:v>
                </c:pt>
                <c:pt idx="130">
                  <c:v>0.90599099999999999</c:v>
                </c:pt>
                <c:pt idx="131">
                  <c:v>0.90599099999999999</c:v>
                </c:pt>
                <c:pt idx="132">
                  <c:v>0.90599099999999999</c:v>
                </c:pt>
                <c:pt idx="133">
                  <c:v>0.90599099999999999</c:v>
                </c:pt>
                <c:pt idx="134">
                  <c:v>0.90599099999999999</c:v>
                </c:pt>
                <c:pt idx="135">
                  <c:v>0.90599099999999999</c:v>
                </c:pt>
                <c:pt idx="136">
                  <c:v>0.90599099999999999</c:v>
                </c:pt>
                <c:pt idx="137">
                  <c:v>0.90599099999999999</c:v>
                </c:pt>
                <c:pt idx="138">
                  <c:v>0.90599099999999999</c:v>
                </c:pt>
                <c:pt idx="139">
                  <c:v>0.90599099999999999</c:v>
                </c:pt>
                <c:pt idx="140">
                  <c:v>0.90599099999999999</c:v>
                </c:pt>
                <c:pt idx="141">
                  <c:v>0.90599099999999999</c:v>
                </c:pt>
                <c:pt idx="142">
                  <c:v>0.90599099999999999</c:v>
                </c:pt>
                <c:pt idx="143">
                  <c:v>0.90599099999999999</c:v>
                </c:pt>
                <c:pt idx="144">
                  <c:v>0.90599099999999999</c:v>
                </c:pt>
                <c:pt idx="145">
                  <c:v>0.90599099999999999</c:v>
                </c:pt>
                <c:pt idx="146">
                  <c:v>0.90599099999999999</c:v>
                </c:pt>
                <c:pt idx="147">
                  <c:v>0.90599099999999999</c:v>
                </c:pt>
                <c:pt idx="148">
                  <c:v>0.90599099999999999</c:v>
                </c:pt>
                <c:pt idx="149">
                  <c:v>0.90599099999999999</c:v>
                </c:pt>
                <c:pt idx="150">
                  <c:v>0.90599099999999999</c:v>
                </c:pt>
                <c:pt idx="151">
                  <c:v>0.90599099999999999</c:v>
                </c:pt>
                <c:pt idx="152">
                  <c:v>0.90599099999999999</c:v>
                </c:pt>
                <c:pt idx="153">
                  <c:v>0.90599099999999999</c:v>
                </c:pt>
                <c:pt idx="154">
                  <c:v>0.90599099999999999</c:v>
                </c:pt>
                <c:pt idx="155">
                  <c:v>0.90599099999999999</c:v>
                </c:pt>
                <c:pt idx="156">
                  <c:v>0.90599099999999999</c:v>
                </c:pt>
                <c:pt idx="157">
                  <c:v>0.89462299999999995</c:v>
                </c:pt>
                <c:pt idx="158">
                  <c:v>0.90599099999999999</c:v>
                </c:pt>
                <c:pt idx="159">
                  <c:v>0.90599099999999999</c:v>
                </c:pt>
                <c:pt idx="160">
                  <c:v>0.90599099999999999</c:v>
                </c:pt>
                <c:pt idx="161">
                  <c:v>0.90599099999999999</c:v>
                </c:pt>
                <c:pt idx="162">
                  <c:v>0.90599099999999999</c:v>
                </c:pt>
                <c:pt idx="163">
                  <c:v>0.90599099999999999</c:v>
                </c:pt>
                <c:pt idx="164">
                  <c:v>0.90599099999999999</c:v>
                </c:pt>
                <c:pt idx="165">
                  <c:v>0.90599099999999999</c:v>
                </c:pt>
                <c:pt idx="166">
                  <c:v>0.90599099999999999</c:v>
                </c:pt>
                <c:pt idx="167">
                  <c:v>0.90599099999999999</c:v>
                </c:pt>
                <c:pt idx="168">
                  <c:v>0.90599099999999999</c:v>
                </c:pt>
                <c:pt idx="169">
                  <c:v>0.90599099999999999</c:v>
                </c:pt>
                <c:pt idx="170">
                  <c:v>0.90599099999999999</c:v>
                </c:pt>
                <c:pt idx="171">
                  <c:v>0.90599099999999999</c:v>
                </c:pt>
                <c:pt idx="172">
                  <c:v>0.90599099999999999</c:v>
                </c:pt>
                <c:pt idx="173">
                  <c:v>0.90599099999999999</c:v>
                </c:pt>
                <c:pt idx="174">
                  <c:v>0.90599099999999999</c:v>
                </c:pt>
                <c:pt idx="175">
                  <c:v>0.90599099999999999</c:v>
                </c:pt>
                <c:pt idx="176">
                  <c:v>0.90599099999999999</c:v>
                </c:pt>
                <c:pt idx="177">
                  <c:v>0.90599099999999999</c:v>
                </c:pt>
                <c:pt idx="178">
                  <c:v>0.90599099999999999</c:v>
                </c:pt>
                <c:pt idx="179">
                  <c:v>0.90599099999999999</c:v>
                </c:pt>
                <c:pt idx="180">
                  <c:v>0.90599099999999999</c:v>
                </c:pt>
                <c:pt idx="181">
                  <c:v>0.90599099999999999</c:v>
                </c:pt>
                <c:pt idx="182">
                  <c:v>0.90599099999999999</c:v>
                </c:pt>
                <c:pt idx="183">
                  <c:v>0.90599099999999999</c:v>
                </c:pt>
                <c:pt idx="184">
                  <c:v>0.90599099999999999</c:v>
                </c:pt>
                <c:pt idx="185">
                  <c:v>0.90599099999999999</c:v>
                </c:pt>
                <c:pt idx="186">
                  <c:v>0.90599099999999999</c:v>
                </c:pt>
                <c:pt idx="187">
                  <c:v>0.90599099999999999</c:v>
                </c:pt>
                <c:pt idx="188">
                  <c:v>0.90599099999999999</c:v>
                </c:pt>
                <c:pt idx="189">
                  <c:v>0.90599099999999999</c:v>
                </c:pt>
                <c:pt idx="190">
                  <c:v>0.90599099999999999</c:v>
                </c:pt>
                <c:pt idx="191">
                  <c:v>0.90599099999999999</c:v>
                </c:pt>
                <c:pt idx="192">
                  <c:v>0.90599099999999999</c:v>
                </c:pt>
                <c:pt idx="193">
                  <c:v>0.90599099999999999</c:v>
                </c:pt>
                <c:pt idx="194">
                  <c:v>0.90599099999999999</c:v>
                </c:pt>
                <c:pt idx="195">
                  <c:v>0.90599099999999999</c:v>
                </c:pt>
                <c:pt idx="196">
                  <c:v>0.90599099999999999</c:v>
                </c:pt>
                <c:pt idx="197">
                  <c:v>0.90599099999999999</c:v>
                </c:pt>
                <c:pt idx="198">
                  <c:v>0.90599099999999999</c:v>
                </c:pt>
                <c:pt idx="199">
                  <c:v>0.90599099999999999</c:v>
                </c:pt>
                <c:pt idx="200">
                  <c:v>0.90599099999999999</c:v>
                </c:pt>
                <c:pt idx="201">
                  <c:v>0.90599099999999999</c:v>
                </c:pt>
                <c:pt idx="202">
                  <c:v>0.90599099999999999</c:v>
                </c:pt>
                <c:pt idx="203">
                  <c:v>0.90599099999999999</c:v>
                </c:pt>
                <c:pt idx="204">
                  <c:v>0.90599099999999999</c:v>
                </c:pt>
                <c:pt idx="205">
                  <c:v>0.90599099999999999</c:v>
                </c:pt>
                <c:pt idx="206">
                  <c:v>0.90599099999999999</c:v>
                </c:pt>
                <c:pt idx="207">
                  <c:v>0.90599099999999999</c:v>
                </c:pt>
                <c:pt idx="208">
                  <c:v>0.90599099999999999</c:v>
                </c:pt>
                <c:pt idx="209">
                  <c:v>0.90599099999999999</c:v>
                </c:pt>
                <c:pt idx="210">
                  <c:v>0.90599099999999999</c:v>
                </c:pt>
                <c:pt idx="211">
                  <c:v>0.90599099999999999</c:v>
                </c:pt>
                <c:pt idx="212">
                  <c:v>0.90599099999999999</c:v>
                </c:pt>
                <c:pt idx="213">
                  <c:v>0.90599099999999999</c:v>
                </c:pt>
                <c:pt idx="214">
                  <c:v>0.90599099999999999</c:v>
                </c:pt>
                <c:pt idx="215">
                  <c:v>0.90599099999999999</c:v>
                </c:pt>
                <c:pt idx="216">
                  <c:v>0.90599099999999999</c:v>
                </c:pt>
                <c:pt idx="217">
                  <c:v>0.90599099999999999</c:v>
                </c:pt>
                <c:pt idx="218">
                  <c:v>0.90599099999999999</c:v>
                </c:pt>
                <c:pt idx="219">
                  <c:v>0.90599099999999999</c:v>
                </c:pt>
                <c:pt idx="220">
                  <c:v>0.90599099999999999</c:v>
                </c:pt>
                <c:pt idx="221">
                  <c:v>0.90599099999999999</c:v>
                </c:pt>
                <c:pt idx="222">
                  <c:v>0.90599099999999999</c:v>
                </c:pt>
                <c:pt idx="223">
                  <c:v>0.90599099999999999</c:v>
                </c:pt>
                <c:pt idx="224">
                  <c:v>0.90599099999999999</c:v>
                </c:pt>
                <c:pt idx="225">
                  <c:v>0.90599099999999999</c:v>
                </c:pt>
                <c:pt idx="226">
                  <c:v>0.90599099999999999</c:v>
                </c:pt>
                <c:pt idx="227">
                  <c:v>0.90599099999999999</c:v>
                </c:pt>
                <c:pt idx="228">
                  <c:v>0.90599099999999999</c:v>
                </c:pt>
                <c:pt idx="229">
                  <c:v>0.89462299999999995</c:v>
                </c:pt>
                <c:pt idx="230">
                  <c:v>0.90599099999999999</c:v>
                </c:pt>
                <c:pt idx="231">
                  <c:v>0.90599099999999999</c:v>
                </c:pt>
                <c:pt idx="232">
                  <c:v>0.90599099999999999</c:v>
                </c:pt>
                <c:pt idx="233">
                  <c:v>0.90599099999999999</c:v>
                </c:pt>
                <c:pt idx="234">
                  <c:v>0.90599099999999999</c:v>
                </c:pt>
                <c:pt idx="235">
                  <c:v>0.90599099999999999</c:v>
                </c:pt>
                <c:pt idx="236">
                  <c:v>0.90599099999999999</c:v>
                </c:pt>
                <c:pt idx="237">
                  <c:v>0.90599099999999999</c:v>
                </c:pt>
                <c:pt idx="238">
                  <c:v>0.90599099999999999</c:v>
                </c:pt>
                <c:pt idx="239">
                  <c:v>0.89701599999999992</c:v>
                </c:pt>
                <c:pt idx="240">
                  <c:v>0.90599099999999999</c:v>
                </c:pt>
                <c:pt idx="241">
                  <c:v>0.90599099999999999</c:v>
                </c:pt>
                <c:pt idx="242">
                  <c:v>0.90599099999999999</c:v>
                </c:pt>
                <c:pt idx="243">
                  <c:v>0.90599099999999999</c:v>
                </c:pt>
                <c:pt idx="244">
                  <c:v>0.90599099999999999</c:v>
                </c:pt>
                <c:pt idx="245">
                  <c:v>0.90599099999999999</c:v>
                </c:pt>
                <c:pt idx="246">
                  <c:v>0.90599099999999999</c:v>
                </c:pt>
                <c:pt idx="247">
                  <c:v>0.90599099999999999</c:v>
                </c:pt>
                <c:pt idx="248">
                  <c:v>0.90599099999999999</c:v>
                </c:pt>
                <c:pt idx="249">
                  <c:v>0.90599099999999999</c:v>
                </c:pt>
                <c:pt idx="250">
                  <c:v>0.92356499999999997</c:v>
                </c:pt>
                <c:pt idx="251">
                  <c:v>0.90599099999999999</c:v>
                </c:pt>
                <c:pt idx="252">
                  <c:v>0.90599099999999999</c:v>
                </c:pt>
                <c:pt idx="253">
                  <c:v>0.90599099999999999</c:v>
                </c:pt>
                <c:pt idx="254">
                  <c:v>0.90599099999999999</c:v>
                </c:pt>
                <c:pt idx="255">
                  <c:v>0.90599099999999999</c:v>
                </c:pt>
                <c:pt idx="256">
                  <c:v>0.90599099999999999</c:v>
                </c:pt>
                <c:pt idx="257">
                  <c:v>0.90599099999999999</c:v>
                </c:pt>
                <c:pt idx="258">
                  <c:v>0.90599099999999999</c:v>
                </c:pt>
                <c:pt idx="259">
                  <c:v>0.90599099999999999</c:v>
                </c:pt>
                <c:pt idx="260">
                  <c:v>0.90599099999999999</c:v>
                </c:pt>
                <c:pt idx="261">
                  <c:v>0.90599099999999999</c:v>
                </c:pt>
                <c:pt idx="262">
                  <c:v>0.90599099999999999</c:v>
                </c:pt>
                <c:pt idx="263">
                  <c:v>0.90599099999999999</c:v>
                </c:pt>
                <c:pt idx="264">
                  <c:v>0.90599099999999999</c:v>
                </c:pt>
                <c:pt idx="265">
                  <c:v>0.90599099999999999</c:v>
                </c:pt>
                <c:pt idx="266">
                  <c:v>0.90599099999999999</c:v>
                </c:pt>
                <c:pt idx="267">
                  <c:v>0.90599099999999999</c:v>
                </c:pt>
                <c:pt idx="268">
                  <c:v>0.90599099999999999</c:v>
                </c:pt>
                <c:pt idx="269">
                  <c:v>0.90599099999999999</c:v>
                </c:pt>
                <c:pt idx="270">
                  <c:v>0.90599099999999999</c:v>
                </c:pt>
                <c:pt idx="271">
                  <c:v>0.90599099999999999</c:v>
                </c:pt>
                <c:pt idx="272">
                  <c:v>0.90599099999999999</c:v>
                </c:pt>
                <c:pt idx="273">
                  <c:v>0.90599099999999999</c:v>
                </c:pt>
                <c:pt idx="274">
                  <c:v>0.90599099999999999</c:v>
                </c:pt>
                <c:pt idx="275">
                  <c:v>0.86918000000000006</c:v>
                </c:pt>
                <c:pt idx="276">
                  <c:v>0.94721899999999992</c:v>
                </c:pt>
              </c:numCache>
            </c:numRef>
          </c:yVal>
          <c:smooth val="0"/>
        </c:ser>
        <c:ser>
          <c:idx val="1"/>
          <c:order val="1"/>
          <c:tx>
            <c:strRef>
              <c:f>Resten!$AX$5</c:f>
              <c:strCache>
                <c:ptCount val="1"/>
                <c:pt idx="0">
                  <c:v>CD</c:v>
                </c:pt>
              </c:strCache>
            </c:strRef>
          </c:tx>
          <c:spPr>
            <a:ln w="28575">
              <a:noFill/>
            </a:ln>
          </c:spPr>
          <c:marker>
            <c:symbol val="diamond"/>
            <c:size val="7"/>
            <c:spPr>
              <a:solidFill>
                <a:srgbClr val="FF0000"/>
              </a:solidFill>
              <a:ln>
                <a:noFill/>
              </a:ln>
            </c:spPr>
          </c:marker>
          <c:dPt>
            <c:idx val="277"/>
            <c:marker>
              <c:symbol val="diamond"/>
              <c:size val="15"/>
            </c:marker>
            <c:bubble3D val="0"/>
          </c:dPt>
          <c:xVal>
            <c:numRef>
              <c:f>Resten!$AV$6:$AV$283</c:f>
              <c:numCache>
                <c:formatCode>General</c:formatCode>
                <c:ptCount val="278"/>
                <c:pt idx="0">
                  <c:v>0.99354399999999998</c:v>
                </c:pt>
                <c:pt idx="1">
                  <c:v>0.87663899999999995</c:v>
                </c:pt>
                <c:pt idx="2">
                  <c:v>0.98925299999999994</c:v>
                </c:pt>
                <c:pt idx="3">
                  <c:v>0.86297699999999999</c:v>
                </c:pt>
                <c:pt idx="4">
                  <c:v>0.89053199999999999</c:v>
                </c:pt>
                <c:pt idx="5">
                  <c:v>0.84329799999999999</c:v>
                </c:pt>
                <c:pt idx="6">
                  <c:v>0.89038399999999995</c:v>
                </c:pt>
                <c:pt idx="7">
                  <c:v>0.88751099999999994</c:v>
                </c:pt>
                <c:pt idx="8">
                  <c:v>0.92668799999999996</c:v>
                </c:pt>
                <c:pt idx="9">
                  <c:v>0.80620399999999992</c:v>
                </c:pt>
                <c:pt idx="10">
                  <c:v>0.81256799999999996</c:v>
                </c:pt>
                <c:pt idx="11">
                  <c:v>0.68278299999999992</c:v>
                </c:pt>
                <c:pt idx="12">
                  <c:v>0.73909499999999995</c:v>
                </c:pt>
                <c:pt idx="13">
                  <c:v>0.85537699999999994</c:v>
                </c:pt>
                <c:pt idx="14">
                  <c:v>0.50150499999999998</c:v>
                </c:pt>
                <c:pt idx="15">
                  <c:v>0.78496599999999994</c:v>
                </c:pt>
                <c:pt idx="16">
                  <c:v>0.60638099999999995</c:v>
                </c:pt>
                <c:pt idx="17">
                  <c:v>0.82027399999999995</c:v>
                </c:pt>
                <c:pt idx="18">
                  <c:v>0.85214400000000001</c:v>
                </c:pt>
                <c:pt idx="19">
                  <c:v>0.5555500000000001</c:v>
                </c:pt>
                <c:pt idx="20">
                  <c:v>0.82840599999999998</c:v>
                </c:pt>
                <c:pt idx="21">
                  <c:v>0.65856399999999993</c:v>
                </c:pt>
                <c:pt idx="22">
                  <c:v>0.78249599999999997</c:v>
                </c:pt>
                <c:pt idx="23">
                  <c:v>0.85644799999999999</c:v>
                </c:pt>
                <c:pt idx="24">
                  <c:v>0.75493199999999994</c:v>
                </c:pt>
                <c:pt idx="25">
                  <c:v>0.86547399999999997</c:v>
                </c:pt>
                <c:pt idx="26">
                  <c:v>0.90578000000000003</c:v>
                </c:pt>
                <c:pt idx="27">
                  <c:v>0.91691199999999995</c:v>
                </c:pt>
                <c:pt idx="28">
                  <c:v>0.89432299999999998</c:v>
                </c:pt>
                <c:pt idx="29">
                  <c:v>0.979518</c:v>
                </c:pt>
                <c:pt idx="30">
                  <c:v>0.90578000000000003</c:v>
                </c:pt>
                <c:pt idx="31">
                  <c:v>0.89626699999999992</c:v>
                </c:pt>
                <c:pt idx="32">
                  <c:v>0.91010199999999997</c:v>
                </c:pt>
                <c:pt idx="33">
                  <c:v>0.97051599999999993</c:v>
                </c:pt>
                <c:pt idx="34">
                  <c:v>0.88761199999999996</c:v>
                </c:pt>
                <c:pt idx="35">
                  <c:v>0.91490799999999994</c:v>
                </c:pt>
                <c:pt idx="36">
                  <c:v>0.89416799999999996</c:v>
                </c:pt>
                <c:pt idx="37">
                  <c:v>0.89416799999999996</c:v>
                </c:pt>
                <c:pt idx="38">
                  <c:v>1</c:v>
                </c:pt>
                <c:pt idx="39">
                  <c:v>0.86628299999999991</c:v>
                </c:pt>
                <c:pt idx="40">
                  <c:v>0.89416799999999996</c:v>
                </c:pt>
                <c:pt idx="41">
                  <c:v>0.89432299999999998</c:v>
                </c:pt>
                <c:pt idx="42">
                  <c:v>0.89416799999999996</c:v>
                </c:pt>
                <c:pt idx="43">
                  <c:v>0.89432299999999998</c:v>
                </c:pt>
                <c:pt idx="44">
                  <c:v>1</c:v>
                </c:pt>
                <c:pt idx="45">
                  <c:v>0.86643799999999993</c:v>
                </c:pt>
                <c:pt idx="46">
                  <c:v>0.88655200000000001</c:v>
                </c:pt>
                <c:pt idx="47">
                  <c:v>0.90084399999999998</c:v>
                </c:pt>
                <c:pt idx="48">
                  <c:v>0.89921299999999993</c:v>
                </c:pt>
                <c:pt idx="49">
                  <c:v>0.89432299999999998</c:v>
                </c:pt>
                <c:pt idx="50">
                  <c:v>0.89432299999999998</c:v>
                </c:pt>
                <c:pt idx="51">
                  <c:v>0.89432299999999998</c:v>
                </c:pt>
                <c:pt idx="52">
                  <c:v>0.91913699999999998</c:v>
                </c:pt>
                <c:pt idx="53">
                  <c:v>0.92844899999999997</c:v>
                </c:pt>
                <c:pt idx="54">
                  <c:v>0.88655200000000001</c:v>
                </c:pt>
                <c:pt idx="55">
                  <c:v>0.88645799999999997</c:v>
                </c:pt>
                <c:pt idx="56">
                  <c:v>0.88655200000000001</c:v>
                </c:pt>
                <c:pt idx="57">
                  <c:v>0.89432299999999998</c:v>
                </c:pt>
                <c:pt idx="58">
                  <c:v>0.89432299999999998</c:v>
                </c:pt>
                <c:pt idx="59">
                  <c:v>0.89432299999999998</c:v>
                </c:pt>
                <c:pt idx="60">
                  <c:v>0.88761199999999996</c:v>
                </c:pt>
                <c:pt idx="61">
                  <c:v>0.87861299999999998</c:v>
                </c:pt>
                <c:pt idx="62">
                  <c:v>0.95961199999999991</c:v>
                </c:pt>
                <c:pt idx="63">
                  <c:v>0.89416799999999996</c:v>
                </c:pt>
                <c:pt idx="64">
                  <c:v>0.90370000000000006</c:v>
                </c:pt>
                <c:pt idx="65">
                  <c:v>0.81172899999999992</c:v>
                </c:pt>
                <c:pt idx="66">
                  <c:v>0.58976499999999998</c:v>
                </c:pt>
                <c:pt idx="67">
                  <c:v>0.88898899999999992</c:v>
                </c:pt>
                <c:pt idx="68">
                  <c:v>0.88187199999999999</c:v>
                </c:pt>
                <c:pt idx="69">
                  <c:v>0.904613</c:v>
                </c:pt>
                <c:pt idx="70">
                  <c:v>0.89428399999999997</c:v>
                </c:pt>
                <c:pt idx="71">
                  <c:v>0.92314000000000007</c:v>
                </c:pt>
                <c:pt idx="72">
                  <c:v>0.92408199999999996</c:v>
                </c:pt>
                <c:pt idx="73">
                  <c:v>0.92484199999999994</c:v>
                </c:pt>
                <c:pt idx="74">
                  <c:v>0.90578000000000003</c:v>
                </c:pt>
                <c:pt idx="75">
                  <c:v>0.90578000000000003</c:v>
                </c:pt>
                <c:pt idx="76">
                  <c:v>0.90578000000000003</c:v>
                </c:pt>
                <c:pt idx="77">
                  <c:v>0.90578000000000003</c:v>
                </c:pt>
                <c:pt idx="78">
                  <c:v>0.91010199999999997</c:v>
                </c:pt>
                <c:pt idx="79">
                  <c:v>0.91010199999999997</c:v>
                </c:pt>
                <c:pt idx="80">
                  <c:v>0.91010199999999997</c:v>
                </c:pt>
                <c:pt idx="81">
                  <c:v>0.89416799999999996</c:v>
                </c:pt>
                <c:pt idx="82">
                  <c:v>0.91010199999999997</c:v>
                </c:pt>
                <c:pt idx="83">
                  <c:v>0.91010199999999997</c:v>
                </c:pt>
                <c:pt idx="84">
                  <c:v>0.97051599999999993</c:v>
                </c:pt>
                <c:pt idx="85">
                  <c:v>0.91010199999999997</c:v>
                </c:pt>
                <c:pt idx="86">
                  <c:v>0.91010199999999997</c:v>
                </c:pt>
                <c:pt idx="87">
                  <c:v>0.90578000000000003</c:v>
                </c:pt>
                <c:pt idx="88">
                  <c:v>0.90578000000000003</c:v>
                </c:pt>
                <c:pt idx="89">
                  <c:v>0.90578000000000003</c:v>
                </c:pt>
                <c:pt idx="90">
                  <c:v>0.90578000000000003</c:v>
                </c:pt>
                <c:pt idx="91">
                  <c:v>0.90578000000000003</c:v>
                </c:pt>
                <c:pt idx="92">
                  <c:v>0.90578000000000003</c:v>
                </c:pt>
                <c:pt idx="93">
                  <c:v>0.90578000000000003</c:v>
                </c:pt>
                <c:pt idx="94">
                  <c:v>0.90578000000000003</c:v>
                </c:pt>
                <c:pt idx="95">
                  <c:v>0.90578000000000003</c:v>
                </c:pt>
                <c:pt idx="96">
                  <c:v>0.91010199999999997</c:v>
                </c:pt>
                <c:pt idx="97">
                  <c:v>0.9083469999999999</c:v>
                </c:pt>
                <c:pt idx="98">
                  <c:v>0.90578000000000003</c:v>
                </c:pt>
                <c:pt idx="99">
                  <c:v>0.89903299999999997</c:v>
                </c:pt>
                <c:pt idx="100">
                  <c:v>0.90578000000000003</c:v>
                </c:pt>
                <c:pt idx="101">
                  <c:v>0.90578000000000003</c:v>
                </c:pt>
                <c:pt idx="102">
                  <c:v>0.90578000000000003</c:v>
                </c:pt>
                <c:pt idx="103">
                  <c:v>0.90578000000000003</c:v>
                </c:pt>
                <c:pt idx="104">
                  <c:v>0.90578000000000003</c:v>
                </c:pt>
                <c:pt idx="105">
                  <c:v>0.90578000000000003</c:v>
                </c:pt>
                <c:pt idx="106">
                  <c:v>0.90578000000000003</c:v>
                </c:pt>
                <c:pt idx="107">
                  <c:v>0.90578000000000003</c:v>
                </c:pt>
                <c:pt idx="108">
                  <c:v>0.90578000000000003</c:v>
                </c:pt>
                <c:pt idx="109">
                  <c:v>0.90578000000000003</c:v>
                </c:pt>
                <c:pt idx="110">
                  <c:v>0.90578000000000003</c:v>
                </c:pt>
                <c:pt idx="111">
                  <c:v>0.90578000000000003</c:v>
                </c:pt>
                <c:pt idx="112">
                  <c:v>0.90578000000000003</c:v>
                </c:pt>
                <c:pt idx="113">
                  <c:v>0.90578000000000003</c:v>
                </c:pt>
                <c:pt idx="114">
                  <c:v>0.90578000000000003</c:v>
                </c:pt>
                <c:pt idx="115">
                  <c:v>0.90578000000000003</c:v>
                </c:pt>
                <c:pt idx="116">
                  <c:v>0.90578000000000003</c:v>
                </c:pt>
                <c:pt idx="117">
                  <c:v>0.90578000000000003</c:v>
                </c:pt>
                <c:pt idx="118">
                  <c:v>0.90578000000000003</c:v>
                </c:pt>
                <c:pt idx="119">
                  <c:v>0.90578000000000003</c:v>
                </c:pt>
                <c:pt idx="120">
                  <c:v>0.90578000000000003</c:v>
                </c:pt>
                <c:pt idx="121">
                  <c:v>0.90578000000000003</c:v>
                </c:pt>
                <c:pt idx="122">
                  <c:v>0.90578000000000003</c:v>
                </c:pt>
                <c:pt idx="123">
                  <c:v>0.90578000000000003</c:v>
                </c:pt>
                <c:pt idx="124">
                  <c:v>0.90578000000000003</c:v>
                </c:pt>
                <c:pt idx="125">
                  <c:v>0.90578000000000003</c:v>
                </c:pt>
                <c:pt idx="126">
                  <c:v>0.90578000000000003</c:v>
                </c:pt>
                <c:pt idx="127">
                  <c:v>0.90578000000000003</c:v>
                </c:pt>
                <c:pt idx="128">
                  <c:v>0.90578000000000003</c:v>
                </c:pt>
                <c:pt idx="129">
                  <c:v>0.90578000000000003</c:v>
                </c:pt>
                <c:pt idx="130">
                  <c:v>0.90578000000000003</c:v>
                </c:pt>
                <c:pt idx="131">
                  <c:v>0.90578000000000003</c:v>
                </c:pt>
                <c:pt idx="132">
                  <c:v>0.90578000000000003</c:v>
                </c:pt>
                <c:pt idx="133">
                  <c:v>0.90578000000000003</c:v>
                </c:pt>
                <c:pt idx="134">
                  <c:v>0.90578000000000003</c:v>
                </c:pt>
                <c:pt idx="135">
                  <c:v>0.90578000000000003</c:v>
                </c:pt>
                <c:pt idx="136">
                  <c:v>0.90578000000000003</c:v>
                </c:pt>
                <c:pt idx="137">
                  <c:v>0.90578000000000003</c:v>
                </c:pt>
                <c:pt idx="138">
                  <c:v>0.90578000000000003</c:v>
                </c:pt>
                <c:pt idx="139">
                  <c:v>0.90578000000000003</c:v>
                </c:pt>
                <c:pt idx="140">
                  <c:v>0.90578000000000003</c:v>
                </c:pt>
                <c:pt idx="141">
                  <c:v>0.90578000000000003</c:v>
                </c:pt>
                <c:pt idx="142">
                  <c:v>0.90578000000000003</c:v>
                </c:pt>
                <c:pt idx="143">
                  <c:v>0.90578000000000003</c:v>
                </c:pt>
                <c:pt idx="144">
                  <c:v>0.90578000000000003</c:v>
                </c:pt>
                <c:pt idx="145">
                  <c:v>0.90578000000000003</c:v>
                </c:pt>
                <c:pt idx="146">
                  <c:v>0.90578000000000003</c:v>
                </c:pt>
                <c:pt idx="147">
                  <c:v>0.90578000000000003</c:v>
                </c:pt>
                <c:pt idx="148">
                  <c:v>0.90578000000000003</c:v>
                </c:pt>
                <c:pt idx="149">
                  <c:v>0.90578000000000003</c:v>
                </c:pt>
                <c:pt idx="150">
                  <c:v>0.90578000000000003</c:v>
                </c:pt>
                <c:pt idx="151">
                  <c:v>0.90578000000000003</c:v>
                </c:pt>
                <c:pt idx="152">
                  <c:v>0.90578000000000003</c:v>
                </c:pt>
                <c:pt idx="153">
                  <c:v>0.90578000000000003</c:v>
                </c:pt>
                <c:pt idx="154">
                  <c:v>0.90578000000000003</c:v>
                </c:pt>
                <c:pt idx="155">
                  <c:v>0.90578000000000003</c:v>
                </c:pt>
                <c:pt idx="156">
                  <c:v>0.90578000000000003</c:v>
                </c:pt>
                <c:pt idx="157">
                  <c:v>0.916879</c:v>
                </c:pt>
                <c:pt idx="158">
                  <c:v>0.90578000000000003</c:v>
                </c:pt>
                <c:pt idx="159">
                  <c:v>0.90578000000000003</c:v>
                </c:pt>
                <c:pt idx="160">
                  <c:v>0.90578000000000003</c:v>
                </c:pt>
                <c:pt idx="161">
                  <c:v>0.90578000000000003</c:v>
                </c:pt>
                <c:pt idx="162">
                  <c:v>0.90578000000000003</c:v>
                </c:pt>
                <c:pt idx="163">
                  <c:v>0.90578000000000003</c:v>
                </c:pt>
                <c:pt idx="164">
                  <c:v>0.90578000000000003</c:v>
                </c:pt>
                <c:pt idx="165">
                  <c:v>0.90578000000000003</c:v>
                </c:pt>
                <c:pt idx="166">
                  <c:v>0.90578000000000003</c:v>
                </c:pt>
                <c:pt idx="167">
                  <c:v>0.90578000000000003</c:v>
                </c:pt>
                <c:pt idx="168">
                  <c:v>0.90578000000000003</c:v>
                </c:pt>
                <c:pt idx="169">
                  <c:v>0.90578000000000003</c:v>
                </c:pt>
                <c:pt idx="170">
                  <c:v>0.90578000000000003</c:v>
                </c:pt>
                <c:pt idx="171">
                  <c:v>0.90578000000000003</c:v>
                </c:pt>
                <c:pt idx="172">
                  <c:v>0.90578000000000003</c:v>
                </c:pt>
                <c:pt idx="173">
                  <c:v>0.90578000000000003</c:v>
                </c:pt>
                <c:pt idx="174">
                  <c:v>0.90578000000000003</c:v>
                </c:pt>
                <c:pt idx="175">
                  <c:v>0.90578000000000003</c:v>
                </c:pt>
                <c:pt idx="176">
                  <c:v>0.90578000000000003</c:v>
                </c:pt>
                <c:pt idx="177">
                  <c:v>0.90578000000000003</c:v>
                </c:pt>
                <c:pt idx="178">
                  <c:v>0.90578000000000003</c:v>
                </c:pt>
                <c:pt idx="179">
                  <c:v>0.90578000000000003</c:v>
                </c:pt>
                <c:pt idx="180">
                  <c:v>0.90578000000000003</c:v>
                </c:pt>
                <c:pt idx="181">
                  <c:v>0.90578000000000003</c:v>
                </c:pt>
                <c:pt idx="182">
                  <c:v>0.90578000000000003</c:v>
                </c:pt>
                <c:pt idx="183">
                  <c:v>0.90578000000000003</c:v>
                </c:pt>
                <c:pt idx="184">
                  <c:v>0.90578000000000003</c:v>
                </c:pt>
                <c:pt idx="185">
                  <c:v>0.90578000000000003</c:v>
                </c:pt>
                <c:pt idx="186">
                  <c:v>0.90578000000000003</c:v>
                </c:pt>
                <c:pt idx="187">
                  <c:v>0.90578000000000003</c:v>
                </c:pt>
                <c:pt idx="188">
                  <c:v>0.90578000000000003</c:v>
                </c:pt>
                <c:pt idx="189">
                  <c:v>0.90578000000000003</c:v>
                </c:pt>
                <c:pt idx="190">
                  <c:v>0.90578000000000003</c:v>
                </c:pt>
                <c:pt idx="191">
                  <c:v>0.90578000000000003</c:v>
                </c:pt>
                <c:pt idx="192">
                  <c:v>0.90578000000000003</c:v>
                </c:pt>
                <c:pt idx="193">
                  <c:v>0.90578000000000003</c:v>
                </c:pt>
                <c:pt idx="194">
                  <c:v>0.90578000000000003</c:v>
                </c:pt>
                <c:pt idx="195">
                  <c:v>0.90578000000000003</c:v>
                </c:pt>
                <c:pt idx="196">
                  <c:v>0.90578000000000003</c:v>
                </c:pt>
                <c:pt idx="197">
                  <c:v>0.90578000000000003</c:v>
                </c:pt>
                <c:pt idx="198">
                  <c:v>0.90578000000000003</c:v>
                </c:pt>
                <c:pt idx="199">
                  <c:v>0.90578000000000003</c:v>
                </c:pt>
                <c:pt idx="200">
                  <c:v>0.90578000000000003</c:v>
                </c:pt>
                <c:pt idx="201">
                  <c:v>0.90578000000000003</c:v>
                </c:pt>
                <c:pt idx="202">
                  <c:v>0.90578000000000003</c:v>
                </c:pt>
                <c:pt idx="203">
                  <c:v>0.90578000000000003</c:v>
                </c:pt>
                <c:pt idx="204">
                  <c:v>0.90578000000000003</c:v>
                </c:pt>
                <c:pt idx="205">
                  <c:v>0.90578000000000003</c:v>
                </c:pt>
                <c:pt idx="206">
                  <c:v>0.90578000000000003</c:v>
                </c:pt>
                <c:pt idx="207">
                  <c:v>0.90578000000000003</c:v>
                </c:pt>
                <c:pt idx="208">
                  <c:v>0.90578000000000003</c:v>
                </c:pt>
                <c:pt idx="209">
                  <c:v>0.90578000000000003</c:v>
                </c:pt>
                <c:pt idx="210">
                  <c:v>0.90578000000000003</c:v>
                </c:pt>
                <c:pt idx="211">
                  <c:v>0.90578000000000003</c:v>
                </c:pt>
                <c:pt idx="212">
                  <c:v>0.90578000000000003</c:v>
                </c:pt>
                <c:pt idx="213">
                  <c:v>0.90578000000000003</c:v>
                </c:pt>
                <c:pt idx="214">
                  <c:v>0.90578000000000003</c:v>
                </c:pt>
                <c:pt idx="215">
                  <c:v>0.90578000000000003</c:v>
                </c:pt>
                <c:pt idx="216">
                  <c:v>0.90578000000000003</c:v>
                </c:pt>
                <c:pt idx="217">
                  <c:v>0.90578000000000003</c:v>
                </c:pt>
                <c:pt idx="218">
                  <c:v>0.90578000000000003</c:v>
                </c:pt>
                <c:pt idx="219">
                  <c:v>0.90578000000000003</c:v>
                </c:pt>
                <c:pt idx="220">
                  <c:v>0.90578000000000003</c:v>
                </c:pt>
                <c:pt idx="221">
                  <c:v>0.90578000000000003</c:v>
                </c:pt>
                <c:pt idx="222">
                  <c:v>0.90578000000000003</c:v>
                </c:pt>
                <c:pt idx="223">
                  <c:v>0.90578000000000003</c:v>
                </c:pt>
                <c:pt idx="224">
                  <c:v>0.90578000000000003</c:v>
                </c:pt>
                <c:pt idx="225">
                  <c:v>0.90578000000000003</c:v>
                </c:pt>
                <c:pt idx="226">
                  <c:v>0.90578000000000003</c:v>
                </c:pt>
                <c:pt idx="227">
                  <c:v>0.90578000000000003</c:v>
                </c:pt>
                <c:pt idx="228">
                  <c:v>0.90578000000000003</c:v>
                </c:pt>
                <c:pt idx="229">
                  <c:v>0.916879</c:v>
                </c:pt>
                <c:pt idx="230">
                  <c:v>0.90578000000000003</c:v>
                </c:pt>
                <c:pt idx="231">
                  <c:v>0.90578000000000003</c:v>
                </c:pt>
                <c:pt idx="232">
                  <c:v>0.90578000000000003</c:v>
                </c:pt>
                <c:pt idx="233">
                  <c:v>0.90578000000000003</c:v>
                </c:pt>
                <c:pt idx="234">
                  <c:v>0.90578000000000003</c:v>
                </c:pt>
                <c:pt idx="235">
                  <c:v>0.90578000000000003</c:v>
                </c:pt>
                <c:pt idx="236">
                  <c:v>0.90578000000000003</c:v>
                </c:pt>
                <c:pt idx="237">
                  <c:v>0.90578000000000003</c:v>
                </c:pt>
                <c:pt idx="238">
                  <c:v>0.90578000000000003</c:v>
                </c:pt>
                <c:pt idx="239">
                  <c:v>0.89903299999999997</c:v>
                </c:pt>
                <c:pt idx="240">
                  <c:v>0.90578000000000003</c:v>
                </c:pt>
                <c:pt idx="241">
                  <c:v>0.90578000000000003</c:v>
                </c:pt>
                <c:pt idx="242">
                  <c:v>0.90578000000000003</c:v>
                </c:pt>
                <c:pt idx="243">
                  <c:v>0.90578000000000003</c:v>
                </c:pt>
                <c:pt idx="244">
                  <c:v>0.90578000000000003</c:v>
                </c:pt>
                <c:pt idx="245">
                  <c:v>0.90578000000000003</c:v>
                </c:pt>
                <c:pt idx="246">
                  <c:v>0.90578000000000003</c:v>
                </c:pt>
                <c:pt idx="247">
                  <c:v>0.90578000000000003</c:v>
                </c:pt>
                <c:pt idx="248">
                  <c:v>0.90578000000000003</c:v>
                </c:pt>
                <c:pt idx="249">
                  <c:v>0.90578000000000003</c:v>
                </c:pt>
                <c:pt idx="250">
                  <c:v>0.89474299999999996</c:v>
                </c:pt>
                <c:pt idx="251">
                  <c:v>0.90578000000000003</c:v>
                </c:pt>
                <c:pt idx="252">
                  <c:v>0.90578000000000003</c:v>
                </c:pt>
                <c:pt idx="253">
                  <c:v>0.90578000000000003</c:v>
                </c:pt>
                <c:pt idx="254">
                  <c:v>0.90578000000000003</c:v>
                </c:pt>
                <c:pt idx="255">
                  <c:v>0.90578000000000003</c:v>
                </c:pt>
                <c:pt idx="256">
                  <c:v>0.90578000000000003</c:v>
                </c:pt>
                <c:pt idx="257">
                  <c:v>0.90578000000000003</c:v>
                </c:pt>
                <c:pt idx="258">
                  <c:v>0.90578000000000003</c:v>
                </c:pt>
                <c:pt idx="259">
                  <c:v>0.90578000000000003</c:v>
                </c:pt>
                <c:pt idx="260">
                  <c:v>0.90578000000000003</c:v>
                </c:pt>
                <c:pt idx="261">
                  <c:v>0.90578000000000003</c:v>
                </c:pt>
                <c:pt idx="262">
                  <c:v>0.90578000000000003</c:v>
                </c:pt>
                <c:pt idx="263">
                  <c:v>0.90578000000000003</c:v>
                </c:pt>
                <c:pt idx="264">
                  <c:v>0.90578000000000003</c:v>
                </c:pt>
                <c:pt idx="265">
                  <c:v>0.90578000000000003</c:v>
                </c:pt>
                <c:pt idx="266">
                  <c:v>0.90578000000000003</c:v>
                </c:pt>
                <c:pt idx="267">
                  <c:v>0.90578000000000003</c:v>
                </c:pt>
                <c:pt idx="268">
                  <c:v>0.90578000000000003</c:v>
                </c:pt>
                <c:pt idx="269">
                  <c:v>0.90578000000000003</c:v>
                </c:pt>
                <c:pt idx="270">
                  <c:v>0.90578000000000003</c:v>
                </c:pt>
                <c:pt idx="271">
                  <c:v>0.90578000000000003</c:v>
                </c:pt>
                <c:pt idx="272">
                  <c:v>0.90578000000000003</c:v>
                </c:pt>
                <c:pt idx="273">
                  <c:v>0.90578000000000003</c:v>
                </c:pt>
                <c:pt idx="274">
                  <c:v>0.90578000000000003</c:v>
                </c:pt>
                <c:pt idx="275">
                  <c:v>0.80620399999999992</c:v>
                </c:pt>
                <c:pt idx="276">
                  <c:v>0.83676699999999993</c:v>
                </c:pt>
                <c:pt idx="277">
                  <c:v>0.90578000000000003</c:v>
                </c:pt>
              </c:numCache>
            </c:numRef>
          </c:xVal>
          <c:yVal>
            <c:numRef>
              <c:f>Resten!$AX$6:$AX$283</c:f>
              <c:numCache>
                <c:formatCode>General</c:formatCode>
                <c:ptCount val="278"/>
                <c:pt idx="277">
                  <c:v>0.90599099999999999</c:v>
                </c:pt>
              </c:numCache>
            </c:numRef>
          </c:yVal>
          <c:smooth val="0"/>
        </c:ser>
        <c:dLbls>
          <c:showLegendKey val="0"/>
          <c:showVal val="0"/>
          <c:showCatName val="0"/>
          <c:showSerName val="0"/>
          <c:showPercent val="0"/>
          <c:showBubbleSize val="0"/>
        </c:dLbls>
        <c:axId val="119497856"/>
        <c:axId val="62075968"/>
      </c:scatterChart>
      <c:valAx>
        <c:axId val="119497856"/>
        <c:scaling>
          <c:orientation val="minMax"/>
          <c:max val="1"/>
        </c:scaling>
        <c:delete val="0"/>
        <c:axPos val="b"/>
        <c:numFmt formatCode="#,##0.0" sourceLinked="0"/>
        <c:majorTickMark val="out"/>
        <c:minorTickMark val="none"/>
        <c:tickLblPos val="nextTo"/>
        <c:txPr>
          <a:bodyPr/>
          <a:lstStyle/>
          <a:p>
            <a:pPr>
              <a:defRPr sz="1600"/>
            </a:pPr>
            <a:endParaRPr lang="en-US"/>
          </a:p>
        </c:txPr>
        <c:crossAx val="62075968"/>
        <c:crosses val="autoZero"/>
        <c:crossBetween val="midCat"/>
        <c:majorUnit val="0.1"/>
      </c:valAx>
      <c:valAx>
        <c:axId val="62075968"/>
        <c:scaling>
          <c:orientation val="minMax"/>
          <c:max val="1"/>
        </c:scaling>
        <c:delete val="0"/>
        <c:axPos val="l"/>
        <c:majorGridlines/>
        <c:numFmt formatCode="#,##0.0" sourceLinked="0"/>
        <c:majorTickMark val="out"/>
        <c:minorTickMark val="none"/>
        <c:tickLblPos val="nextTo"/>
        <c:crossAx val="119497856"/>
        <c:crosses val="autoZero"/>
        <c:crossBetween val="midCat"/>
        <c:majorUnit val="0.1"/>
      </c:valAx>
    </c:plotArea>
    <c:legend>
      <c:legendPos val="b"/>
      <c:overlay val="0"/>
      <c:txPr>
        <a:bodyPr/>
        <a:lstStyle/>
        <a:p>
          <a:pPr>
            <a:defRPr sz="2000"/>
          </a:pPr>
          <a:endParaRPr lang="en-US"/>
        </a:p>
      </c:txPr>
    </c:legend>
    <c:plotVisOnly val="1"/>
    <c:dispBlanksAs val="gap"/>
    <c:showDLblsOverMax val="0"/>
  </c:chart>
  <c:spPr>
    <a:ln>
      <a:solidFill>
        <a:schemeClr val="tx1"/>
      </a:solidFill>
    </a:ln>
  </c:spPr>
  <c:txPr>
    <a:bodyPr/>
    <a:lstStyle/>
    <a:p>
      <a:pPr>
        <a:defRPr sz="1600"/>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strRef>
              <c:f>Resten!$AW$5</c:f>
              <c:strCache>
                <c:ptCount val="1"/>
                <c:pt idx="0">
                  <c:v>analogues</c:v>
                </c:pt>
              </c:strCache>
            </c:strRef>
          </c:tx>
          <c:spPr>
            <a:ln w="28575">
              <a:noFill/>
            </a:ln>
          </c:spPr>
          <c:marker>
            <c:symbol val="circle"/>
            <c:size val="7"/>
            <c:spPr>
              <a:solidFill>
                <a:schemeClr val="tx1"/>
              </a:solidFill>
              <a:ln>
                <a:noFill/>
              </a:ln>
            </c:spPr>
          </c:marker>
          <c:xVal>
            <c:numRef>
              <c:f>Resten!$AV$6:$AV$283</c:f>
              <c:numCache>
                <c:formatCode>General</c:formatCode>
                <c:ptCount val="278"/>
                <c:pt idx="0">
                  <c:v>0.99354399999999998</c:v>
                </c:pt>
                <c:pt idx="1">
                  <c:v>0.87663899999999995</c:v>
                </c:pt>
                <c:pt idx="2">
                  <c:v>0.98925299999999994</c:v>
                </c:pt>
                <c:pt idx="3">
                  <c:v>0.86297699999999999</c:v>
                </c:pt>
                <c:pt idx="4">
                  <c:v>0.89053199999999999</c:v>
                </c:pt>
                <c:pt idx="5">
                  <c:v>0.84329799999999999</c:v>
                </c:pt>
                <c:pt idx="6">
                  <c:v>0.89038399999999995</c:v>
                </c:pt>
                <c:pt idx="7">
                  <c:v>0.88751099999999994</c:v>
                </c:pt>
                <c:pt idx="8">
                  <c:v>0.92668799999999996</c:v>
                </c:pt>
                <c:pt idx="9">
                  <c:v>0.80620399999999992</c:v>
                </c:pt>
                <c:pt idx="10">
                  <c:v>0.81256799999999996</c:v>
                </c:pt>
                <c:pt idx="11">
                  <c:v>0.68278299999999992</c:v>
                </c:pt>
                <c:pt idx="12">
                  <c:v>0.73909499999999995</c:v>
                </c:pt>
                <c:pt idx="13">
                  <c:v>0.85537699999999994</c:v>
                </c:pt>
                <c:pt idx="14">
                  <c:v>0.50150499999999998</c:v>
                </c:pt>
                <c:pt idx="15">
                  <c:v>0.78496599999999994</c:v>
                </c:pt>
                <c:pt idx="16">
                  <c:v>0.60638099999999995</c:v>
                </c:pt>
                <c:pt idx="17">
                  <c:v>0.82027399999999995</c:v>
                </c:pt>
                <c:pt idx="18">
                  <c:v>0.85214400000000001</c:v>
                </c:pt>
                <c:pt idx="19">
                  <c:v>0.5555500000000001</c:v>
                </c:pt>
                <c:pt idx="20">
                  <c:v>0.82840599999999998</c:v>
                </c:pt>
                <c:pt idx="21">
                  <c:v>0.65856399999999993</c:v>
                </c:pt>
                <c:pt idx="22">
                  <c:v>0.78249599999999997</c:v>
                </c:pt>
                <c:pt idx="23">
                  <c:v>0.85644799999999999</c:v>
                </c:pt>
                <c:pt idx="24">
                  <c:v>0.75493199999999994</c:v>
                </c:pt>
                <c:pt idx="25">
                  <c:v>0.86547399999999997</c:v>
                </c:pt>
                <c:pt idx="26">
                  <c:v>0.90578000000000003</c:v>
                </c:pt>
                <c:pt idx="27">
                  <c:v>0.91691199999999995</c:v>
                </c:pt>
                <c:pt idx="28">
                  <c:v>0.89432299999999998</c:v>
                </c:pt>
                <c:pt idx="29">
                  <c:v>0.979518</c:v>
                </c:pt>
                <c:pt idx="30">
                  <c:v>0.90578000000000003</c:v>
                </c:pt>
                <c:pt idx="31">
                  <c:v>0.89626699999999992</c:v>
                </c:pt>
                <c:pt idx="32">
                  <c:v>0.91010199999999997</c:v>
                </c:pt>
                <c:pt idx="33">
                  <c:v>0.97051599999999993</c:v>
                </c:pt>
                <c:pt idx="34">
                  <c:v>0.88761199999999996</c:v>
                </c:pt>
                <c:pt idx="35">
                  <c:v>0.91490799999999994</c:v>
                </c:pt>
                <c:pt idx="36">
                  <c:v>0.89416799999999996</c:v>
                </c:pt>
                <c:pt idx="37">
                  <c:v>0.89416799999999996</c:v>
                </c:pt>
                <c:pt idx="38">
                  <c:v>1</c:v>
                </c:pt>
                <c:pt idx="39">
                  <c:v>0.86628299999999991</c:v>
                </c:pt>
                <c:pt idx="40">
                  <c:v>0.89416799999999996</c:v>
                </c:pt>
                <c:pt idx="41">
                  <c:v>0.89432299999999998</c:v>
                </c:pt>
                <c:pt idx="42">
                  <c:v>0.89416799999999996</c:v>
                </c:pt>
                <c:pt idx="43">
                  <c:v>0.89432299999999998</c:v>
                </c:pt>
                <c:pt idx="44">
                  <c:v>1</c:v>
                </c:pt>
                <c:pt idx="45">
                  <c:v>0.86643799999999993</c:v>
                </c:pt>
                <c:pt idx="46">
                  <c:v>0.88655200000000001</c:v>
                </c:pt>
                <c:pt idx="47">
                  <c:v>0.90084399999999998</c:v>
                </c:pt>
                <c:pt idx="48">
                  <c:v>0.89921299999999993</c:v>
                </c:pt>
                <c:pt idx="49">
                  <c:v>0.89432299999999998</c:v>
                </c:pt>
                <c:pt idx="50">
                  <c:v>0.89432299999999998</c:v>
                </c:pt>
                <c:pt idx="51">
                  <c:v>0.89432299999999998</c:v>
                </c:pt>
                <c:pt idx="52">
                  <c:v>0.91913699999999998</c:v>
                </c:pt>
                <c:pt idx="53">
                  <c:v>0.92844899999999997</c:v>
                </c:pt>
                <c:pt idx="54">
                  <c:v>0.88655200000000001</c:v>
                </c:pt>
                <c:pt idx="55">
                  <c:v>0.88645799999999997</c:v>
                </c:pt>
                <c:pt idx="56">
                  <c:v>0.88655200000000001</c:v>
                </c:pt>
                <c:pt idx="57">
                  <c:v>0.89432299999999998</c:v>
                </c:pt>
                <c:pt idx="58">
                  <c:v>0.89432299999999998</c:v>
                </c:pt>
                <c:pt idx="59">
                  <c:v>0.89432299999999998</c:v>
                </c:pt>
                <c:pt idx="60">
                  <c:v>0.88761199999999996</c:v>
                </c:pt>
                <c:pt idx="61">
                  <c:v>0.87861299999999998</c:v>
                </c:pt>
                <c:pt idx="62">
                  <c:v>0.95961199999999991</c:v>
                </c:pt>
                <c:pt idx="63">
                  <c:v>0.89416799999999996</c:v>
                </c:pt>
                <c:pt idx="64">
                  <c:v>0.90370000000000006</c:v>
                </c:pt>
                <c:pt idx="65">
                  <c:v>0.81172899999999992</c:v>
                </c:pt>
                <c:pt idx="66">
                  <c:v>0.58976499999999998</c:v>
                </c:pt>
                <c:pt idx="67">
                  <c:v>0.88898899999999992</c:v>
                </c:pt>
                <c:pt idx="68">
                  <c:v>0.88187199999999999</c:v>
                </c:pt>
                <c:pt idx="69">
                  <c:v>0.904613</c:v>
                </c:pt>
                <c:pt idx="70">
                  <c:v>0.89428399999999997</c:v>
                </c:pt>
                <c:pt idx="71">
                  <c:v>0.92314000000000007</c:v>
                </c:pt>
                <c:pt idx="72">
                  <c:v>0.92408199999999996</c:v>
                </c:pt>
                <c:pt idx="73">
                  <c:v>0.92484199999999994</c:v>
                </c:pt>
                <c:pt idx="74">
                  <c:v>0.90578000000000003</c:v>
                </c:pt>
                <c:pt idx="75">
                  <c:v>0.90578000000000003</c:v>
                </c:pt>
                <c:pt idx="76">
                  <c:v>0.90578000000000003</c:v>
                </c:pt>
                <c:pt idx="77">
                  <c:v>0.90578000000000003</c:v>
                </c:pt>
                <c:pt idx="78">
                  <c:v>0.91010199999999997</c:v>
                </c:pt>
                <c:pt idx="79">
                  <c:v>0.91010199999999997</c:v>
                </c:pt>
                <c:pt idx="80">
                  <c:v>0.91010199999999997</c:v>
                </c:pt>
                <c:pt idx="81">
                  <c:v>0.89416799999999996</c:v>
                </c:pt>
                <c:pt idx="82">
                  <c:v>0.91010199999999997</c:v>
                </c:pt>
                <c:pt idx="83">
                  <c:v>0.91010199999999997</c:v>
                </c:pt>
                <c:pt idx="84">
                  <c:v>0.97051599999999993</c:v>
                </c:pt>
                <c:pt idx="85">
                  <c:v>0.91010199999999997</c:v>
                </c:pt>
                <c:pt idx="86">
                  <c:v>0.91010199999999997</c:v>
                </c:pt>
                <c:pt idx="87">
                  <c:v>0.90578000000000003</c:v>
                </c:pt>
                <c:pt idx="88">
                  <c:v>0.90578000000000003</c:v>
                </c:pt>
                <c:pt idx="89">
                  <c:v>0.90578000000000003</c:v>
                </c:pt>
                <c:pt idx="90">
                  <c:v>0.90578000000000003</c:v>
                </c:pt>
                <c:pt idx="91">
                  <c:v>0.90578000000000003</c:v>
                </c:pt>
                <c:pt idx="92">
                  <c:v>0.90578000000000003</c:v>
                </c:pt>
                <c:pt idx="93">
                  <c:v>0.90578000000000003</c:v>
                </c:pt>
                <c:pt idx="94">
                  <c:v>0.90578000000000003</c:v>
                </c:pt>
                <c:pt idx="95">
                  <c:v>0.90578000000000003</c:v>
                </c:pt>
                <c:pt idx="96">
                  <c:v>0.91010199999999997</c:v>
                </c:pt>
                <c:pt idx="97">
                  <c:v>0.9083469999999999</c:v>
                </c:pt>
                <c:pt idx="98">
                  <c:v>0.90578000000000003</c:v>
                </c:pt>
                <c:pt idx="99">
                  <c:v>0.89903299999999997</c:v>
                </c:pt>
                <c:pt idx="100">
                  <c:v>0.90578000000000003</c:v>
                </c:pt>
                <c:pt idx="101">
                  <c:v>0.90578000000000003</c:v>
                </c:pt>
                <c:pt idx="102">
                  <c:v>0.90578000000000003</c:v>
                </c:pt>
                <c:pt idx="103">
                  <c:v>0.90578000000000003</c:v>
                </c:pt>
                <c:pt idx="104">
                  <c:v>0.90578000000000003</c:v>
                </c:pt>
                <c:pt idx="105">
                  <c:v>0.90578000000000003</c:v>
                </c:pt>
                <c:pt idx="106">
                  <c:v>0.90578000000000003</c:v>
                </c:pt>
                <c:pt idx="107">
                  <c:v>0.90578000000000003</c:v>
                </c:pt>
                <c:pt idx="108">
                  <c:v>0.90578000000000003</c:v>
                </c:pt>
                <c:pt idx="109">
                  <c:v>0.90578000000000003</c:v>
                </c:pt>
                <c:pt idx="110">
                  <c:v>0.90578000000000003</c:v>
                </c:pt>
                <c:pt idx="111">
                  <c:v>0.90578000000000003</c:v>
                </c:pt>
                <c:pt idx="112">
                  <c:v>0.90578000000000003</c:v>
                </c:pt>
                <c:pt idx="113">
                  <c:v>0.90578000000000003</c:v>
                </c:pt>
                <c:pt idx="114">
                  <c:v>0.90578000000000003</c:v>
                </c:pt>
                <c:pt idx="115">
                  <c:v>0.90578000000000003</c:v>
                </c:pt>
                <c:pt idx="116">
                  <c:v>0.90578000000000003</c:v>
                </c:pt>
                <c:pt idx="117">
                  <c:v>0.90578000000000003</c:v>
                </c:pt>
                <c:pt idx="118">
                  <c:v>0.90578000000000003</c:v>
                </c:pt>
                <c:pt idx="119">
                  <c:v>0.90578000000000003</c:v>
                </c:pt>
                <c:pt idx="120">
                  <c:v>0.90578000000000003</c:v>
                </c:pt>
                <c:pt idx="121">
                  <c:v>0.90578000000000003</c:v>
                </c:pt>
                <c:pt idx="122">
                  <c:v>0.90578000000000003</c:v>
                </c:pt>
                <c:pt idx="123">
                  <c:v>0.90578000000000003</c:v>
                </c:pt>
                <c:pt idx="124">
                  <c:v>0.90578000000000003</c:v>
                </c:pt>
                <c:pt idx="125">
                  <c:v>0.90578000000000003</c:v>
                </c:pt>
                <c:pt idx="126">
                  <c:v>0.90578000000000003</c:v>
                </c:pt>
                <c:pt idx="127">
                  <c:v>0.90578000000000003</c:v>
                </c:pt>
                <c:pt idx="128">
                  <c:v>0.90578000000000003</c:v>
                </c:pt>
                <c:pt idx="129">
                  <c:v>0.90578000000000003</c:v>
                </c:pt>
                <c:pt idx="130">
                  <c:v>0.90578000000000003</c:v>
                </c:pt>
                <c:pt idx="131">
                  <c:v>0.90578000000000003</c:v>
                </c:pt>
                <c:pt idx="132">
                  <c:v>0.90578000000000003</c:v>
                </c:pt>
                <c:pt idx="133">
                  <c:v>0.90578000000000003</c:v>
                </c:pt>
                <c:pt idx="134">
                  <c:v>0.90578000000000003</c:v>
                </c:pt>
                <c:pt idx="135">
                  <c:v>0.90578000000000003</c:v>
                </c:pt>
                <c:pt idx="136">
                  <c:v>0.90578000000000003</c:v>
                </c:pt>
                <c:pt idx="137">
                  <c:v>0.90578000000000003</c:v>
                </c:pt>
                <c:pt idx="138">
                  <c:v>0.90578000000000003</c:v>
                </c:pt>
                <c:pt idx="139">
                  <c:v>0.90578000000000003</c:v>
                </c:pt>
                <c:pt idx="140">
                  <c:v>0.90578000000000003</c:v>
                </c:pt>
                <c:pt idx="141">
                  <c:v>0.90578000000000003</c:v>
                </c:pt>
                <c:pt idx="142">
                  <c:v>0.90578000000000003</c:v>
                </c:pt>
                <c:pt idx="143">
                  <c:v>0.90578000000000003</c:v>
                </c:pt>
                <c:pt idx="144">
                  <c:v>0.90578000000000003</c:v>
                </c:pt>
                <c:pt idx="145">
                  <c:v>0.90578000000000003</c:v>
                </c:pt>
                <c:pt idx="146">
                  <c:v>0.90578000000000003</c:v>
                </c:pt>
                <c:pt idx="147">
                  <c:v>0.90578000000000003</c:v>
                </c:pt>
                <c:pt idx="148">
                  <c:v>0.90578000000000003</c:v>
                </c:pt>
                <c:pt idx="149">
                  <c:v>0.90578000000000003</c:v>
                </c:pt>
                <c:pt idx="150">
                  <c:v>0.90578000000000003</c:v>
                </c:pt>
                <c:pt idx="151">
                  <c:v>0.90578000000000003</c:v>
                </c:pt>
                <c:pt idx="152">
                  <c:v>0.90578000000000003</c:v>
                </c:pt>
                <c:pt idx="153">
                  <c:v>0.90578000000000003</c:v>
                </c:pt>
                <c:pt idx="154">
                  <c:v>0.90578000000000003</c:v>
                </c:pt>
                <c:pt idx="155">
                  <c:v>0.90578000000000003</c:v>
                </c:pt>
                <c:pt idx="156">
                  <c:v>0.90578000000000003</c:v>
                </c:pt>
                <c:pt idx="157">
                  <c:v>0.916879</c:v>
                </c:pt>
                <c:pt idx="158">
                  <c:v>0.90578000000000003</c:v>
                </c:pt>
                <c:pt idx="159">
                  <c:v>0.90578000000000003</c:v>
                </c:pt>
                <c:pt idx="160">
                  <c:v>0.90578000000000003</c:v>
                </c:pt>
                <c:pt idx="161">
                  <c:v>0.90578000000000003</c:v>
                </c:pt>
                <c:pt idx="162">
                  <c:v>0.90578000000000003</c:v>
                </c:pt>
                <c:pt idx="163">
                  <c:v>0.90578000000000003</c:v>
                </c:pt>
                <c:pt idx="164">
                  <c:v>0.90578000000000003</c:v>
                </c:pt>
                <c:pt idx="165">
                  <c:v>0.90578000000000003</c:v>
                </c:pt>
                <c:pt idx="166">
                  <c:v>0.90578000000000003</c:v>
                </c:pt>
                <c:pt idx="167">
                  <c:v>0.90578000000000003</c:v>
                </c:pt>
                <c:pt idx="168">
                  <c:v>0.90578000000000003</c:v>
                </c:pt>
                <c:pt idx="169">
                  <c:v>0.90578000000000003</c:v>
                </c:pt>
                <c:pt idx="170">
                  <c:v>0.90578000000000003</c:v>
                </c:pt>
                <c:pt idx="171">
                  <c:v>0.90578000000000003</c:v>
                </c:pt>
                <c:pt idx="172">
                  <c:v>0.90578000000000003</c:v>
                </c:pt>
                <c:pt idx="173">
                  <c:v>0.90578000000000003</c:v>
                </c:pt>
                <c:pt idx="174">
                  <c:v>0.90578000000000003</c:v>
                </c:pt>
                <c:pt idx="175">
                  <c:v>0.90578000000000003</c:v>
                </c:pt>
                <c:pt idx="176">
                  <c:v>0.90578000000000003</c:v>
                </c:pt>
                <c:pt idx="177">
                  <c:v>0.90578000000000003</c:v>
                </c:pt>
                <c:pt idx="178">
                  <c:v>0.90578000000000003</c:v>
                </c:pt>
                <c:pt idx="179">
                  <c:v>0.90578000000000003</c:v>
                </c:pt>
                <c:pt idx="180">
                  <c:v>0.90578000000000003</c:v>
                </c:pt>
                <c:pt idx="181">
                  <c:v>0.90578000000000003</c:v>
                </c:pt>
                <c:pt idx="182">
                  <c:v>0.90578000000000003</c:v>
                </c:pt>
                <c:pt idx="183">
                  <c:v>0.90578000000000003</c:v>
                </c:pt>
                <c:pt idx="184">
                  <c:v>0.90578000000000003</c:v>
                </c:pt>
                <c:pt idx="185">
                  <c:v>0.90578000000000003</c:v>
                </c:pt>
                <c:pt idx="186">
                  <c:v>0.90578000000000003</c:v>
                </c:pt>
                <c:pt idx="187">
                  <c:v>0.90578000000000003</c:v>
                </c:pt>
                <c:pt idx="188">
                  <c:v>0.90578000000000003</c:v>
                </c:pt>
                <c:pt idx="189">
                  <c:v>0.90578000000000003</c:v>
                </c:pt>
                <c:pt idx="190">
                  <c:v>0.90578000000000003</c:v>
                </c:pt>
                <c:pt idx="191">
                  <c:v>0.90578000000000003</c:v>
                </c:pt>
                <c:pt idx="192">
                  <c:v>0.90578000000000003</c:v>
                </c:pt>
                <c:pt idx="193">
                  <c:v>0.90578000000000003</c:v>
                </c:pt>
                <c:pt idx="194">
                  <c:v>0.90578000000000003</c:v>
                </c:pt>
                <c:pt idx="195">
                  <c:v>0.90578000000000003</c:v>
                </c:pt>
                <c:pt idx="196">
                  <c:v>0.90578000000000003</c:v>
                </c:pt>
                <c:pt idx="197">
                  <c:v>0.90578000000000003</c:v>
                </c:pt>
                <c:pt idx="198">
                  <c:v>0.90578000000000003</c:v>
                </c:pt>
                <c:pt idx="199">
                  <c:v>0.90578000000000003</c:v>
                </c:pt>
                <c:pt idx="200">
                  <c:v>0.90578000000000003</c:v>
                </c:pt>
                <c:pt idx="201">
                  <c:v>0.90578000000000003</c:v>
                </c:pt>
                <c:pt idx="202">
                  <c:v>0.90578000000000003</c:v>
                </c:pt>
                <c:pt idx="203">
                  <c:v>0.90578000000000003</c:v>
                </c:pt>
                <c:pt idx="204">
                  <c:v>0.90578000000000003</c:v>
                </c:pt>
                <c:pt idx="205">
                  <c:v>0.90578000000000003</c:v>
                </c:pt>
                <c:pt idx="206">
                  <c:v>0.90578000000000003</c:v>
                </c:pt>
                <c:pt idx="207">
                  <c:v>0.90578000000000003</c:v>
                </c:pt>
                <c:pt idx="208">
                  <c:v>0.90578000000000003</c:v>
                </c:pt>
                <c:pt idx="209">
                  <c:v>0.90578000000000003</c:v>
                </c:pt>
                <c:pt idx="210">
                  <c:v>0.90578000000000003</c:v>
                </c:pt>
                <c:pt idx="211">
                  <c:v>0.90578000000000003</c:v>
                </c:pt>
                <c:pt idx="212">
                  <c:v>0.90578000000000003</c:v>
                </c:pt>
                <c:pt idx="213">
                  <c:v>0.90578000000000003</c:v>
                </c:pt>
                <c:pt idx="214">
                  <c:v>0.90578000000000003</c:v>
                </c:pt>
                <c:pt idx="215">
                  <c:v>0.90578000000000003</c:v>
                </c:pt>
                <c:pt idx="216">
                  <c:v>0.90578000000000003</c:v>
                </c:pt>
                <c:pt idx="217">
                  <c:v>0.90578000000000003</c:v>
                </c:pt>
                <c:pt idx="218">
                  <c:v>0.90578000000000003</c:v>
                </c:pt>
                <c:pt idx="219">
                  <c:v>0.90578000000000003</c:v>
                </c:pt>
                <c:pt idx="220">
                  <c:v>0.90578000000000003</c:v>
                </c:pt>
                <c:pt idx="221">
                  <c:v>0.90578000000000003</c:v>
                </c:pt>
                <c:pt idx="222">
                  <c:v>0.90578000000000003</c:v>
                </c:pt>
                <c:pt idx="223">
                  <c:v>0.90578000000000003</c:v>
                </c:pt>
                <c:pt idx="224">
                  <c:v>0.90578000000000003</c:v>
                </c:pt>
                <c:pt idx="225">
                  <c:v>0.90578000000000003</c:v>
                </c:pt>
                <c:pt idx="226">
                  <c:v>0.90578000000000003</c:v>
                </c:pt>
                <c:pt idx="227">
                  <c:v>0.90578000000000003</c:v>
                </c:pt>
                <c:pt idx="228">
                  <c:v>0.90578000000000003</c:v>
                </c:pt>
                <c:pt idx="229">
                  <c:v>0.916879</c:v>
                </c:pt>
                <c:pt idx="230">
                  <c:v>0.90578000000000003</c:v>
                </c:pt>
                <c:pt idx="231">
                  <c:v>0.90578000000000003</c:v>
                </c:pt>
                <c:pt idx="232">
                  <c:v>0.90578000000000003</c:v>
                </c:pt>
                <c:pt idx="233">
                  <c:v>0.90578000000000003</c:v>
                </c:pt>
                <c:pt idx="234">
                  <c:v>0.90578000000000003</c:v>
                </c:pt>
                <c:pt idx="235">
                  <c:v>0.90578000000000003</c:v>
                </c:pt>
                <c:pt idx="236">
                  <c:v>0.90578000000000003</c:v>
                </c:pt>
                <c:pt idx="237">
                  <c:v>0.90578000000000003</c:v>
                </c:pt>
                <c:pt idx="238">
                  <c:v>0.90578000000000003</c:v>
                </c:pt>
                <c:pt idx="239">
                  <c:v>0.89903299999999997</c:v>
                </c:pt>
                <c:pt idx="240">
                  <c:v>0.90578000000000003</c:v>
                </c:pt>
                <c:pt idx="241">
                  <c:v>0.90578000000000003</c:v>
                </c:pt>
                <c:pt idx="242">
                  <c:v>0.90578000000000003</c:v>
                </c:pt>
                <c:pt idx="243">
                  <c:v>0.90578000000000003</c:v>
                </c:pt>
                <c:pt idx="244">
                  <c:v>0.90578000000000003</c:v>
                </c:pt>
                <c:pt idx="245">
                  <c:v>0.90578000000000003</c:v>
                </c:pt>
                <c:pt idx="246">
                  <c:v>0.90578000000000003</c:v>
                </c:pt>
                <c:pt idx="247">
                  <c:v>0.90578000000000003</c:v>
                </c:pt>
                <c:pt idx="248">
                  <c:v>0.90578000000000003</c:v>
                </c:pt>
                <c:pt idx="249">
                  <c:v>0.90578000000000003</c:v>
                </c:pt>
                <c:pt idx="250">
                  <c:v>0.89474299999999996</c:v>
                </c:pt>
                <c:pt idx="251">
                  <c:v>0.90578000000000003</c:v>
                </c:pt>
                <c:pt idx="252">
                  <c:v>0.90578000000000003</c:v>
                </c:pt>
                <c:pt idx="253">
                  <c:v>0.90578000000000003</c:v>
                </c:pt>
                <c:pt idx="254">
                  <c:v>0.90578000000000003</c:v>
                </c:pt>
                <c:pt idx="255">
                  <c:v>0.90578000000000003</c:v>
                </c:pt>
                <c:pt idx="256">
                  <c:v>0.90578000000000003</c:v>
                </c:pt>
                <c:pt idx="257">
                  <c:v>0.90578000000000003</c:v>
                </c:pt>
                <c:pt idx="258">
                  <c:v>0.90578000000000003</c:v>
                </c:pt>
                <c:pt idx="259">
                  <c:v>0.90578000000000003</c:v>
                </c:pt>
                <c:pt idx="260">
                  <c:v>0.90578000000000003</c:v>
                </c:pt>
                <c:pt idx="261">
                  <c:v>0.90578000000000003</c:v>
                </c:pt>
                <c:pt idx="262">
                  <c:v>0.90578000000000003</c:v>
                </c:pt>
                <c:pt idx="263">
                  <c:v>0.90578000000000003</c:v>
                </c:pt>
                <c:pt idx="264">
                  <c:v>0.90578000000000003</c:v>
                </c:pt>
                <c:pt idx="265">
                  <c:v>0.90578000000000003</c:v>
                </c:pt>
                <c:pt idx="266">
                  <c:v>0.90578000000000003</c:v>
                </c:pt>
                <c:pt idx="267">
                  <c:v>0.90578000000000003</c:v>
                </c:pt>
                <c:pt idx="268">
                  <c:v>0.90578000000000003</c:v>
                </c:pt>
                <c:pt idx="269">
                  <c:v>0.90578000000000003</c:v>
                </c:pt>
                <c:pt idx="270">
                  <c:v>0.90578000000000003</c:v>
                </c:pt>
                <c:pt idx="271">
                  <c:v>0.90578000000000003</c:v>
                </c:pt>
                <c:pt idx="272">
                  <c:v>0.90578000000000003</c:v>
                </c:pt>
                <c:pt idx="273">
                  <c:v>0.90578000000000003</c:v>
                </c:pt>
                <c:pt idx="274">
                  <c:v>0.90578000000000003</c:v>
                </c:pt>
                <c:pt idx="275">
                  <c:v>0.80620399999999992</c:v>
                </c:pt>
                <c:pt idx="276">
                  <c:v>0.83676699999999993</c:v>
                </c:pt>
                <c:pt idx="277">
                  <c:v>0.90578000000000003</c:v>
                </c:pt>
              </c:numCache>
            </c:numRef>
          </c:xVal>
          <c:yVal>
            <c:numRef>
              <c:f>Resten!$AW$6:$AW$283</c:f>
              <c:numCache>
                <c:formatCode>General</c:formatCode>
                <c:ptCount val="278"/>
                <c:pt idx="0">
                  <c:v>0.92643599999999993</c:v>
                </c:pt>
                <c:pt idx="1">
                  <c:v>0.92669099999999993</c:v>
                </c:pt>
                <c:pt idx="2">
                  <c:v>0.92643599999999993</c:v>
                </c:pt>
                <c:pt idx="3">
                  <c:v>0.93725599999999998</c:v>
                </c:pt>
                <c:pt idx="4">
                  <c:v>0.912304</c:v>
                </c:pt>
                <c:pt idx="5">
                  <c:v>0.92643599999999993</c:v>
                </c:pt>
                <c:pt idx="6">
                  <c:v>0.94515399999999994</c:v>
                </c:pt>
                <c:pt idx="7">
                  <c:v>0.91714699999999993</c:v>
                </c:pt>
                <c:pt idx="8">
                  <c:v>0.90568899999999997</c:v>
                </c:pt>
                <c:pt idx="9">
                  <c:v>0.86918000000000006</c:v>
                </c:pt>
                <c:pt idx="10">
                  <c:v>0.883081</c:v>
                </c:pt>
                <c:pt idx="11">
                  <c:v>0.91198399999999991</c:v>
                </c:pt>
                <c:pt idx="12">
                  <c:v>0.91198399999999991</c:v>
                </c:pt>
                <c:pt idx="13">
                  <c:v>0.92643599999999993</c:v>
                </c:pt>
                <c:pt idx="14">
                  <c:v>0.92643599999999993</c:v>
                </c:pt>
                <c:pt idx="15">
                  <c:v>0.92134099999999997</c:v>
                </c:pt>
                <c:pt idx="16">
                  <c:v>0.92643599999999993</c:v>
                </c:pt>
                <c:pt idx="17">
                  <c:v>0.89157900000000001</c:v>
                </c:pt>
                <c:pt idx="18">
                  <c:v>0.73079299999999991</c:v>
                </c:pt>
                <c:pt idx="19">
                  <c:v>0.91635599999999995</c:v>
                </c:pt>
                <c:pt idx="20">
                  <c:v>0.9758</c:v>
                </c:pt>
                <c:pt idx="21">
                  <c:v>0.91593399999999991</c:v>
                </c:pt>
                <c:pt idx="22">
                  <c:v>0.93059199999999997</c:v>
                </c:pt>
                <c:pt idx="23">
                  <c:v>1.0843700000000001</c:v>
                </c:pt>
                <c:pt idx="24">
                  <c:v>1.0147600000000001</c:v>
                </c:pt>
                <c:pt idx="25">
                  <c:v>0.93668799999999997</c:v>
                </c:pt>
                <c:pt idx="26">
                  <c:v>0.90599099999999999</c:v>
                </c:pt>
                <c:pt idx="27">
                  <c:v>0.92179800000000001</c:v>
                </c:pt>
                <c:pt idx="28">
                  <c:v>0.93668799999999997</c:v>
                </c:pt>
                <c:pt idx="29">
                  <c:v>0.96384099999999995</c:v>
                </c:pt>
                <c:pt idx="30">
                  <c:v>0.90599099999999999</c:v>
                </c:pt>
                <c:pt idx="31">
                  <c:v>0.90939199999999998</c:v>
                </c:pt>
                <c:pt idx="32">
                  <c:v>0.90259000000000011</c:v>
                </c:pt>
                <c:pt idx="33">
                  <c:v>0.79958600000000002</c:v>
                </c:pt>
                <c:pt idx="34">
                  <c:v>0.93173299999999992</c:v>
                </c:pt>
                <c:pt idx="35">
                  <c:v>0.92729399999999995</c:v>
                </c:pt>
                <c:pt idx="36">
                  <c:v>0.90939199999999998</c:v>
                </c:pt>
                <c:pt idx="37">
                  <c:v>0.90939199999999998</c:v>
                </c:pt>
                <c:pt idx="38">
                  <c:v>1.12462</c:v>
                </c:pt>
                <c:pt idx="39">
                  <c:v>0.90939199999999998</c:v>
                </c:pt>
                <c:pt idx="40">
                  <c:v>0.90939199999999998</c:v>
                </c:pt>
                <c:pt idx="41">
                  <c:v>0.93668799999999997</c:v>
                </c:pt>
                <c:pt idx="42">
                  <c:v>0.90939199999999998</c:v>
                </c:pt>
                <c:pt idx="43">
                  <c:v>0.93668799999999997</c:v>
                </c:pt>
                <c:pt idx="44">
                  <c:v>1.15191</c:v>
                </c:pt>
                <c:pt idx="45">
                  <c:v>0.93668799999999997</c:v>
                </c:pt>
                <c:pt idx="46">
                  <c:v>0.94548499999999991</c:v>
                </c:pt>
                <c:pt idx="47">
                  <c:v>0.93120700000000001</c:v>
                </c:pt>
                <c:pt idx="48">
                  <c:v>0.93909799999999999</c:v>
                </c:pt>
                <c:pt idx="49">
                  <c:v>0.93668799999999997</c:v>
                </c:pt>
                <c:pt idx="50">
                  <c:v>0.93668799999999997</c:v>
                </c:pt>
                <c:pt idx="51">
                  <c:v>0.93668799999999997</c:v>
                </c:pt>
                <c:pt idx="52">
                  <c:v>0.93774299999999999</c:v>
                </c:pt>
                <c:pt idx="53">
                  <c:v>0.98224299999999998</c:v>
                </c:pt>
                <c:pt idx="54">
                  <c:v>0.94548499999999991</c:v>
                </c:pt>
                <c:pt idx="55">
                  <c:v>0.94329799999999997</c:v>
                </c:pt>
                <c:pt idx="56">
                  <c:v>0.94548499999999991</c:v>
                </c:pt>
                <c:pt idx="57">
                  <c:v>0.93668799999999997</c:v>
                </c:pt>
                <c:pt idx="58">
                  <c:v>0.92520499999999994</c:v>
                </c:pt>
                <c:pt idx="59">
                  <c:v>0.93668799999999997</c:v>
                </c:pt>
                <c:pt idx="60">
                  <c:v>0.89743299999999993</c:v>
                </c:pt>
                <c:pt idx="61">
                  <c:v>0.93711099999999992</c:v>
                </c:pt>
                <c:pt idx="62">
                  <c:v>0.97937199999999991</c:v>
                </c:pt>
                <c:pt idx="63">
                  <c:v>0.90939199999999998</c:v>
                </c:pt>
                <c:pt idx="64">
                  <c:v>1.0307900000000001</c:v>
                </c:pt>
                <c:pt idx="65">
                  <c:v>0.92643599999999993</c:v>
                </c:pt>
                <c:pt idx="66">
                  <c:v>0.92643599999999993</c:v>
                </c:pt>
                <c:pt idx="67">
                  <c:v>0.95601599999999998</c:v>
                </c:pt>
                <c:pt idx="68">
                  <c:v>0.93766699999999992</c:v>
                </c:pt>
                <c:pt idx="69">
                  <c:v>0.98018799999999995</c:v>
                </c:pt>
                <c:pt idx="70">
                  <c:v>0.92986399999999991</c:v>
                </c:pt>
                <c:pt idx="71">
                  <c:v>0.96648599999999996</c:v>
                </c:pt>
                <c:pt idx="72">
                  <c:v>0.89416200000000001</c:v>
                </c:pt>
                <c:pt idx="73">
                  <c:v>0.98439499999999991</c:v>
                </c:pt>
                <c:pt idx="74">
                  <c:v>0.90599099999999999</c:v>
                </c:pt>
                <c:pt idx="75">
                  <c:v>0.90599099999999999</c:v>
                </c:pt>
                <c:pt idx="76">
                  <c:v>0.90599099999999999</c:v>
                </c:pt>
                <c:pt idx="77">
                  <c:v>0.90599099999999999</c:v>
                </c:pt>
                <c:pt idx="78">
                  <c:v>0.90259000000000011</c:v>
                </c:pt>
                <c:pt idx="79">
                  <c:v>0.90259000000000011</c:v>
                </c:pt>
                <c:pt idx="80">
                  <c:v>0.90259000000000011</c:v>
                </c:pt>
                <c:pt idx="81">
                  <c:v>0.89574299999999996</c:v>
                </c:pt>
                <c:pt idx="82">
                  <c:v>0.90259000000000011</c:v>
                </c:pt>
                <c:pt idx="83">
                  <c:v>0.90259000000000011</c:v>
                </c:pt>
                <c:pt idx="84">
                  <c:v>0.79958600000000002</c:v>
                </c:pt>
                <c:pt idx="85">
                  <c:v>0.90259000000000011</c:v>
                </c:pt>
                <c:pt idx="86">
                  <c:v>0.90259000000000011</c:v>
                </c:pt>
                <c:pt idx="87">
                  <c:v>0.90599099999999999</c:v>
                </c:pt>
                <c:pt idx="88">
                  <c:v>0.90599099999999999</c:v>
                </c:pt>
                <c:pt idx="89">
                  <c:v>0.90599099999999999</c:v>
                </c:pt>
                <c:pt idx="90">
                  <c:v>0.90599099999999999</c:v>
                </c:pt>
                <c:pt idx="91">
                  <c:v>0.90599099999999999</c:v>
                </c:pt>
                <c:pt idx="92">
                  <c:v>0.90599099999999999</c:v>
                </c:pt>
                <c:pt idx="93">
                  <c:v>0.90599099999999999</c:v>
                </c:pt>
                <c:pt idx="94">
                  <c:v>0.90599099999999999</c:v>
                </c:pt>
                <c:pt idx="95">
                  <c:v>0.90599099999999999</c:v>
                </c:pt>
                <c:pt idx="96">
                  <c:v>0.90259000000000011</c:v>
                </c:pt>
                <c:pt idx="97">
                  <c:v>0.93041599999999991</c:v>
                </c:pt>
                <c:pt idx="98">
                  <c:v>0.90599099999999999</c:v>
                </c:pt>
                <c:pt idx="99">
                  <c:v>0.89701599999999992</c:v>
                </c:pt>
                <c:pt idx="100">
                  <c:v>0.90599099999999999</c:v>
                </c:pt>
                <c:pt idx="101">
                  <c:v>0.90599099999999999</c:v>
                </c:pt>
                <c:pt idx="102">
                  <c:v>0.90599099999999999</c:v>
                </c:pt>
                <c:pt idx="103">
                  <c:v>0.90599099999999999</c:v>
                </c:pt>
                <c:pt idx="104">
                  <c:v>0.90599099999999999</c:v>
                </c:pt>
                <c:pt idx="105">
                  <c:v>0.90599099999999999</c:v>
                </c:pt>
                <c:pt idx="106">
                  <c:v>0.90599099999999999</c:v>
                </c:pt>
                <c:pt idx="107">
                  <c:v>0.90599099999999999</c:v>
                </c:pt>
                <c:pt idx="108">
                  <c:v>0.90599099999999999</c:v>
                </c:pt>
                <c:pt idx="109">
                  <c:v>0.90599099999999999</c:v>
                </c:pt>
                <c:pt idx="110">
                  <c:v>0.90599099999999999</c:v>
                </c:pt>
                <c:pt idx="111">
                  <c:v>0.90599099999999999</c:v>
                </c:pt>
                <c:pt idx="112">
                  <c:v>0.90599099999999999</c:v>
                </c:pt>
                <c:pt idx="113">
                  <c:v>0.90599099999999999</c:v>
                </c:pt>
                <c:pt idx="114">
                  <c:v>0.90599099999999999</c:v>
                </c:pt>
                <c:pt idx="115">
                  <c:v>0.90599099999999999</c:v>
                </c:pt>
                <c:pt idx="116">
                  <c:v>0.90599099999999999</c:v>
                </c:pt>
                <c:pt idx="117">
                  <c:v>0.90599099999999999</c:v>
                </c:pt>
                <c:pt idx="118">
                  <c:v>0.90599099999999999</c:v>
                </c:pt>
                <c:pt idx="119">
                  <c:v>0.90599099999999999</c:v>
                </c:pt>
                <c:pt idx="120">
                  <c:v>0.90599099999999999</c:v>
                </c:pt>
                <c:pt idx="121">
                  <c:v>0.90599099999999999</c:v>
                </c:pt>
                <c:pt idx="122">
                  <c:v>0.90599099999999999</c:v>
                </c:pt>
                <c:pt idx="123">
                  <c:v>0.90599099999999999</c:v>
                </c:pt>
                <c:pt idx="124">
                  <c:v>0.90599099999999999</c:v>
                </c:pt>
                <c:pt idx="125">
                  <c:v>0.90599099999999999</c:v>
                </c:pt>
                <c:pt idx="126">
                  <c:v>0.90599099999999999</c:v>
                </c:pt>
                <c:pt idx="127">
                  <c:v>0.90599099999999999</c:v>
                </c:pt>
                <c:pt idx="128">
                  <c:v>0.90599099999999999</c:v>
                </c:pt>
                <c:pt idx="129">
                  <c:v>0.90599099999999999</c:v>
                </c:pt>
                <c:pt idx="130">
                  <c:v>0.90599099999999999</c:v>
                </c:pt>
                <c:pt idx="131">
                  <c:v>0.90599099999999999</c:v>
                </c:pt>
                <c:pt idx="132">
                  <c:v>0.90599099999999999</c:v>
                </c:pt>
                <c:pt idx="133">
                  <c:v>0.90599099999999999</c:v>
                </c:pt>
                <c:pt idx="134">
                  <c:v>0.90599099999999999</c:v>
                </c:pt>
                <c:pt idx="135">
                  <c:v>0.90599099999999999</c:v>
                </c:pt>
                <c:pt idx="136">
                  <c:v>0.90599099999999999</c:v>
                </c:pt>
                <c:pt idx="137">
                  <c:v>0.90599099999999999</c:v>
                </c:pt>
                <c:pt idx="138">
                  <c:v>0.90599099999999999</c:v>
                </c:pt>
                <c:pt idx="139">
                  <c:v>0.90599099999999999</c:v>
                </c:pt>
                <c:pt idx="140">
                  <c:v>0.90599099999999999</c:v>
                </c:pt>
                <c:pt idx="141">
                  <c:v>0.90599099999999999</c:v>
                </c:pt>
                <c:pt idx="142">
                  <c:v>0.90599099999999999</c:v>
                </c:pt>
                <c:pt idx="143">
                  <c:v>0.90599099999999999</c:v>
                </c:pt>
                <c:pt idx="144">
                  <c:v>0.90599099999999999</c:v>
                </c:pt>
                <c:pt idx="145">
                  <c:v>0.90599099999999999</c:v>
                </c:pt>
                <c:pt idx="146">
                  <c:v>0.90599099999999999</c:v>
                </c:pt>
                <c:pt idx="147">
                  <c:v>0.90599099999999999</c:v>
                </c:pt>
                <c:pt idx="148">
                  <c:v>0.90599099999999999</c:v>
                </c:pt>
                <c:pt idx="149">
                  <c:v>0.90599099999999999</c:v>
                </c:pt>
                <c:pt idx="150">
                  <c:v>0.90599099999999999</c:v>
                </c:pt>
                <c:pt idx="151">
                  <c:v>0.90599099999999999</c:v>
                </c:pt>
                <c:pt idx="152">
                  <c:v>0.90599099999999999</c:v>
                </c:pt>
                <c:pt idx="153">
                  <c:v>0.90599099999999999</c:v>
                </c:pt>
                <c:pt idx="154">
                  <c:v>0.90599099999999999</c:v>
                </c:pt>
                <c:pt idx="155">
                  <c:v>0.90599099999999999</c:v>
                </c:pt>
                <c:pt idx="156">
                  <c:v>0.90599099999999999</c:v>
                </c:pt>
                <c:pt idx="157">
                  <c:v>0.89462299999999995</c:v>
                </c:pt>
                <c:pt idx="158">
                  <c:v>0.90599099999999999</c:v>
                </c:pt>
                <c:pt idx="159">
                  <c:v>0.90599099999999999</c:v>
                </c:pt>
                <c:pt idx="160">
                  <c:v>0.90599099999999999</c:v>
                </c:pt>
                <c:pt idx="161">
                  <c:v>0.90599099999999999</c:v>
                </c:pt>
                <c:pt idx="162">
                  <c:v>0.90599099999999999</c:v>
                </c:pt>
                <c:pt idx="163">
                  <c:v>0.90599099999999999</c:v>
                </c:pt>
                <c:pt idx="164">
                  <c:v>0.90599099999999999</c:v>
                </c:pt>
                <c:pt idx="165">
                  <c:v>0.90599099999999999</c:v>
                </c:pt>
                <c:pt idx="166">
                  <c:v>0.90599099999999999</c:v>
                </c:pt>
                <c:pt idx="167">
                  <c:v>0.90599099999999999</c:v>
                </c:pt>
                <c:pt idx="168">
                  <c:v>0.90599099999999999</c:v>
                </c:pt>
                <c:pt idx="169">
                  <c:v>0.90599099999999999</c:v>
                </c:pt>
                <c:pt idx="170">
                  <c:v>0.90599099999999999</c:v>
                </c:pt>
                <c:pt idx="171">
                  <c:v>0.90599099999999999</c:v>
                </c:pt>
                <c:pt idx="172">
                  <c:v>0.90599099999999999</c:v>
                </c:pt>
                <c:pt idx="173">
                  <c:v>0.90599099999999999</c:v>
                </c:pt>
                <c:pt idx="174">
                  <c:v>0.90599099999999999</c:v>
                </c:pt>
                <c:pt idx="175">
                  <c:v>0.90599099999999999</c:v>
                </c:pt>
                <c:pt idx="176">
                  <c:v>0.90599099999999999</c:v>
                </c:pt>
                <c:pt idx="177">
                  <c:v>0.90599099999999999</c:v>
                </c:pt>
                <c:pt idx="178">
                  <c:v>0.90599099999999999</c:v>
                </c:pt>
                <c:pt idx="179">
                  <c:v>0.90599099999999999</c:v>
                </c:pt>
                <c:pt idx="180">
                  <c:v>0.90599099999999999</c:v>
                </c:pt>
                <c:pt idx="181">
                  <c:v>0.90599099999999999</c:v>
                </c:pt>
                <c:pt idx="182">
                  <c:v>0.90599099999999999</c:v>
                </c:pt>
                <c:pt idx="183">
                  <c:v>0.90599099999999999</c:v>
                </c:pt>
                <c:pt idx="184">
                  <c:v>0.90599099999999999</c:v>
                </c:pt>
                <c:pt idx="185">
                  <c:v>0.90599099999999999</c:v>
                </c:pt>
                <c:pt idx="186">
                  <c:v>0.90599099999999999</c:v>
                </c:pt>
                <c:pt idx="187">
                  <c:v>0.90599099999999999</c:v>
                </c:pt>
                <c:pt idx="188">
                  <c:v>0.90599099999999999</c:v>
                </c:pt>
                <c:pt idx="189">
                  <c:v>0.90599099999999999</c:v>
                </c:pt>
                <c:pt idx="190">
                  <c:v>0.90599099999999999</c:v>
                </c:pt>
                <c:pt idx="191">
                  <c:v>0.90599099999999999</c:v>
                </c:pt>
                <c:pt idx="192">
                  <c:v>0.90599099999999999</c:v>
                </c:pt>
                <c:pt idx="193">
                  <c:v>0.90599099999999999</c:v>
                </c:pt>
                <c:pt idx="194">
                  <c:v>0.90599099999999999</c:v>
                </c:pt>
                <c:pt idx="195">
                  <c:v>0.90599099999999999</c:v>
                </c:pt>
                <c:pt idx="196">
                  <c:v>0.90599099999999999</c:v>
                </c:pt>
                <c:pt idx="197">
                  <c:v>0.90599099999999999</c:v>
                </c:pt>
                <c:pt idx="198">
                  <c:v>0.90599099999999999</c:v>
                </c:pt>
                <c:pt idx="199">
                  <c:v>0.90599099999999999</c:v>
                </c:pt>
                <c:pt idx="200">
                  <c:v>0.90599099999999999</c:v>
                </c:pt>
                <c:pt idx="201">
                  <c:v>0.90599099999999999</c:v>
                </c:pt>
                <c:pt idx="202">
                  <c:v>0.90599099999999999</c:v>
                </c:pt>
                <c:pt idx="203">
                  <c:v>0.90599099999999999</c:v>
                </c:pt>
                <c:pt idx="204">
                  <c:v>0.90599099999999999</c:v>
                </c:pt>
                <c:pt idx="205">
                  <c:v>0.90599099999999999</c:v>
                </c:pt>
                <c:pt idx="206">
                  <c:v>0.90599099999999999</c:v>
                </c:pt>
                <c:pt idx="207">
                  <c:v>0.90599099999999999</c:v>
                </c:pt>
                <c:pt idx="208">
                  <c:v>0.90599099999999999</c:v>
                </c:pt>
                <c:pt idx="209">
                  <c:v>0.90599099999999999</c:v>
                </c:pt>
                <c:pt idx="210">
                  <c:v>0.90599099999999999</c:v>
                </c:pt>
                <c:pt idx="211">
                  <c:v>0.90599099999999999</c:v>
                </c:pt>
                <c:pt idx="212">
                  <c:v>0.90599099999999999</c:v>
                </c:pt>
                <c:pt idx="213">
                  <c:v>0.90599099999999999</c:v>
                </c:pt>
                <c:pt idx="214">
                  <c:v>0.90599099999999999</c:v>
                </c:pt>
                <c:pt idx="215">
                  <c:v>0.90599099999999999</c:v>
                </c:pt>
                <c:pt idx="216">
                  <c:v>0.90599099999999999</c:v>
                </c:pt>
                <c:pt idx="217">
                  <c:v>0.90599099999999999</c:v>
                </c:pt>
                <c:pt idx="218">
                  <c:v>0.90599099999999999</c:v>
                </c:pt>
                <c:pt idx="219">
                  <c:v>0.90599099999999999</c:v>
                </c:pt>
                <c:pt idx="220">
                  <c:v>0.90599099999999999</c:v>
                </c:pt>
                <c:pt idx="221">
                  <c:v>0.90599099999999999</c:v>
                </c:pt>
                <c:pt idx="222">
                  <c:v>0.90599099999999999</c:v>
                </c:pt>
                <c:pt idx="223">
                  <c:v>0.90599099999999999</c:v>
                </c:pt>
                <c:pt idx="224">
                  <c:v>0.90599099999999999</c:v>
                </c:pt>
                <c:pt idx="225">
                  <c:v>0.90599099999999999</c:v>
                </c:pt>
                <c:pt idx="226">
                  <c:v>0.90599099999999999</c:v>
                </c:pt>
                <c:pt idx="227">
                  <c:v>0.90599099999999999</c:v>
                </c:pt>
                <c:pt idx="228">
                  <c:v>0.90599099999999999</c:v>
                </c:pt>
                <c:pt idx="229">
                  <c:v>0.89462299999999995</c:v>
                </c:pt>
                <c:pt idx="230">
                  <c:v>0.90599099999999999</c:v>
                </c:pt>
                <c:pt idx="231">
                  <c:v>0.90599099999999999</c:v>
                </c:pt>
                <c:pt idx="232">
                  <c:v>0.90599099999999999</c:v>
                </c:pt>
                <c:pt idx="233">
                  <c:v>0.90599099999999999</c:v>
                </c:pt>
                <c:pt idx="234">
                  <c:v>0.90599099999999999</c:v>
                </c:pt>
                <c:pt idx="235">
                  <c:v>0.90599099999999999</c:v>
                </c:pt>
                <c:pt idx="236">
                  <c:v>0.90599099999999999</c:v>
                </c:pt>
                <c:pt idx="237">
                  <c:v>0.90599099999999999</c:v>
                </c:pt>
                <c:pt idx="238">
                  <c:v>0.90599099999999999</c:v>
                </c:pt>
                <c:pt idx="239">
                  <c:v>0.89701599999999992</c:v>
                </c:pt>
                <c:pt idx="240">
                  <c:v>0.90599099999999999</c:v>
                </c:pt>
                <c:pt idx="241">
                  <c:v>0.90599099999999999</c:v>
                </c:pt>
                <c:pt idx="242">
                  <c:v>0.90599099999999999</c:v>
                </c:pt>
                <c:pt idx="243">
                  <c:v>0.90599099999999999</c:v>
                </c:pt>
                <c:pt idx="244">
                  <c:v>0.90599099999999999</c:v>
                </c:pt>
                <c:pt idx="245">
                  <c:v>0.90599099999999999</c:v>
                </c:pt>
                <c:pt idx="246">
                  <c:v>0.90599099999999999</c:v>
                </c:pt>
                <c:pt idx="247">
                  <c:v>0.90599099999999999</c:v>
                </c:pt>
                <c:pt idx="248">
                  <c:v>0.90599099999999999</c:v>
                </c:pt>
                <c:pt idx="249">
                  <c:v>0.90599099999999999</c:v>
                </c:pt>
                <c:pt idx="250">
                  <c:v>0.92356499999999997</c:v>
                </c:pt>
                <c:pt idx="251">
                  <c:v>0.90599099999999999</c:v>
                </c:pt>
                <c:pt idx="252">
                  <c:v>0.90599099999999999</c:v>
                </c:pt>
                <c:pt idx="253">
                  <c:v>0.90599099999999999</c:v>
                </c:pt>
                <c:pt idx="254">
                  <c:v>0.90599099999999999</c:v>
                </c:pt>
                <c:pt idx="255">
                  <c:v>0.90599099999999999</c:v>
                </c:pt>
                <c:pt idx="256">
                  <c:v>0.90599099999999999</c:v>
                </c:pt>
                <c:pt idx="257">
                  <c:v>0.90599099999999999</c:v>
                </c:pt>
                <c:pt idx="258">
                  <c:v>0.90599099999999999</c:v>
                </c:pt>
                <c:pt idx="259">
                  <c:v>0.90599099999999999</c:v>
                </c:pt>
                <c:pt idx="260">
                  <c:v>0.90599099999999999</c:v>
                </c:pt>
                <c:pt idx="261">
                  <c:v>0.90599099999999999</c:v>
                </c:pt>
                <c:pt idx="262">
                  <c:v>0.90599099999999999</c:v>
                </c:pt>
                <c:pt idx="263">
                  <c:v>0.90599099999999999</c:v>
                </c:pt>
                <c:pt idx="264">
                  <c:v>0.90599099999999999</c:v>
                </c:pt>
                <c:pt idx="265">
                  <c:v>0.90599099999999999</c:v>
                </c:pt>
                <c:pt idx="266">
                  <c:v>0.90599099999999999</c:v>
                </c:pt>
                <c:pt idx="267">
                  <c:v>0.90599099999999999</c:v>
                </c:pt>
                <c:pt idx="268">
                  <c:v>0.90599099999999999</c:v>
                </c:pt>
                <c:pt idx="269">
                  <c:v>0.90599099999999999</c:v>
                </c:pt>
                <c:pt idx="270">
                  <c:v>0.90599099999999999</c:v>
                </c:pt>
                <c:pt idx="271">
                  <c:v>0.90599099999999999</c:v>
                </c:pt>
                <c:pt idx="272">
                  <c:v>0.90599099999999999</c:v>
                </c:pt>
                <c:pt idx="273">
                  <c:v>0.90599099999999999</c:v>
                </c:pt>
                <c:pt idx="274">
                  <c:v>0.90599099999999999</c:v>
                </c:pt>
                <c:pt idx="275">
                  <c:v>0.86918000000000006</c:v>
                </c:pt>
                <c:pt idx="276">
                  <c:v>0.94721899999999992</c:v>
                </c:pt>
              </c:numCache>
            </c:numRef>
          </c:yVal>
          <c:smooth val="0"/>
        </c:ser>
        <c:ser>
          <c:idx val="1"/>
          <c:order val="1"/>
          <c:tx>
            <c:strRef>
              <c:f>Resten!$AX$5</c:f>
              <c:strCache>
                <c:ptCount val="1"/>
                <c:pt idx="0">
                  <c:v>CD</c:v>
                </c:pt>
              </c:strCache>
            </c:strRef>
          </c:tx>
          <c:spPr>
            <a:ln w="28575">
              <a:noFill/>
            </a:ln>
          </c:spPr>
          <c:marker>
            <c:symbol val="diamond"/>
            <c:size val="7"/>
            <c:spPr>
              <a:solidFill>
                <a:srgbClr val="FF0000"/>
              </a:solidFill>
              <a:ln>
                <a:noFill/>
              </a:ln>
            </c:spPr>
          </c:marker>
          <c:dPt>
            <c:idx val="277"/>
            <c:marker>
              <c:symbol val="diamond"/>
              <c:size val="15"/>
            </c:marker>
            <c:bubble3D val="0"/>
          </c:dPt>
          <c:xVal>
            <c:numRef>
              <c:f>Resten!$AV$6:$AV$283</c:f>
              <c:numCache>
                <c:formatCode>General</c:formatCode>
                <c:ptCount val="278"/>
                <c:pt idx="0">
                  <c:v>0.99354399999999998</c:v>
                </c:pt>
                <c:pt idx="1">
                  <c:v>0.87663899999999995</c:v>
                </c:pt>
                <c:pt idx="2">
                  <c:v>0.98925299999999994</c:v>
                </c:pt>
                <c:pt idx="3">
                  <c:v>0.86297699999999999</c:v>
                </c:pt>
                <c:pt idx="4">
                  <c:v>0.89053199999999999</c:v>
                </c:pt>
                <c:pt idx="5">
                  <c:v>0.84329799999999999</c:v>
                </c:pt>
                <c:pt idx="6">
                  <c:v>0.89038399999999995</c:v>
                </c:pt>
                <c:pt idx="7">
                  <c:v>0.88751099999999994</c:v>
                </c:pt>
                <c:pt idx="8">
                  <c:v>0.92668799999999996</c:v>
                </c:pt>
                <c:pt idx="9">
                  <c:v>0.80620399999999992</c:v>
                </c:pt>
                <c:pt idx="10">
                  <c:v>0.81256799999999996</c:v>
                </c:pt>
                <c:pt idx="11">
                  <c:v>0.68278299999999992</c:v>
                </c:pt>
                <c:pt idx="12">
                  <c:v>0.73909499999999995</c:v>
                </c:pt>
                <c:pt idx="13">
                  <c:v>0.85537699999999994</c:v>
                </c:pt>
                <c:pt idx="14">
                  <c:v>0.50150499999999998</c:v>
                </c:pt>
                <c:pt idx="15">
                  <c:v>0.78496599999999994</c:v>
                </c:pt>
                <c:pt idx="16">
                  <c:v>0.60638099999999995</c:v>
                </c:pt>
                <c:pt idx="17">
                  <c:v>0.82027399999999995</c:v>
                </c:pt>
                <c:pt idx="18">
                  <c:v>0.85214400000000001</c:v>
                </c:pt>
                <c:pt idx="19">
                  <c:v>0.5555500000000001</c:v>
                </c:pt>
                <c:pt idx="20">
                  <c:v>0.82840599999999998</c:v>
                </c:pt>
                <c:pt idx="21">
                  <c:v>0.65856399999999993</c:v>
                </c:pt>
                <c:pt idx="22">
                  <c:v>0.78249599999999997</c:v>
                </c:pt>
                <c:pt idx="23">
                  <c:v>0.85644799999999999</c:v>
                </c:pt>
                <c:pt idx="24">
                  <c:v>0.75493199999999994</c:v>
                </c:pt>
                <c:pt idx="25">
                  <c:v>0.86547399999999997</c:v>
                </c:pt>
                <c:pt idx="26">
                  <c:v>0.90578000000000003</c:v>
                </c:pt>
                <c:pt idx="27">
                  <c:v>0.91691199999999995</c:v>
                </c:pt>
                <c:pt idx="28">
                  <c:v>0.89432299999999998</c:v>
                </c:pt>
                <c:pt idx="29">
                  <c:v>0.979518</c:v>
                </c:pt>
                <c:pt idx="30">
                  <c:v>0.90578000000000003</c:v>
                </c:pt>
                <c:pt idx="31">
                  <c:v>0.89626699999999992</c:v>
                </c:pt>
                <c:pt idx="32">
                  <c:v>0.91010199999999997</c:v>
                </c:pt>
                <c:pt idx="33">
                  <c:v>0.97051599999999993</c:v>
                </c:pt>
                <c:pt idx="34">
                  <c:v>0.88761199999999996</c:v>
                </c:pt>
                <c:pt idx="35">
                  <c:v>0.91490799999999994</c:v>
                </c:pt>
                <c:pt idx="36">
                  <c:v>0.89416799999999996</c:v>
                </c:pt>
                <c:pt idx="37">
                  <c:v>0.89416799999999996</c:v>
                </c:pt>
                <c:pt idx="38">
                  <c:v>1</c:v>
                </c:pt>
                <c:pt idx="39">
                  <c:v>0.86628299999999991</c:v>
                </c:pt>
                <c:pt idx="40">
                  <c:v>0.89416799999999996</c:v>
                </c:pt>
                <c:pt idx="41">
                  <c:v>0.89432299999999998</c:v>
                </c:pt>
                <c:pt idx="42">
                  <c:v>0.89416799999999996</c:v>
                </c:pt>
                <c:pt idx="43">
                  <c:v>0.89432299999999998</c:v>
                </c:pt>
                <c:pt idx="44">
                  <c:v>1</c:v>
                </c:pt>
                <c:pt idx="45">
                  <c:v>0.86643799999999993</c:v>
                </c:pt>
                <c:pt idx="46">
                  <c:v>0.88655200000000001</c:v>
                </c:pt>
                <c:pt idx="47">
                  <c:v>0.90084399999999998</c:v>
                </c:pt>
                <c:pt idx="48">
                  <c:v>0.89921299999999993</c:v>
                </c:pt>
                <c:pt idx="49">
                  <c:v>0.89432299999999998</c:v>
                </c:pt>
                <c:pt idx="50">
                  <c:v>0.89432299999999998</c:v>
                </c:pt>
                <c:pt idx="51">
                  <c:v>0.89432299999999998</c:v>
                </c:pt>
                <c:pt idx="52">
                  <c:v>0.91913699999999998</c:v>
                </c:pt>
                <c:pt idx="53">
                  <c:v>0.92844899999999997</c:v>
                </c:pt>
                <c:pt idx="54">
                  <c:v>0.88655200000000001</c:v>
                </c:pt>
                <c:pt idx="55">
                  <c:v>0.88645799999999997</c:v>
                </c:pt>
                <c:pt idx="56">
                  <c:v>0.88655200000000001</c:v>
                </c:pt>
                <c:pt idx="57">
                  <c:v>0.89432299999999998</c:v>
                </c:pt>
                <c:pt idx="58">
                  <c:v>0.89432299999999998</c:v>
                </c:pt>
                <c:pt idx="59">
                  <c:v>0.89432299999999998</c:v>
                </c:pt>
                <c:pt idx="60">
                  <c:v>0.88761199999999996</c:v>
                </c:pt>
                <c:pt idx="61">
                  <c:v>0.87861299999999998</c:v>
                </c:pt>
                <c:pt idx="62">
                  <c:v>0.95961199999999991</c:v>
                </c:pt>
                <c:pt idx="63">
                  <c:v>0.89416799999999996</c:v>
                </c:pt>
                <c:pt idx="64">
                  <c:v>0.90370000000000006</c:v>
                </c:pt>
                <c:pt idx="65">
                  <c:v>0.81172899999999992</c:v>
                </c:pt>
                <c:pt idx="66">
                  <c:v>0.58976499999999998</c:v>
                </c:pt>
                <c:pt idx="67">
                  <c:v>0.88898899999999992</c:v>
                </c:pt>
                <c:pt idx="68">
                  <c:v>0.88187199999999999</c:v>
                </c:pt>
                <c:pt idx="69">
                  <c:v>0.904613</c:v>
                </c:pt>
                <c:pt idx="70">
                  <c:v>0.89428399999999997</c:v>
                </c:pt>
                <c:pt idx="71">
                  <c:v>0.92314000000000007</c:v>
                </c:pt>
                <c:pt idx="72">
                  <c:v>0.92408199999999996</c:v>
                </c:pt>
                <c:pt idx="73">
                  <c:v>0.92484199999999994</c:v>
                </c:pt>
                <c:pt idx="74">
                  <c:v>0.90578000000000003</c:v>
                </c:pt>
                <c:pt idx="75">
                  <c:v>0.90578000000000003</c:v>
                </c:pt>
                <c:pt idx="76">
                  <c:v>0.90578000000000003</c:v>
                </c:pt>
                <c:pt idx="77">
                  <c:v>0.90578000000000003</c:v>
                </c:pt>
                <c:pt idx="78">
                  <c:v>0.91010199999999997</c:v>
                </c:pt>
                <c:pt idx="79">
                  <c:v>0.91010199999999997</c:v>
                </c:pt>
                <c:pt idx="80">
                  <c:v>0.91010199999999997</c:v>
                </c:pt>
                <c:pt idx="81">
                  <c:v>0.89416799999999996</c:v>
                </c:pt>
                <c:pt idx="82">
                  <c:v>0.91010199999999997</c:v>
                </c:pt>
                <c:pt idx="83">
                  <c:v>0.91010199999999997</c:v>
                </c:pt>
                <c:pt idx="84">
                  <c:v>0.97051599999999993</c:v>
                </c:pt>
                <c:pt idx="85">
                  <c:v>0.91010199999999997</c:v>
                </c:pt>
                <c:pt idx="86">
                  <c:v>0.91010199999999997</c:v>
                </c:pt>
                <c:pt idx="87">
                  <c:v>0.90578000000000003</c:v>
                </c:pt>
                <c:pt idx="88">
                  <c:v>0.90578000000000003</c:v>
                </c:pt>
                <c:pt idx="89">
                  <c:v>0.90578000000000003</c:v>
                </c:pt>
                <c:pt idx="90">
                  <c:v>0.90578000000000003</c:v>
                </c:pt>
                <c:pt idx="91">
                  <c:v>0.90578000000000003</c:v>
                </c:pt>
                <c:pt idx="92">
                  <c:v>0.90578000000000003</c:v>
                </c:pt>
                <c:pt idx="93">
                  <c:v>0.90578000000000003</c:v>
                </c:pt>
                <c:pt idx="94">
                  <c:v>0.90578000000000003</c:v>
                </c:pt>
                <c:pt idx="95">
                  <c:v>0.90578000000000003</c:v>
                </c:pt>
                <c:pt idx="96">
                  <c:v>0.91010199999999997</c:v>
                </c:pt>
                <c:pt idx="97">
                  <c:v>0.9083469999999999</c:v>
                </c:pt>
                <c:pt idx="98">
                  <c:v>0.90578000000000003</c:v>
                </c:pt>
                <c:pt idx="99">
                  <c:v>0.89903299999999997</c:v>
                </c:pt>
                <c:pt idx="100">
                  <c:v>0.90578000000000003</c:v>
                </c:pt>
                <c:pt idx="101">
                  <c:v>0.90578000000000003</c:v>
                </c:pt>
                <c:pt idx="102">
                  <c:v>0.90578000000000003</c:v>
                </c:pt>
                <c:pt idx="103">
                  <c:v>0.90578000000000003</c:v>
                </c:pt>
                <c:pt idx="104">
                  <c:v>0.90578000000000003</c:v>
                </c:pt>
                <c:pt idx="105">
                  <c:v>0.90578000000000003</c:v>
                </c:pt>
                <c:pt idx="106">
                  <c:v>0.90578000000000003</c:v>
                </c:pt>
                <c:pt idx="107">
                  <c:v>0.90578000000000003</c:v>
                </c:pt>
                <c:pt idx="108">
                  <c:v>0.90578000000000003</c:v>
                </c:pt>
                <c:pt idx="109">
                  <c:v>0.90578000000000003</c:v>
                </c:pt>
                <c:pt idx="110">
                  <c:v>0.90578000000000003</c:v>
                </c:pt>
                <c:pt idx="111">
                  <c:v>0.90578000000000003</c:v>
                </c:pt>
                <c:pt idx="112">
                  <c:v>0.90578000000000003</c:v>
                </c:pt>
                <c:pt idx="113">
                  <c:v>0.90578000000000003</c:v>
                </c:pt>
                <c:pt idx="114">
                  <c:v>0.90578000000000003</c:v>
                </c:pt>
                <c:pt idx="115">
                  <c:v>0.90578000000000003</c:v>
                </c:pt>
                <c:pt idx="116">
                  <c:v>0.90578000000000003</c:v>
                </c:pt>
                <c:pt idx="117">
                  <c:v>0.90578000000000003</c:v>
                </c:pt>
                <c:pt idx="118">
                  <c:v>0.90578000000000003</c:v>
                </c:pt>
                <c:pt idx="119">
                  <c:v>0.90578000000000003</c:v>
                </c:pt>
                <c:pt idx="120">
                  <c:v>0.90578000000000003</c:v>
                </c:pt>
                <c:pt idx="121">
                  <c:v>0.90578000000000003</c:v>
                </c:pt>
                <c:pt idx="122">
                  <c:v>0.90578000000000003</c:v>
                </c:pt>
                <c:pt idx="123">
                  <c:v>0.90578000000000003</c:v>
                </c:pt>
                <c:pt idx="124">
                  <c:v>0.90578000000000003</c:v>
                </c:pt>
                <c:pt idx="125">
                  <c:v>0.90578000000000003</c:v>
                </c:pt>
                <c:pt idx="126">
                  <c:v>0.90578000000000003</c:v>
                </c:pt>
                <c:pt idx="127">
                  <c:v>0.90578000000000003</c:v>
                </c:pt>
                <c:pt idx="128">
                  <c:v>0.90578000000000003</c:v>
                </c:pt>
                <c:pt idx="129">
                  <c:v>0.90578000000000003</c:v>
                </c:pt>
                <c:pt idx="130">
                  <c:v>0.90578000000000003</c:v>
                </c:pt>
                <c:pt idx="131">
                  <c:v>0.90578000000000003</c:v>
                </c:pt>
                <c:pt idx="132">
                  <c:v>0.90578000000000003</c:v>
                </c:pt>
                <c:pt idx="133">
                  <c:v>0.90578000000000003</c:v>
                </c:pt>
                <c:pt idx="134">
                  <c:v>0.90578000000000003</c:v>
                </c:pt>
                <c:pt idx="135">
                  <c:v>0.90578000000000003</c:v>
                </c:pt>
                <c:pt idx="136">
                  <c:v>0.90578000000000003</c:v>
                </c:pt>
                <c:pt idx="137">
                  <c:v>0.90578000000000003</c:v>
                </c:pt>
                <c:pt idx="138">
                  <c:v>0.90578000000000003</c:v>
                </c:pt>
                <c:pt idx="139">
                  <c:v>0.90578000000000003</c:v>
                </c:pt>
                <c:pt idx="140">
                  <c:v>0.90578000000000003</c:v>
                </c:pt>
                <c:pt idx="141">
                  <c:v>0.90578000000000003</c:v>
                </c:pt>
                <c:pt idx="142">
                  <c:v>0.90578000000000003</c:v>
                </c:pt>
                <c:pt idx="143">
                  <c:v>0.90578000000000003</c:v>
                </c:pt>
                <c:pt idx="144">
                  <c:v>0.90578000000000003</c:v>
                </c:pt>
                <c:pt idx="145">
                  <c:v>0.90578000000000003</c:v>
                </c:pt>
                <c:pt idx="146">
                  <c:v>0.90578000000000003</c:v>
                </c:pt>
                <c:pt idx="147">
                  <c:v>0.90578000000000003</c:v>
                </c:pt>
                <c:pt idx="148">
                  <c:v>0.90578000000000003</c:v>
                </c:pt>
                <c:pt idx="149">
                  <c:v>0.90578000000000003</c:v>
                </c:pt>
                <c:pt idx="150">
                  <c:v>0.90578000000000003</c:v>
                </c:pt>
                <c:pt idx="151">
                  <c:v>0.90578000000000003</c:v>
                </c:pt>
                <c:pt idx="152">
                  <c:v>0.90578000000000003</c:v>
                </c:pt>
                <c:pt idx="153">
                  <c:v>0.90578000000000003</c:v>
                </c:pt>
                <c:pt idx="154">
                  <c:v>0.90578000000000003</c:v>
                </c:pt>
                <c:pt idx="155">
                  <c:v>0.90578000000000003</c:v>
                </c:pt>
                <c:pt idx="156">
                  <c:v>0.90578000000000003</c:v>
                </c:pt>
                <c:pt idx="157">
                  <c:v>0.916879</c:v>
                </c:pt>
                <c:pt idx="158">
                  <c:v>0.90578000000000003</c:v>
                </c:pt>
                <c:pt idx="159">
                  <c:v>0.90578000000000003</c:v>
                </c:pt>
                <c:pt idx="160">
                  <c:v>0.90578000000000003</c:v>
                </c:pt>
                <c:pt idx="161">
                  <c:v>0.90578000000000003</c:v>
                </c:pt>
                <c:pt idx="162">
                  <c:v>0.90578000000000003</c:v>
                </c:pt>
                <c:pt idx="163">
                  <c:v>0.90578000000000003</c:v>
                </c:pt>
                <c:pt idx="164">
                  <c:v>0.90578000000000003</c:v>
                </c:pt>
                <c:pt idx="165">
                  <c:v>0.90578000000000003</c:v>
                </c:pt>
                <c:pt idx="166">
                  <c:v>0.90578000000000003</c:v>
                </c:pt>
                <c:pt idx="167">
                  <c:v>0.90578000000000003</c:v>
                </c:pt>
                <c:pt idx="168">
                  <c:v>0.90578000000000003</c:v>
                </c:pt>
                <c:pt idx="169">
                  <c:v>0.90578000000000003</c:v>
                </c:pt>
                <c:pt idx="170">
                  <c:v>0.90578000000000003</c:v>
                </c:pt>
                <c:pt idx="171">
                  <c:v>0.90578000000000003</c:v>
                </c:pt>
                <c:pt idx="172">
                  <c:v>0.90578000000000003</c:v>
                </c:pt>
                <c:pt idx="173">
                  <c:v>0.90578000000000003</c:v>
                </c:pt>
                <c:pt idx="174">
                  <c:v>0.90578000000000003</c:v>
                </c:pt>
                <c:pt idx="175">
                  <c:v>0.90578000000000003</c:v>
                </c:pt>
                <c:pt idx="176">
                  <c:v>0.90578000000000003</c:v>
                </c:pt>
                <c:pt idx="177">
                  <c:v>0.90578000000000003</c:v>
                </c:pt>
                <c:pt idx="178">
                  <c:v>0.90578000000000003</c:v>
                </c:pt>
                <c:pt idx="179">
                  <c:v>0.90578000000000003</c:v>
                </c:pt>
                <c:pt idx="180">
                  <c:v>0.90578000000000003</c:v>
                </c:pt>
                <c:pt idx="181">
                  <c:v>0.90578000000000003</c:v>
                </c:pt>
                <c:pt idx="182">
                  <c:v>0.90578000000000003</c:v>
                </c:pt>
                <c:pt idx="183">
                  <c:v>0.90578000000000003</c:v>
                </c:pt>
                <c:pt idx="184">
                  <c:v>0.90578000000000003</c:v>
                </c:pt>
                <c:pt idx="185">
                  <c:v>0.90578000000000003</c:v>
                </c:pt>
                <c:pt idx="186">
                  <c:v>0.90578000000000003</c:v>
                </c:pt>
                <c:pt idx="187">
                  <c:v>0.90578000000000003</c:v>
                </c:pt>
                <c:pt idx="188">
                  <c:v>0.90578000000000003</c:v>
                </c:pt>
                <c:pt idx="189">
                  <c:v>0.90578000000000003</c:v>
                </c:pt>
                <c:pt idx="190">
                  <c:v>0.90578000000000003</c:v>
                </c:pt>
                <c:pt idx="191">
                  <c:v>0.90578000000000003</c:v>
                </c:pt>
                <c:pt idx="192">
                  <c:v>0.90578000000000003</c:v>
                </c:pt>
                <c:pt idx="193">
                  <c:v>0.90578000000000003</c:v>
                </c:pt>
                <c:pt idx="194">
                  <c:v>0.90578000000000003</c:v>
                </c:pt>
                <c:pt idx="195">
                  <c:v>0.90578000000000003</c:v>
                </c:pt>
                <c:pt idx="196">
                  <c:v>0.90578000000000003</c:v>
                </c:pt>
                <c:pt idx="197">
                  <c:v>0.90578000000000003</c:v>
                </c:pt>
                <c:pt idx="198">
                  <c:v>0.90578000000000003</c:v>
                </c:pt>
                <c:pt idx="199">
                  <c:v>0.90578000000000003</c:v>
                </c:pt>
                <c:pt idx="200">
                  <c:v>0.90578000000000003</c:v>
                </c:pt>
                <c:pt idx="201">
                  <c:v>0.90578000000000003</c:v>
                </c:pt>
                <c:pt idx="202">
                  <c:v>0.90578000000000003</c:v>
                </c:pt>
                <c:pt idx="203">
                  <c:v>0.90578000000000003</c:v>
                </c:pt>
                <c:pt idx="204">
                  <c:v>0.90578000000000003</c:v>
                </c:pt>
                <c:pt idx="205">
                  <c:v>0.90578000000000003</c:v>
                </c:pt>
                <c:pt idx="206">
                  <c:v>0.90578000000000003</c:v>
                </c:pt>
                <c:pt idx="207">
                  <c:v>0.90578000000000003</c:v>
                </c:pt>
                <c:pt idx="208">
                  <c:v>0.90578000000000003</c:v>
                </c:pt>
                <c:pt idx="209">
                  <c:v>0.90578000000000003</c:v>
                </c:pt>
                <c:pt idx="210">
                  <c:v>0.90578000000000003</c:v>
                </c:pt>
                <c:pt idx="211">
                  <c:v>0.90578000000000003</c:v>
                </c:pt>
                <c:pt idx="212">
                  <c:v>0.90578000000000003</c:v>
                </c:pt>
                <c:pt idx="213">
                  <c:v>0.90578000000000003</c:v>
                </c:pt>
                <c:pt idx="214">
                  <c:v>0.90578000000000003</c:v>
                </c:pt>
                <c:pt idx="215">
                  <c:v>0.90578000000000003</c:v>
                </c:pt>
                <c:pt idx="216">
                  <c:v>0.90578000000000003</c:v>
                </c:pt>
                <c:pt idx="217">
                  <c:v>0.90578000000000003</c:v>
                </c:pt>
                <c:pt idx="218">
                  <c:v>0.90578000000000003</c:v>
                </c:pt>
                <c:pt idx="219">
                  <c:v>0.90578000000000003</c:v>
                </c:pt>
                <c:pt idx="220">
                  <c:v>0.90578000000000003</c:v>
                </c:pt>
                <c:pt idx="221">
                  <c:v>0.90578000000000003</c:v>
                </c:pt>
                <c:pt idx="222">
                  <c:v>0.90578000000000003</c:v>
                </c:pt>
                <c:pt idx="223">
                  <c:v>0.90578000000000003</c:v>
                </c:pt>
                <c:pt idx="224">
                  <c:v>0.90578000000000003</c:v>
                </c:pt>
                <c:pt idx="225">
                  <c:v>0.90578000000000003</c:v>
                </c:pt>
                <c:pt idx="226">
                  <c:v>0.90578000000000003</c:v>
                </c:pt>
                <c:pt idx="227">
                  <c:v>0.90578000000000003</c:v>
                </c:pt>
                <c:pt idx="228">
                  <c:v>0.90578000000000003</c:v>
                </c:pt>
                <c:pt idx="229">
                  <c:v>0.916879</c:v>
                </c:pt>
                <c:pt idx="230">
                  <c:v>0.90578000000000003</c:v>
                </c:pt>
                <c:pt idx="231">
                  <c:v>0.90578000000000003</c:v>
                </c:pt>
                <c:pt idx="232">
                  <c:v>0.90578000000000003</c:v>
                </c:pt>
                <c:pt idx="233">
                  <c:v>0.90578000000000003</c:v>
                </c:pt>
                <c:pt idx="234">
                  <c:v>0.90578000000000003</c:v>
                </c:pt>
                <c:pt idx="235">
                  <c:v>0.90578000000000003</c:v>
                </c:pt>
                <c:pt idx="236">
                  <c:v>0.90578000000000003</c:v>
                </c:pt>
                <c:pt idx="237">
                  <c:v>0.90578000000000003</c:v>
                </c:pt>
                <c:pt idx="238">
                  <c:v>0.90578000000000003</c:v>
                </c:pt>
                <c:pt idx="239">
                  <c:v>0.89903299999999997</c:v>
                </c:pt>
                <c:pt idx="240">
                  <c:v>0.90578000000000003</c:v>
                </c:pt>
                <c:pt idx="241">
                  <c:v>0.90578000000000003</c:v>
                </c:pt>
                <c:pt idx="242">
                  <c:v>0.90578000000000003</c:v>
                </c:pt>
                <c:pt idx="243">
                  <c:v>0.90578000000000003</c:v>
                </c:pt>
                <c:pt idx="244">
                  <c:v>0.90578000000000003</c:v>
                </c:pt>
                <c:pt idx="245">
                  <c:v>0.90578000000000003</c:v>
                </c:pt>
                <c:pt idx="246">
                  <c:v>0.90578000000000003</c:v>
                </c:pt>
                <c:pt idx="247">
                  <c:v>0.90578000000000003</c:v>
                </c:pt>
                <c:pt idx="248">
                  <c:v>0.90578000000000003</c:v>
                </c:pt>
                <c:pt idx="249">
                  <c:v>0.90578000000000003</c:v>
                </c:pt>
                <c:pt idx="250">
                  <c:v>0.89474299999999996</c:v>
                </c:pt>
                <c:pt idx="251">
                  <c:v>0.90578000000000003</c:v>
                </c:pt>
                <c:pt idx="252">
                  <c:v>0.90578000000000003</c:v>
                </c:pt>
                <c:pt idx="253">
                  <c:v>0.90578000000000003</c:v>
                </c:pt>
                <c:pt idx="254">
                  <c:v>0.90578000000000003</c:v>
                </c:pt>
                <c:pt idx="255">
                  <c:v>0.90578000000000003</c:v>
                </c:pt>
                <c:pt idx="256">
                  <c:v>0.90578000000000003</c:v>
                </c:pt>
                <c:pt idx="257">
                  <c:v>0.90578000000000003</c:v>
                </c:pt>
                <c:pt idx="258">
                  <c:v>0.90578000000000003</c:v>
                </c:pt>
                <c:pt idx="259">
                  <c:v>0.90578000000000003</c:v>
                </c:pt>
                <c:pt idx="260">
                  <c:v>0.90578000000000003</c:v>
                </c:pt>
                <c:pt idx="261">
                  <c:v>0.90578000000000003</c:v>
                </c:pt>
                <c:pt idx="262">
                  <c:v>0.90578000000000003</c:v>
                </c:pt>
                <c:pt idx="263">
                  <c:v>0.90578000000000003</c:v>
                </c:pt>
                <c:pt idx="264">
                  <c:v>0.90578000000000003</c:v>
                </c:pt>
                <c:pt idx="265">
                  <c:v>0.90578000000000003</c:v>
                </c:pt>
                <c:pt idx="266">
                  <c:v>0.90578000000000003</c:v>
                </c:pt>
                <c:pt idx="267">
                  <c:v>0.90578000000000003</c:v>
                </c:pt>
                <c:pt idx="268">
                  <c:v>0.90578000000000003</c:v>
                </c:pt>
                <c:pt idx="269">
                  <c:v>0.90578000000000003</c:v>
                </c:pt>
                <c:pt idx="270">
                  <c:v>0.90578000000000003</c:v>
                </c:pt>
                <c:pt idx="271">
                  <c:v>0.90578000000000003</c:v>
                </c:pt>
                <c:pt idx="272">
                  <c:v>0.90578000000000003</c:v>
                </c:pt>
                <c:pt idx="273">
                  <c:v>0.90578000000000003</c:v>
                </c:pt>
                <c:pt idx="274">
                  <c:v>0.90578000000000003</c:v>
                </c:pt>
                <c:pt idx="275">
                  <c:v>0.80620399999999992</c:v>
                </c:pt>
                <c:pt idx="276">
                  <c:v>0.83676699999999993</c:v>
                </c:pt>
                <c:pt idx="277">
                  <c:v>0.90578000000000003</c:v>
                </c:pt>
              </c:numCache>
            </c:numRef>
          </c:xVal>
          <c:yVal>
            <c:numRef>
              <c:f>Resten!$AX$6:$AX$283</c:f>
              <c:numCache>
                <c:formatCode>General</c:formatCode>
                <c:ptCount val="278"/>
                <c:pt idx="277">
                  <c:v>0.90599099999999999</c:v>
                </c:pt>
              </c:numCache>
            </c:numRef>
          </c:yVal>
          <c:smooth val="0"/>
        </c:ser>
        <c:dLbls>
          <c:showLegendKey val="0"/>
          <c:showVal val="0"/>
          <c:showCatName val="0"/>
          <c:showSerName val="0"/>
          <c:showPercent val="0"/>
          <c:showBubbleSize val="0"/>
        </c:dLbls>
        <c:axId val="119500736"/>
        <c:axId val="119501312"/>
      </c:scatterChart>
      <c:valAx>
        <c:axId val="119500736"/>
        <c:scaling>
          <c:orientation val="minMax"/>
          <c:max val="1"/>
        </c:scaling>
        <c:delete val="0"/>
        <c:axPos val="b"/>
        <c:numFmt formatCode="#,##0.0" sourceLinked="0"/>
        <c:majorTickMark val="out"/>
        <c:minorTickMark val="none"/>
        <c:tickLblPos val="nextTo"/>
        <c:txPr>
          <a:bodyPr/>
          <a:lstStyle/>
          <a:p>
            <a:pPr>
              <a:defRPr sz="1600"/>
            </a:pPr>
            <a:endParaRPr lang="en-US"/>
          </a:p>
        </c:txPr>
        <c:crossAx val="119501312"/>
        <c:crosses val="autoZero"/>
        <c:crossBetween val="midCat"/>
        <c:majorUnit val="0.1"/>
      </c:valAx>
      <c:valAx>
        <c:axId val="119501312"/>
        <c:scaling>
          <c:orientation val="minMax"/>
          <c:max val="1"/>
        </c:scaling>
        <c:delete val="0"/>
        <c:axPos val="l"/>
        <c:majorGridlines/>
        <c:numFmt formatCode="#,##0.0" sourceLinked="0"/>
        <c:majorTickMark val="out"/>
        <c:minorTickMark val="none"/>
        <c:tickLblPos val="nextTo"/>
        <c:crossAx val="119500736"/>
        <c:crosses val="autoZero"/>
        <c:crossBetween val="midCat"/>
        <c:majorUnit val="0.1"/>
      </c:valAx>
    </c:plotArea>
    <c:legend>
      <c:legendPos val="b"/>
      <c:overlay val="0"/>
      <c:txPr>
        <a:bodyPr/>
        <a:lstStyle/>
        <a:p>
          <a:pPr>
            <a:defRPr sz="2000"/>
          </a:pPr>
          <a:endParaRPr lang="en-US"/>
        </a:p>
      </c:txPr>
    </c:legend>
    <c:plotVisOnly val="1"/>
    <c:dispBlanksAs val="gap"/>
    <c:showDLblsOverMax val="0"/>
  </c:chart>
  <c:spPr>
    <a:ln>
      <a:solidFill>
        <a:schemeClr val="tx1"/>
      </a:solidFill>
    </a:ln>
  </c:spPr>
  <c:txPr>
    <a:bodyPr/>
    <a:lstStyle/>
    <a:p>
      <a:pPr>
        <a:defRPr sz="16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'Food effect'!$I$10</c:f>
              <c:strCache>
                <c:ptCount val="1"/>
                <c:pt idx="0">
                  <c:v>AUCfed/fast</c:v>
                </c:pt>
              </c:strCache>
            </c:strRef>
          </c:tx>
          <c:spPr>
            <a:ln w="28575">
              <a:noFill/>
            </a:ln>
          </c:spPr>
          <c:marker>
            <c:symbol val="circle"/>
            <c:size val="6"/>
            <c:spPr>
              <a:solidFill>
                <a:schemeClr val="tx1"/>
              </a:solidFill>
              <a:ln>
                <a:noFill/>
              </a:ln>
            </c:spPr>
          </c:marker>
          <c:trendline>
            <c:trendlineType val="exp"/>
            <c:dispRSqr val="1"/>
            <c:dispEq val="1"/>
            <c:trendlineLbl>
              <c:layout>
                <c:manualLayout>
                  <c:x val="-0.69802257079303232"/>
                  <c:y val="-0.21829585072558075"/>
                </c:manualLayout>
              </c:layout>
              <c:tx>
                <c:rich>
                  <a:bodyPr/>
                  <a:lstStyle/>
                  <a:p>
                    <a:pPr>
                      <a:defRPr/>
                    </a:pPr>
                    <a:r>
                      <a:rPr lang="en-US" baseline="0" dirty="0" smtClean="0"/>
                      <a:t>Q² </a:t>
                    </a:r>
                    <a:r>
                      <a:rPr lang="en-US" baseline="0" dirty="0"/>
                      <a:t>= </a:t>
                    </a:r>
                    <a:r>
                      <a:rPr lang="en-US" baseline="0" dirty="0" smtClean="0"/>
                      <a:t>0.45</a:t>
                    </a:r>
                    <a:endParaRPr lang="en-US" dirty="0"/>
                  </a:p>
                </c:rich>
              </c:tx>
              <c:numFmt formatCode="General" sourceLinked="0"/>
              <c:spPr>
                <a:solidFill>
                  <a:srgbClr val="DCE6F2"/>
                </a:solidFill>
              </c:spPr>
            </c:trendlineLbl>
          </c:trendline>
          <c:xVal>
            <c:numRef>
              <c:f>'Food effect'!$H$11:$H$284</c:f>
              <c:numCache>
                <c:formatCode>General</c:formatCode>
                <c:ptCount val="274"/>
                <c:pt idx="3" formatCode="0.00">
                  <c:v>0.98</c:v>
                </c:pt>
                <c:pt idx="4" formatCode="0.00">
                  <c:v>1</c:v>
                </c:pt>
                <c:pt idx="6" formatCode="0.00">
                  <c:v>0.98</c:v>
                </c:pt>
                <c:pt idx="8" formatCode="0.00">
                  <c:v>0.98</c:v>
                </c:pt>
                <c:pt idx="10" formatCode="0.00">
                  <c:v>0.99</c:v>
                </c:pt>
                <c:pt idx="11">
                  <c:v>0.56999999999999995</c:v>
                </c:pt>
                <c:pt idx="16" formatCode="0.00">
                  <c:v>0.99</c:v>
                </c:pt>
                <c:pt idx="22" formatCode="0.00">
                  <c:v>0.99</c:v>
                </c:pt>
                <c:pt idx="26" formatCode="0.00">
                  <c:v>0.69</c:v>
                </c:pt>
                <c:pt idx="32" formatCode="0.00">
                  <c:v>1</c:v>
                </c:pt>
                <c:pt idx="33" formatCode="0.00">
                  <c:v>0.99</c:v>
                </c:pt>
                <c:pt idx="34" formatCode="0.00">
                  <c:v>0.97</c:v>
                </c:pt>
                <c:pt idx="37" formatCode="0.00">
                  <c:v>1</c:v>
                </c:pt>
                <c:pt idx="39" formatCode="0.00">
                  <c:v>1</c:v>
                </c:pt>
                <c:pt idx="40" formatCode="0.00">
                  <c:v>0.98</c:v>
                </c:pt>
                <c:pt idx="45" formatCode="0.00">
                  <c:v>0.94</c:v>
                </c:pt>
                <c:pt idx="49">
                  <c:v>0.21</c:v>
                </c:pt>
                <c:pt idx="50" formatCode="0.00">
                  <c:v>1</c:v>
                </c:pt>
                <c:pt idx="54" formatCode="0.00">
                  <c:v>1</c:v>
                </c:pt>
                <c:pt idx="57" formatCode="0.00">
                  <c:v>0.72</c:v>
                </c:pt>
                <c:pt idx="59" formatCode="0.000">
                  <c:v>0.94</c:v>
                </c:pt>
                <c:pt idx="61" formatCode="0.00">
                  <c:v>0.65</c:v>
                </c:pt>
                <c:pt idx="64" formatCode="0.00">
                  <c:v>0.98</c:v>
                </c:pt>
                <c:pt idx="65" formatCode="0.00">
                  <c:v>0.95</c:v>
                </c:pt>
                <c:pt idx="67" formatCode="0.00">
                  <c:v>0.79</c:v>
                </c:pt>
                <c:pt idx="68" formatCode="0.00">
                  <c:v>0.82</c:v>
                </c:pt>
                <c:pt idx="70" formatCode="0.00">
                  <c:v>0.98</c:v>
                </c:pt>
                <c:pt idx="72">
                  <c:v>0.34</c:v>
                </c:pt>
                <c:pt idx="73" formatCode="0.00">
                  <c:v>0.87528499999999998</c:v>
                </c:pt>
                <c:pt idx="75" formatCode="0.00">
                  <c:v>0.98</c:v>
                </c:pt>
                <c:pt idx="76" formatCode="0.00">
                  <c:v>0.9</c:v>
                </c:pt>
                <c:pt idx="77" formatCode="0.00">
                  <c:v>0.99</c:v>
                </c:pt>
                <c:pt idx="78" formatCode="0.00">
                  <c:v>0.59</c:v>
                </c:pt>
                <c:pt idx="83" formatCode="0.00">
                  <c:v>0.99</c:v>
                </c:pt>
                <c:pt idx="85" formatCode="0.00">
                  <c:v>0.62</c:v>
                </c:pt>
                <c:pt idx="87" formatCode="0.00">
                  <c:v>0.78</c:v>
                </c:pt>
                <c:pt idx="90" formatCode="0.00">
                  <c:v>0.87</c:v>
                </c:pt>
                <c:pt idx="92" formatCode="0.00">
                  <c:v>0.98</c:v>
                </c:pt>
                <c:pt idx="93" formatCode="0.00">
                  <c:v>0.98</c:v>
                </c:pt>
                <c:pt idx="94" formatCode="0.00">
                  <c:v>0.87</c:v>
                </c:pt>
                <c:pt idx="97" formatCode="0.00">
                  <c:v>0.99</c:v>
                </c:pt>
                <c:pt idx="98" formatCode="0.00">
                  <c:v>0.98</c:v>
                </c:pt>
                <c:pt idx="100" formatCode="0.00">
                  <c:v>0.87528499999999998</c:v>
                </c:pt>
                <c:pt idx="101" formatCode="0.00">
                  <c:v>0.94</c:v>
                </c:pt>
                <c:pt idx="103" formatCode="0.00">
                  <c:v>0.96</c:v>
                </c:pt>
                <c:pt idx="104" formatCode="0.00">
                  <c:v>0.99</c:v>
                </c:pt>
                <c:pt idx="113" formatCode="0.00">
                  <c:v>0.88</c:v>
                </c:pt>
                <c:pt idx="114" formatCode="0.00">
                  <c:v>0.78</c:v>
                </c:pt>
                <c:pt idx="117" formatCode="0.00">
                  <c:v>0.98</c:v>
                </c:pt>
                <c:pt idx="122" formatCode="0.00">
                  <c:v>0.98</c:v>
                </c:pt>
                <c:pt idx="124" formatCode="0.00">
                  <c:v>0.69</c:v>
                </c:pt>
                <c:pt idx="125">
                  <c:v>0.52</c:v>
                </c:pt>
                <c:pt idx="126" formatCode="0.00">
                  <c:v>0.83</c:v>
                </c:pt>
                <c:pt idx="129" formatCode="0.00">
                  <c:v>0.99</c:v>
                </c:pt>
                <c:pt idx="130" formatCode="0.00">
                  <c:v>0.84</c:v>
                </c:pt>
                <c:pt idx="141" formatCode="0.00">
                  <c:v>2.6574964867683848</c:v>
                </c:pt>
                <c:pt idx="142" formatCode="0.00">
                  <c:v>1.0619649060237462</c:v>
                </c:pt>
                <c:pt idx="143" formatCode="0.00">
                  <c:v>1.2450488489481248</c:v>
                </c:pt>
                <c:pt idx="144" formatCode="0.00">
                  <c:v>1</c:v>
                </c:pt>
                <c:pt idx="145" formatCode="0.00">
                  <c:v>1.3405923056993645</c:v>
                </c:pt>
                <c:pt idx="146" formatCode="0.00">
                  <c:v>1</c:v>
                </c:pt>
                <c:pt idx="147" formatCode="0.00">
                  <c:v>2.6314366482767655</c:v>
                </c:pt>
                <c:pt idx="148" formatCode="0.00">
                  <c:v>1</c:v>
                </c:pt>
                <c:pt idx="149" formatCode="0.00">
                  <c:v>1</c:v>
                </c:pt>
                <c:pt idx="150" formatCode="0.00">
                  <c:v>1</c:v>
                </c:pt>
                <c:pt idx="151" formatCode="0.00">
                  <c:v>1</c:v>
                </c:pt>
                <c:pt idx="152" formatCode="0.00">
                  <c:v>1</c:v>
                </c:pt>
                <c:pt idx="153" formatCode="0.00">
                  <c:v>1</c:v>
                </c:pt>
                <c:pt idx="158" formatCode="0.00">
                  <c:v>1</c:v>
                </c:pt>
                <c:pt idx="159" formatCode="0.00">
                  <c:v>1.0504264160289274</c:v>
                </c:pt>
                <c:pt idx="160" formatCode="0.00">
                  <c:v>1</c:v>
                </c:pt>
                <c:pt idx="163" formatCode="0.00">
                  <c:v>1</c:v>
                </c:pt>
                <c:pt idx="164" formatCode="0.00">
                  <c:v>1</c:v>
                </c:pt>
                <c:pt idx="165" formatCode="0.00">
                  <c:v>1</c:v>
                </c:pt>
                <c:pt idx="169" formatCode="0.00">
                  <c:v>1</c:v>
                </c:pt>
                <c:pt idx="170" formatCode="0.00">
                  <c:v>1.0690390840929187</c:v>
                </c:pt>
                <c:pt idx="171" formatCode="0.00">
                  <c:v>1.0510509377318209</c:v>
                </c:pt>
                <c:pt idx="174" formatCode="0.00">
                  <c:v>1.468141149285257</c:v>
                </c:pt>
                <c:pt idx="176" formatCode="0.00">
                  <c:v>1</c:v>
                </c:pt>
                <c:pt idx="187" formatCode="0.00">
                  <c:v>1.942985431479108</c:v>
                </c:pt>
                <c:pt idx="189" formatCode="0.00">
                  <c:v>1</c:v>
                </c:pt>
                <c:pt idx="191" formatCode="0.00">
                  <c:v>2.2475941003177566</c:v>
                </c:pt>
                <c:pt idx="193" formatCode="0.00">
                  <c:v>1</c:v>
                </c:pt>
                <c:pt idx="194" formatCode="0.00">
                  <c:v>1</c:v>
                </c:pt>
                <c:pt idx="196" formatCode="0.00">
                  <c:v>1.1809582376829333</c:v>
                </c:pt>
                <c:pt idx="202" formatCode="0.00">
                  <c:v>1.303552782234225</c:v>
                </c:pt>
                <c:pt idx="204" formatCode="0.00">
                  <c:v>1</c:v>
                </c:pt>
                <c:pt idx="205" formatCode="0.00">
                  <c:v>1</c:v>
                </c:pt>
                <c:pt idx="212" formatCode="0.00">
                  <c:v>1.1478715132791839</c:v>
                </c:pt>
                <c:pt idx="213" formatCode="0.00">
                  <c:v>2.0092694670329769</c:v>
                </c:pt>
                <c:pt idx="214" formatCode="0.00">
                  <c:v>1</c:v>
                </c:pt>
                <c:pt idx="215" formatCode="0.00">
                  <c:v>1</c:v>
                </c:pt>
                <c:pt idx="217" formatCode="0.00">
                  <c:v>1</c:v>
                </c:pt>
                <c:pt idx="220" formatCode="0.00">
                  <c:v>1.0581507240471062</c:v>
                </c:pt>
                <c:pt idx="222" formatCode="0.00">
                  <c:v>1</c:v>
                </c:pt>
                <c:pt idx="224" formatCode="0.00">
                  <c:v>1</c:v>
                </c:pt>
                <c:pt idx="227" formatCode="0.00">
                  <c:v>1</c:v>
                </c:pt>
                <c:pt idx="229" formatCode="0.00">
                  <c:v>1.0204081632653061</c:v>
                </c:pt>
                <c:pt idx="230" formatCode="0.00">
                  <c:v>1.0865072560551823</c:v>
                </c:pt>
                <c:pt idx="237" formatCode="0.00">
                  <c:v>1.6066696606379487</c:v>
                </c:pt>
                <c:pt idx="238" formatCode="0.00">
                  <c:v>1.0638297872340425</c:v>
                </c:pt>
                <c:pt idx="241" formatCode="0.00">
                  <c:v>1.0101010101010102</c:v>
                </c:pt>
                <c:pt idx="250" formatCode="0.00">
                  <c:v>1.2845873017991778</c:v>
                </c:pt>
                <c:pt idx="257" formatCode="0.00">
                  <c:v>1</c:v>
                </c:pt>
                <c:pt idx="259" formatCode="0.00">
                  <c:v>1</c:v>
                </c:pt>
                <c:pt idx="263" formatCode="0.00">
                  <c:v>1.5551516507857086</c:v>
                </c:pt>
                <c:pt idx="267" formatCode="0.00">
                  <c:v>1</c:v>
                </c:pt>
              </c:numCache>
            </c:numRef>
          </c:xVal>
          <c:yVal>
            <c:numRef>
              <c:f>'Food effect'!$I$11:$I$284</c:f>
              <c:numCache>
                <c:formatCode>General</c:formatCode>
                <c:ptCount val="274"/>
                <c:pt idx="3" formatCode="0.00">
                  <c:v>0.76800000000000002</c:v>
                </c:pt>
                <c:pt idx="11" formatCode="0.00">
                  <c:v>0.8</c:v>
                </c:pt>
                <c:pt idx="16" formatCode="0.00">
                  <c:v>0.66900000000000004</c:v>
                </c:pt>
                <c:pt idx="26" formatCode="0.00">
                  <c:v>1.167</c:v>
                </c:pt>
                <c:pt idx="34" formatCode="0.00">
                  <c:v>1.0269999999999999</c:v>
                </c:pt>
                <c:pt idx="40" formatCode="0.00">
                  <c:v>0.85199999999999998</c:v>
                </c:pt>
                <c:pt idx="45" formatCode="0.00">
                  <c:v>1.1240000000000001</c:v>
                </c:pt>
                <c:pt idx="49" formatCode="0.00">
                  <c:v>0.877</c:v>
                </c:pt>
                <c:pt idx="57" formatCode="0.00">
                  <c:v>0.93799999999999994</c:v>
                </c:pt>
                <c:pt idx="59" formatCode="0.00">
                  <c:v>0.95699999999999996</c:v>
                </c:pt>
                <c:pt idx="61" formatCode="0.00">
                  <c:v>0.7</c:v>
                </c:pt>
                <c:pt idx="64" formatCode="0.00">
                  <c:v>1.37</c:v>
                </c:pt>
                <c:pt idx="67" formatCode="0.00">
                  <c:v>1.173</c:v>
                </c:pt>
                <c:pt idx="68" formatCode="0.00">
                  <c:v>1.079</c:v>
                </c:pt>
                <c:pt idx="70" formatCode="0.00">
                  <c:v>1.006</c:v>
                </c:pt>
                <c:pt idx="72" formatCode="0.00">
                  <c:v>0.78</c:v>
                </c:pt>
                <c:pt idx="73" formatCode="0.00">
                  <c:v>0.879</c:v>
                </c:pt>
                <c:pt idx="77" formatCode="0.00">
                  <c:v>0.77900000000000003</c:v>
                </c:pt>
                <c:pt idx="78" formatCode="0.00">
                  <c:v>1.385</c:v>
                </c:pt>
                <c:pt idx="83" formatCode="0.00">
                  <c:v>0.97399999999999998</c:v>
                </c:pt>
                <c:pt idx="85" formatCode="0.00">
                  <c:v>0.75900000000000001</c:v>
                </c:pt>
                <c:pt idx="87" formatCode="0.00">
                  <c:v>1.389</c:v>
                </c:pt>
                <c:pt idx="90" formatCode="0.00">
                  <c:v>1.34</c:v>
                </c:pt>
                <c:pt idx="92" formatCode="0.00">
                  <c:v>1.1689000000000001</c:v>
                </c:pt>
                <c:pt idx="93" formatCode="0.00">
                  <c:v>1.0029999999999999</c:v>
                </c:pt>
                <c:pt idx="94" formatCode="0.00">
                  <c:v>1.2010000000000001</c:v>
                </c:pt>
                <c:pt idx="98" formatCode="0.00">
                  <c:v>0.88400000000000001</c:v>
                </c:pt>
                <c:pt idx="101" formatCode="0.00">
                  <c:v>1.0549999999999999</c:v>
                </c:pt>
                <c:pt idx="114" formatCode="0.00">
                  <c:v>0.93400000000000005</c:v>
                </c:pt>
                <c:pt idx="117" formatCode="0.00">
                  <c:v>0.75900000000000001</c:v>
                </c:pt>
                <c:pt idx="122" formatCode="0.00">
                  <c:v>0.94</c:v>
                </c:pt>
                <c:pt idx="124" formatCode="0.00">
                  <c:v>0.95799999999999996</c:v>
                </c:pt>
                <c:pt idx="125" formatCode="0.00">
                  <c:v>1.075</c:v>
                </c:pt>
                <c:pt idx="129" formatCode="0.00">
                  <c:v>0.93600000000000005</c:v>
                </c:pt>
                <c:pt idx="130" formatCode="0.00">
                  <c:v>1.004</c:v>
                </c:pt>
                <c:pt idx="141" formatCode="0.00">
                  <c:v>1.78</c:v>
                </c:pt>
                <c:pt idx="142" formatCode="0.00">
                  <c:v>1.35</c:v>
                </c:pt>
                <c:pt idx="143" formatCode="0.00">
                  <c:v>5.0199999999999996</c:v>
                </c:pt>
                <c:pt idx="145" formatCode="0.00">
                  <c:v>2.4</c:v>
                </c:pt>
                <c:pt idx="147" formatCode="0.00">
                  <c:v>3.3</c:v>
                </c:pt>
                <c:pt idx="159" formatCode="0.00">
                  <c:v>1.214</c:v>
                </c:pt>
                <c:pt idx="170" formatCode="0.00">
                  <c:v>1.042</c:v>
                </c:pt>
                <c:pt idx="171" formatCode="0.00">
                  <c:v>1.0269999999999999</c:v>
                </c:pt>
                <c:pt idx="174" formatCode="0.00">
                  <c:v>3.13</c:v>
                </c:pt>
                <c:pt idx="187" formatCode="0.00">
                  <c:v>5.5</c:v>
                </c:pt>
                <c:pt idx="191" formatCode="0.00">
                  <c:v>3.23</c:v>
                </c:pt>
                <c:pt idx="202" formatCode="0.00">
                  <c:v>2.89</c:v>
                </c:pt>
                <c:pt idx="206" formatCode="0.00">
                  <c:v>3.097</c:v>
                </c:pt>
                <c:pt idx="212" formatCode="0.00">
                  <c:v>1.6970000000000001</c:v>
                </c:pt>
                <c:pt idx="213" formatCode="0.00">
                  <c:v>1.448</c:v>
                </c:pt>
                <c:pt idx="220" formatCode="0.00">
                  <c:v>0.97399999999999998</c:v>
                </c:pt>
                <c:pt idx="237" formatCode="0.00">
                  <c:v>3.98</c:v>
                </c:pt>
                <c:pt idx="241" formatCode="0.00">
                  <c:v>2.0270000000000001</c:v>
                </c:pt>
                <c:pt idx="250" formatCode="0.00">
                  <c:v>1.954</c:v>
                </c:pt>
                <c:pt idx="263" formatCode="0.00">
                  <c:v>1.583</c:v>
                </c:pt>
              </c:numCache>
            </c:numRef>
          </c:yVal>
          <c:smooth val="0"/>
        </c:ser>
        <c:dLbls>
          <c:showLegendKey val="0"/>
          <c:showVal val="0"/>
          <c:showCatName val="0"/>
          <c:showSerName val="0"/>
          <c:showPercent val="0"/>
          <c:showBubbleSize val="0"/>
        </c:dLbls>
        <c:axId val="53994048"/>
        <c:axId val="53994624"/>
      </c:scatterChart>
      <c:valAx>
        <c:axId val="53994048"/>
        <c:scaling>
          <c:orientation val="minMax"/>
          <c:max val="2.5"/>
        </c:scaling>
        <c:delete val="0"/>
        <c:axPos val="b"/>
        <c:numFmt formatCode="0.0" sourceLinked="0"/>
        <c:majorTickMark val="out"/>
        <c:minorTickMark val="none"/>
        <c:tickLblPos val="nextTo"/>
        <c:spPr>
          <a:ln>
            <a:solidFill>
              <a:schemeClr val="tx1"/>
            </a:solidFill>
          </a:ln>
        </c:spPr>
        <c:crossAx val="53994624"/>
        <c:crosses val="autoZero"/>
        <c:crossBetween val="midCat"/>
        <c:majorUnit val="0.5"/>
      </c:valAx>
      <c:valAx>
        <c:axId val="53994624"/>
        <c:scaling>
          <c:orientation val="minMax"/>
          <c:max val="6"/>
        </c:scaling>
        <c:delete val="0"/>
        <c:axPos val="l"/>
        <c:majorGridlines/>
        <c:numFmt formatCode="0" sourceLinked="0"/>
        <c:majorTickMark val="out"/>
        <c:minorTickMark val="none"/>
        <c:tickLblPos val="nextTo"/>
        <c:crossAx val="53994048"/>
        <c:crosses val="autoZero"/>
        <c:crossBetween val="midCat"/>
        <c:majorUnit val="1"/>
      </c:valAx>
    </c:plotArea>
    <c:plotVisOnly val="1"/>
    <c:dispBlanksAs val="gap"/>
    <c:showDLblsOverMax val="0"/>
  </c:chart>
  <c:spPr>
    <a:ln>
      <a:solidFill>
        <a:schemeClr val="tx1"/>
      </a:solidFill>
    </a:ln>
  </c:spPr>
  <c:txPr>
    <a:bodyPr/>
    <a:lstStyle/>
    <a:p>
      <a:pPr>
        <a:defRPr sz="20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'Food effect'!$I$10</c:f>
              <c:strCache>
                <c:ptCount val="1"/>
                <c:pt idx="0">
                  <c:v>AUCfed/fast</c:v>
                </c:pt>
              </c:strCache>
            </c:strRef>
          </c:tx>
          <c:spPr>
            <a:ln w="28575">
              <a:noFill/>
            </a:ln>
          </c:spPr>
          <c:marker>
            <c:symbol val="circle"/>
            <c:size val="6"/>
            <c:spPr>
              <a:solidFill>
                <a:schemeClr val="tx1"/>
              </a:solidFill>
              <a:ln>
                <a:noFill/>
              </a:ln>
            </c:spPr>
          </c:marker>
          <c:trendline>
            <c:trendlineType val="exp"/>
            <c:dispRSqr val="1"/>
            <c:dispEq val="1"/>
            <c:trendlineLbl>
              <c:layout>
                <c:manualLayout>
                  <c:x val="-0.69802257079303232"/>
                  <c:y val="-0.21829585072558075"/>
                </c:manualLayout>
              </c:layout>
              <c:tx>
                <c:rich>
                  <a:bodyPr/>
                  <a:lstStyle/>
                  <a:p>
                    <a:pPr>
                      <a:defRPr/>
                    </a:pPr>
                    <a:r>
                      <a:rPr lang="en-US" baseline="0" dirty="0" smtClean="0"/>
                      <a:t>Q² </a:t>
                    </a:r>
                    <a:r>
                      <a:rPr lang="en-US" baseline="0" dirty="0"/>
                      <a:t>= </a:t>
                    </a:r>
                    <a:r>
                      <a:rPr lang="en-US" baseline="0" dirty="0" smtClean="0"/>
                      <a:t>0.45</a:t>
                    </a:r>
                    <a:endParaRPr lang="en-US" dirty="0"/>
                  </a:p>
                </c:rich>
              </c:tx>
              <c:numFmt formatCode="General" sourceLinked="0"/>
              <c:spPr>
                <a:solidFill>
                  <a:srgbClr val="DCE6F2"/>
                </a:solidFill>
              </c:spPr>
            </c:trendlineLbl>
          </c:trendline>
          <c:xVal>
            <c:numRef>
              <c:f>'Food effect'!$H$11:$H$284</c:f>
              <c:numCache>
                <c:formatCode>General</c:formatCode>
                <c:ptCount val="274"/>
                <c:pt idx="3" formatCode="0.00">
                  <c:v>0.98</c:v>
                </c:pt>
                <c:pt idx="4" formatCode="0.00">
                  <c:v>1</c:v>
                </c:pt>
                <c:pt idx="6" formatCode="0.00">
                  <c:v>0.98</c:v>
                </c:pt>
                <c:pt idx="8" formatCode="0.00">
                  <c:v>0.98</c:v>
                </c:pt>
                <c:pt idx="10" formatCode="0.00">
                  <c:v>0.99</c:v>
                </c:pt>
                <c:pt idx="11">
                  <c:v>0.56999999999999995</c:v>
                </c:pt>
                <c:pt idx="16" formatCode="0.00">
                  <c:v>0.99</c:v>
                </c:pt>
                <c:pt idx="22" formatCode="0.00">
                  <c:v>0.99</c:v>
                </c:pt>
                <c:pt idx="26" formatCode="0.00">
                  <c:v>0.69</c:v>
                </c:pt>
                <c:pt idx="32" formatCode="0.00">
                  <c:v>1</c:v>
                </c:pt>
                <c:pt idx="33" formatCode="0.00">
                  <c:v>0.99</c:v>
                </c:pt>
                <c:pt idx="34" formatCode="0.00">
                  <c:v>0.97</c:v>
                </c:pt>
                <c:pt idx="37" formatCode="0.00">
                  <c:v>1</c:v>
                </c:pt>
                <c:pt idx="39" formatCode="0.00">
                  <c:v>1</c:v>
                </c:pt>
                <c:pt idx="40" formatCode="0.00">
                  <c:v>0.98</c:v>
                </c:pt>
                <c:pt idx="45" formatCode="0.00">
                  <c:v>0.94</c:v>
                </c:pt>
                <c:pt idx="49">
                  <c:v>0.21</c:v>
                </c:pt>
                <c:pt idx="50" formatCode="0.00">
                  <c:v>1</c:v>
                </c:pt>
                <c:pt idx="54" formatCode="0.00">
                  <c:v>1</c:v>
                </c:pt>
                <c:pt idx="57" formatCode="0.00">
                  <c:v>0.72</c:v>
                </c:pt>
                <c:pt idx="59" formatCode="0.000">
                  <c:v>0.94</c:v>
                </c:pt>
                <c:pt idx="61" formatCode="0.00">
                  <c:v>0.65</c:v>
                </c:pt>
                <c:pt idx="64" formatCode="0.00">
                  <c:v>0.98</c:v>
                </c:pt>
                <c:pt idx="65" formatCode="0.00">
                  <c:v>0.95</c:v>
                </c:pt>
                <c:pt idx="67" formatCode="0.00">
                  <c:v>0.79</c:v>
                </c:pt>
                <c:pt idx="68" formatCode="0.00">
                  <c:v>0.82</c:v>
                </c:pt>
                <c:pt idx="70" formatCode="0.00">
                  <c:v>0.98</c:v>
                </c:pt>
                <c:pt idx="72">
                  <c:v>0.34</c:v>
                </c:pt>
                <c:pt idx="73" formatCode="0.00">
                  <c:v>0.87528499999999998</c:v>
                </c:pt>
                <c:pt idx="75" formatCode="0.00">
                  <c:v>0.98</c:v>
                </c:pt>
                <c:pt idx="76" formatCode="0.00">
                  <c:v>0.9</c:v>
                </c:pt>
                <c:pt idx="77" formatCode="0.00">
                  <c:v>0.99</c:v>
                </c:pt>
                <c:pt idx="78" formatCode="0.00">
                  <c:v>0.59</c:v>
                </c:pt>
                <c:pt idx="83" formatCode="0.00">
                  <c:v>0.99</c:v>
                </c:pt>
                <c:pt idx="85" formatCode="0.00">
                  <c:v>0.62</c:v>
                </c:pt>
                <c:pt idx="87" formatCode="0.00">
                  <c:v>0.78</c:v>
                </c:pt>
                <c:pt idx="90" formatCode="0.00">
                  <c:v>0.87</c:v>
                </c:pt>
                <c:pt idx="92" formatCode="0.00">
                  <c:v>0.98</c:v>
                </c:pt>
                <c:pt idx="93" formatCode="0.00">
                  <c:v>0.98</c:v>
                </c:pt>
                <c:pt idx="94" formatCode="0.00">
                  <c:v>0.87</c:v>
                </c:pt>
                <c:pt idx="97" formatCode="0.00">
                  <c:v>0.99</c:v>
                </c:pt>
                <c:pt idx="98" formatCode="0.00">
                  <c:v>0.98</c:v>
                </c:pt>
                <c:pt idx="100" formatCode="0.00">
                  <c:v>0.87528499999999998</c:v>
                </c:pt>
                <c:pt idx="101" formatCode="0.00">
                  <c:v>0.94</c:v>
                </c:pt>
                <c:pt idx="103" formatCode="0.00">
                  <c:v>0.96</c:v>
                </c:pt>
                <c:pt idx="104" formatCode="0.00">
                  <c:v>0.99</c:v>
                </c:pt>
                <c:pt idx="113" formatCode="0.00">
                  <c:v>0.88</c:v>
                </c:pt>
                <c:pt idx="114" formatCode="0.00">
                  <c:v>0.78</c:v>
                </c:pt>
                <c:pt idx="117" formatCode="0.00">
                  <c:v>0.98</c:v>
                </c:pt>
                <c:pt idx="122" formatCode="0.00">
                  <c:v>0.98</c:v>
                </c:pt>
                <c:pt idx="124" formatCode="0.00">
                  <c:v>0.69</c:v>
                </c:pt>
                <c:pt idx="125">
                  <c:v>0.52</c:v>
                </c:pt>
                <c:pt idx="126" formatCode="0.00">
                  <c:v>0.83</c:v>
                </c:pt>
                <c:pt idx="129" formatCode="0.00">
                  <c:v>0.99</c:v>
                </c:pt>
                <c:pt idx="130" formatCode="0.00">
                  <c:v>0.84</c:v>
                </c:pt>
                <c:pt idx="141" formatCode="0.00">
                  <c:v>2.6574964867683848</c:v>
                </c:pt>
                <c:pt idx="142" formatCode="0.00">
                  <c:v>1.0619649060237462</c:v>
                </c:pt>
                <c:pt idx="143" formatCode="0.00">
                  <c:v>1.2450488489481248</c:v>
                </c:pt>
                <c:pt idx="144" formatCode="0.00">
                  <c:v>1</c:v>
                </c:pt>
                <c:pt idx="145" formatCode="0.00">
                  <c:v>1.3405923056993645</c:v>
                </c:pt>
                <c:pt idx="146" formatCode="0.00">
                  <c:v>1</c:v>
                </c:pt>
                <c:pt idx="147" formatCode="0.00">
                  <c:v>2.6314366482767655</c:v>
                </c:pt>
                <c:pt idx="148" formatCode="0.00">
                  <c:v>1</c:v>
                </c:pt>
                <c:pt idx="149" formatCode="0.00">
                  <c:v>1</c:v>
                </c:pt>
                <c:pt idx="150" formatCode="0.00">
                  <c:v>1</c:v>
                </c:pt>
                <c:pt idx="151" formatCode="0.00">
                  <c:v>1</c:v>
                </c:pt>
                <c:pt idx="152" formatCode="0.00">
                  <c:v>1</c:v>
                </c:pt>
                <c:pt idx="153" formatCode="0.00">
                  <c:v>1</c:v>
                </c:pt>
                <c:pt idx="158" formatCode="0.00">
                  <c:v>1</c:v>
                </c:pt>
                <c:pt idx="159" formatCode="0.00">
                  <c:v>1.0504264160289274</c:v>
                </c:pt>
                <c:pt idx="160" formatCode="0.00">
                  <c:v>1</c:v>
                </c:pt>
                <c:pt idx="163" formatCode="0.00">
                  <c:v>1</c:v>
                </c:pt>
                <c:pt idx="164" formatCode="0.00">
                  <c:v>1</c:v>
                </c:pt>
                <c:pt idx="165" formatCode="0.00">
                  <c:v>1</c:v>
                </c:pt>
                <c:pt idx="169" formatCode="0.00">
                  <c:v>1</c:v>
                </c:pt>
                <c:pt idx="170" formatCode="0.00">
                  <c:v>1.0690390840929187</c:v>
                </c:pt>
                <c:pt idx="171" formatCode="0.00">
                  <c:v>1.0510509377318209</c:v>
                </c:pt>
                <c:pt idx="174" formatCode="0.00">
                  <c:v>1.468141149285257</c:v>
                </c:pt>
                <c:pt idx="176" formatCode="0.00">
                  <c:v>1</c:v>
                </c:pt>
                <c:pt idx="187" formatCode="0.00">
                  <c:v>1.942985431479108</c:v>
                </c:pt>
                <c:pt idx="189" formatCode="0.00">
                  <c:v>1</c:v>
                </c:pt>
                <c:pt idx="191" formatCode="0.00">
                  <c:v>2.2475941003177566</c:v>
                </c:pt>
                <c:pt idx="193" formatCode="0.00">
                  <c:v>1</c:v>
                </c:pt>
                <c:pt idx="194" formatCode="0.00">
                  <c:v>1</c:v>
                </c:pt>
                <c:pt idx="196" formatCode="0.00">
                  <c:v>1.1809582376829333</c:v>
                </c:pt>
                <c:pt idx="202" formatCode="0.00">
                  <c:v>1.303552782234225</c:v>
                </c:pt>
                <c:pt idx="204" formatCode="0.00">
                  <c:v>1</c:v>
                </c:pt>
                <c:pt idx="205" formatCode="0.00">
                  <c:v>1</c:v>
                </c:pt>
                <c:pt idx="212" formatCode="0.00">
                  <c:v>1.1478715132791839</c:v>
                </c:pt>
                <c:pt idx="213" formatCode="0.00">
                  <c:v>2.0092694670329769</c:v>
                </c:pt>
                <c:pt idx="214" formatCode="0.00">
                  <c:v>1</c:v>
                </c:pt>
                <c:pt idx="215" formatCode="0.00">
                  <c:v>1</c:v>
                </c:pt>
                <c:pt idx="217" formatCode="0.00">
                  <c:v>1</c:v>
                </c:pt>
                <c:pt idx="220" formatCode="0.00">
                  <c:v>1.0581507240471062</c:v>
                </c:pt>
                <c:pt idx="222" formatCode="0.00">
                  <c:v>1</c:v>
                </c:pt>
                <c:pt idx="224" formatCode="0.00">
                  <c:v>1</c:v>
                </c:pt>
                <c:pt idx="227" formatCode="0.00">
                  <c:v>1</c:v>
                </c:pt>
                <c:pt idx="229" formatCode="0.00">
                  <c:v>1.0204081632653061</c:v>
                </c:pt>
                <c:pt idx="230" formatCode="0.00">
                  <c:v>1.0865072560551823</c:v>
                </c:pt>
                <c:pt idx="237" formatCode="0.00">
                  <c:v>1.6066696606379487</c:v>
                </c:pt>
                <c:pt idx="238" formatCode="0.00">
                  <c:v>1.0638297872340425</c:v>
                </c:pt>
                <c:pt idx="241" formatCode="0.00">
                  <c:v>1.0101010101010102</c:v>
                </c:pt>
                <c:pt idx="250" formatCode="0.00">
                  <c:v>1.2845873017991778</c:v>
                </c:pt>
                <c:pt idx="257" formatCode="0.00">
                  <c:v>1</c:v>
                </c:pt>
                <c:pt idx="259" formatCode="0.00">
                  <c:v>1</c:v>
                </c:pt>
                <c:pt idx="263" formatCode="0.00">
                  <c:v>1.5551516507857086</c:v>
                </c:pt>
                <c:pt idx="267" formatCode="0.00">
                  <c:v>1</c:v>
                </c:pt>
              </c:numCache>
            </c:numRef>
          </c:xVal>
          <c:yVal>
            <c:numRef>
              <c:f>'Food effect'!$I$11:$I$284</c:f>
              <c:numCache>
                <c:formatCode>General</c:formatCode>
                <c:ptCount val="274"/>
                <c:pt idx="3" formatCode="0.00">
                  <c:v>0.76800000000000002</c:v>
                </c:pt>
                <c:pt idx="11" formatCode="0.00">
                  <c:v>0.8</c:v>
                </c:pt>
                <c:pt idx="16" formatCode="0.00">
                  <c:v>0.66900000000000004</c:v>
                </c:pt>
                <c:pt idx="26" formatCode="0.00">
                  <c:v>1.167</c:v>
                </c:pt>
                <c:pt idx="34" formatCode="0.00">
                  <c:v>1.0269999999999999</c:v>
                </c:pt>
                <c:pt idx="40" formatCode="0.00">
                  <c:v>0.85199999999999998</c:v>
                </c:pt>
                <c:pt idx="45" formatCode="0.00">
                  <c:v>1.1240000000000001</c:v>
                </c:pt>
                <c:pt idx="49" formatCode="0.00">
                  <c:v>0.877</c:v>
                </c:pt>
                <c:pt idx="57" formatCode="0.00">
                  <c:v>0.93799999999999994</c:v>
                </c:pt>
                <c:pt idx="59" formatCode="0.00">
                  <c:v>0.95699999999999996</c:v>
                </c:pt>
                <c:pt idx="61" formatCode="0.00">
                  <c:v>0.7</c:v>
                </c:pt>
                <c:pt idx="64" formatCode="0.00">
                  <c:v>1.37</c:v>
                </c:pt>
                <c:pt idx="67" formatCode="0.00">
                  <c:v>1.173</c:v>
                </c:pt>
                <c:pt idx="68" formatCode="0.00">
                  <c:v>1.079</c:v>
                </c:pt>
                <c:pt idx="70" formatCode="0.00">
                  <c:v>1.006</c:v>
                </c:pt>
                <c:pt idx="72" formatCode="0.00">
                  <c:v>0.78</c:v>
                </c:pt>
                <c:pt idx="73" formatCode="0.00">
                  <c:v>0.879</c:v>
                </c:pt>
                <c:pt idx="77" formatCode="0.00">
                  <c:v>0.77900000000000003</c:v>
                </c:pt>
                <c:pt idx="78" formatCode="0.00">
                  <c:v>1.385</c:v>
                </c:pt>
                <c:pt idx="83" formatCode="0.00">
                  <c:v>0.97399999999999998</c:v>
                </c:pt>
                <c:pt idx="85" formatCode="0.00">
                  <c:v>0.75900000000000001</c:v>
                </c:pt>
                <c:pt idx="87" formatCode="0.00">
                  <c:v>1.389</c:v>
                </c:pt>
                <c:pt idx="90" formatCode="0.00">
                  <c:v>1.34</c:v>
                </c:pt>
                <c:pt idx="92" formatCode="0.00">
                  <c:v>1.1689000000000001</c:v>
                </c:pt>
                <c:pt idx="93" formatCode="0.00">
                  <c:v>1.0029999999999999</c:v>
                </c:pt>
                <c:pt idx="94" formatCode="0.00">
                  <c:v>1.2010000000000001</c:v>
                </c:pt>
                <c:pt idx="98" formatCode="0.00">
                  <c:v>0.88400000000000001</c:v>
                </c:pt>
                <c:pt idx="101" formatCode="0.00">
                  <c:v>1.0549999999999999</c:v>
                </c:pt>
                <c:pt idx="114" formatCode="0.00">
                  <c:v>0.93400000000000005</c:v>
                </c:pt>
                <c:pt idx="117" formatCode="0.00">
                  <c:v>0.75900000000000001</c:v>
                </c:pt>
                <c:pt idx="122" formatCode="0.00">
                  <c:v>0.94</c:v>
                </c:pt>
                <c:pt idx="124" formatCode="0.00">
                  <c:v>0.95799999999999996</c:v>
                </c:pt>
                <c:pt idx="125" formatCode="0.00">
                  <c:v>1.075</c:v>
                </c:pt>
                <c:pt idx="129" formatCode="0.00">
                  <c:v>0.93600000000000005</c:v>
                </c:pt>
                <c:pt idx="130" formatCode="0.00">
                  <c:v>1.004</c:v>
                </c:pt>
                <c:pt idx="141" formatCode="0.00">
                  <c:v>1.78</c:v>
                </c:pt>
                <c:pt idx="142" formatCode="0.00">
                  <c:v>1.35</c:v>
                </c:pt>
                <c:pt idx="143" formatCode="0.00">
                  <c:v>5.0199999999999996</c:v>
                </c:pt>
                <c:pt idx="145" formatCode="0.00">
                  <c:v>2.4</c:v>
                </c:pt>
                <c:pt idx="147" formatCode="0.00">
                  <c:v>3.3</c:v>
                </c:pt>
                <c:pt idx="159" formatCode="0.00">
                  <c:v>1.214</c:v>
                </c:pt>
                <c:pt idx="170" formatCode="0.00">
                  <c:v>1.042</c:v>
                </c:pt>
                <c:pt idx="171" formatCode="0.00">
                  <c:v>1.0269999999999999</c:v>
                </c:pt>
                <c:pt idx="174" formatCode="0.00">
                  <c:v>3.13</c:v>
                </c:pt>
                <c:pt idx="187" formatCode="0.00">
                  <c:v>5.5</c:v>
                </c:pt>
                <c:pt idx="191" formatCode="0.00">
                  <c:v>3.23</c:v>
                </c:pt>
                <c:pt idx="202" formatCode="0.00">
                  <c:v>2.89</c:v>
                </c:pt>
                <c:pt idx="206" formatCode="0.00">
                  <c:v>3.097</c:v>
                </c:pt>
                <c:pt idx="212" formatCode="0.00">
                  <c:v>1.6970000000000001</c:v>
                </c:pt>
                <c:pt idx="213" formatCode="0.00">
                  <c:v>1.448</c:v>
                </c:pt>
                <c:pt idx="220" formatCode="0.00">
                  <c:v>0.97399999999999998</c:v>
                </c:pt>
                <c:pt idx="237" formatCode="0.00">
                  <c:v>3.98</c:v>
                </c:pt>
                <c:pt idx="241" formatCode="0.00">
                  <c:v>2.0270000000000001</c:v>
                </c:pt>
                <c:pt idx="250" formatCode="0.00">
                  <c:v>1.954</c:v>
                </c:pt>
                <c:pt idx="263" formatCode="0.00">
                  <c:v>1.583</c:v>
                </c:pt>
              </c:numCache>
            </c:numRef>
          </c:yVal>
          <c:smooth val="0"/>
        </c:ser>
        <c:dLbls>
          <c:showLegendKey val="0"/>
          <c:showVal val="0"/>
          <c:showCatName val="0"/>
          <c:showSerName val="0"/>
          <c:showPercent val="0"/>
          <c:showBubbleSize val="0"/>
        </c:dLbls>
        <c:axId val="53996928"/>
        <c:axId val="53997504"/>
      </c:scatterChart>
      <c:valAx>
        <c:axId val="53996928"/>
        <c:scaling>
          <c:orientation val="minMax"/>
          <c:max val="2.5"/>
        </c:scaling>
        <c:delete val="0"/>
        <c:axPos val="b"/>
        <c:numFmt formatCode="0.0" sourceLinked="0"/>
        <c:majorTickMark val="out"/>
        <c:minorTickMark val="none"/>
        <c:tickLblPos val="nextTo"/>
        <c:spPr>
          <a:ln>
            <a:solidFill>
              <a:schemeClr val="tx1"/>
            </a:solidFill>
          </a:ln>
        </c:spPr>
        <c:crossAx val="53997504"/>
        <c:crosses val="autoZero"/>
        <c:crossBetween val="midCat"/>
        <c:majorUnit val="0.5"/>
      </c:valAx>
      <c:valAx>
        <c:axId val="53997504"/>
        <c:scaling>
          <c:orientation val="minMax"/>
          <c:max val="6"/>
        </c:scaling>
        <c:delete val="0"/>
        <c:axPos val="l"/>
        <c:majorGridlines/>
        <c:numFmt formatCode="0" sourceLinked="0"/>
        <c:majorTickMark val="out"/>
        <c:minorTickMark val="none"/>
        <c:tickLblPos val="nextTo"/>
        <c:crossAx val="53996928"/>
        <c:crosses val="autoZero"/>
        <c:crossBetween val="midCat"/>
        <c:majorUnit val="1"/>
      </c:valAx>
    </c:plotArea>
    <c:plotVisOnly val="1"/>
    <c:dispBlanksAs val="gap"/>
    <c:showDLblsOverMax val="0"/>
  </c:chart>
  <c:spPr>
    <a:ln>
      <a:solidFill>
        <a:schemeClr val="tx1"/>
      </a:solidFill>
    </a:ln>
  </c:spPr>
  <c:txPr>
    <a:bodyPr/>
    <a:lstStyle/>
    <a:p>
      <a:pPr>
        <a:defRPr sz="2000"/>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lineMarker"/>
        <c:varyColors val="0"/>
        <c:ser>
          <c:idx val="0"/>
          <c:order val="0"/>
          <c:tx>
            <c:strRef>
              <c:f>Blad5!$C$4</c:f>
              <c:strCache>
                <c:ptCount val="1"/>
                <c:pt idx="0">
                  <c:v>fa</c:v>
                </c:pt>
              </c:strCache>
            </c:strRef>
          </c:tx>
          <c:spPr>
            <a:ln w="28575">
              <a:noFill/>
            </a:ln>
          </c:spPr>
          <c:marker>
            <c:spPr>
              <a:solidFill>
                <a:srgbClr val="000000"/>
              </a:solidFill>
              <a:ln>
                <a:noFill/>
              </a:ln>
            </c:spPr>
          </c:marker>
          <c:xVal>
            <c:numRef>
              <c:f>Blad5!$B$5:$B$959</c:f>
              <c:numCache>
                <c:formatCode>General</c:formatCode>
                <c:ptCount val="955"/>
                <c:pt idx="0">
                  <c:v>0.24</c:v>
                </c:pt>
                <c:pt idx="2">
                  <c:v>0.08</c:v>
                </c:pt>
                <c:pt idx="4">
                  <c:v>0</c:v>
                </c:pt>
                <c:pt idx="6">
                  <c:v>0.68</c:v>
                </c:pt>
                <c:pt idx="8">
                  <c:v>1.1599999999999999</c:v>
                </c:pt>
                <c:pt idx="10">
                  <c:v>1.85</c:v>
                </c:pt>
                <c:pt idx="12">
                  <c:v>0</c:v>
                </c:pt>
                <c:pt idx="14">
                  <c:v>0.23</c:v>
                </c:pt>
                <c:pt idx="16">
                  <c:v>0.15</c:v>
                </c:pt>
                <c:pt idx="18">
                  <c:v>1.33</c:v>
                </c:pt>
                <c:pt idx="20">
                  <c:v>3.06</c:v>
                </c:pt>
                <c:pt idx="22">
                  <c:v>0</c:v>
                </c:pt>
                <c:pt idx="24">
                  <c:v>0.03</c:v>
                </c:pt>
                <c:pt idx="26">
                  <c:v>2.74</c:v>
                </c:pt>
                <c:pt idx="28">
                  <c:v>0.23</c:v>
                </c:pt>
                <c:pt idx="30">
                  <c:v>3.25</c:v>
                </c:pt>
                <c:pt idx="32">
                  <c:v>0.79</c:v>
                </c:pt>
                <c:pt idx="34">
                  <c:v>3.18</c:v>
                </c:pt>
                <c:pt idx="36">
                  <c:v>0.05</c:v>
                </c:pt>
                <c:pt idx="38">
                  <c:v>3.97</c:v>
                </c:pt>
                <c:pt idx="40">
                  <c:v>4.21</c:v>
                </c:pt>
                <c:pt idx="42">
                  <c:v>0.36</c:v>
                </c:pt>
                <c:pt idx="44">
                  <c:v>1.87</c:v>
                </c:pt>
                <c:pt idx="46">
                  <c:v>1.52</c:v>
                </c:pt>
                <c:pt idx="48">
                  <c:v>2.37</c:v>
                </c:pt>
                <c:pt idx="50">
                  <c:v>0.05</c:v>
                </c:pt>
                <c:pt idx="52">
                  <c:v>4.18</c:v>
                </c:pt>
                <c:pt idx="54">
                  <c:v>0.2</c:v>
                </c:pt>
                <c:pt idx="56">
                  <c:v>0.33</c:v>
                </c:pt>
                <c:pt idx="58">
                  <c:v>3.24</c:v>
                </c:pt>
                <c:pt idx="60">
                  <c:v>3.13</c:v>
                </c:pt>
                <c:pt idx="62">
                  <c:v>0.01</c:v>
                </c:pt>
                <c:pt idx="64">
                  <c:v>1.08</c:v>
                </c:pt>
                <c:pt idx="66">
                  <c:v>3.45</c:v>
                </c:pt>
                <c:pt idx="68">
                  <c:v>0.43</c:v>
                </c:pt>
                <c:pt idx="70">
                  <c:v>0.02</c:v>
                </c:pt>
                <c:pt idx="72">
                  <c:v>0.32</c:v>
                </c:pt>
                <c:pt idx="74">
                  <c:v>2.84</c:v>
                </c:pt>
                <c:pt idx="76">
                  <c:v>0.33</c:v>
                </c:pt>
                <c:pt idx="78">
                  <c:v>0.38</c:v>
                </c:pt>
                <c:pt idx="79">
                  <c:v>0.02</c:v>
                </c:pt>
                <c:pt idx="81">
                  <c:v>0.25</c:v>
                </c:pt>
                <c:pt idx="83">
                  <c:v>1.56</c:v>
                </c:pt>
                <c:pt idx="85">
                  <c:v>0.87</c:v>
                </c:pt>
                <c:pt idx="87">
                  <c:v>0.55000000000000004</c:v>
                </c:pt>
                <c:pt idx="89">
                  <c:v>2.17</c:v>
                </c:pt>
                <c:pt idx="91">
                  <c:v>4.7699999999999996</c:v>
                </c:pt>
                <c:pt idx="93">
                  <c:v>3.23</c:v>
                </c:pt>
                <c:pt idx="95">
                  <c:v>0.7</c:v>
                </c:pt>
                <c:pt idx="97">
                  <c:v>2.85</c:v>
                </c:pt>
                <c:pt idx="99">
                  <c:v>1.71</c:v>
                </c:pt>
                <c:pt idx="101">
                  <c:v>0.13</c:v>
                </c:pt>
                <c:pt idx="103">
                  <c:v>5.27</c:v>
                </c:pt>
                <c:pt idx="105">
                  <c:v>1.31</c:v>
                </c:pt>
                <c:pt idx="107">
                  <c:v>1.27</c:v>
                </c:pt>
                <c:pt idx="109">
                  <c:v>1.83</c:v>
                </c:pt>
                <c:pt idx="111">
                  <c:v>0.84</c:v>
                </c:pt>
                <c:pt idx="113">
                  <c:v>1.5</c:v>
                </c:pt>
                <c:pt idx="115">
                  <c:v>5.12</c:v>
                </c:pt>
                <c:pt idx="117">
                  <c:v>0.02</c:v>
                </c:pt>
                <c:pt idx="119">
                  <c:v>0.48</c:v>
                </c:pt>
                <c:pt idx="121">
                  <c:v>2.21</c:v>
                </c:pt>
                <c:pt idx="123">
                  <c:v>0</c:v>
                </c:pt>
                <c:pt idx="125">
                  <c:v>2.19</c:v>
                </c:pt>
                <c:pt idx="127">
                  <c:v>7.68</c:v>
                </c:pt>
                <c:pt idx="129">
                  <c:v>2.25</c:v>
                </c:pt>
                <c:pt idx="131">
                  <c:v>1.3</c:v>
                </c:pt>
                <c:pt idx="133">
                  <c:v>3.78</c:v>
                </c:pt>
                <c:pt idx="135">
                  <c:v>0.01</c:v>
                </c:pt>
                <c:pt idx="137">
                  <c:v>0.2</c:v>
                </c:pt>
                <c:pt idx="139">
                  <c:v>2.93</c:v>
                </c:pt>
                <c:pt idx="141">
                  <c:v>0.13</c:v>
                </c:pt>
                <c:pt idx="143">
                  <c:v>0.2</c:v>
                </c:pt>
                <c:pt idx="145">
                  <c:v>0.34</c:v>
                </c:pt>
                <c:pt idx="147">
                  <c:v>0.35</c:v>
                </c:pt>
                <c:pt idx="149">
                  <c:v>0.03</c:v>
                </c:pt>
                <c:pt idx="151">
                  <c:v>0.32</c:v>
                </c:pt>
                <c:pt idx="153">
                  <c:v>0.27</c:v>
                </c:pt>
                <c:pt idx="155">
                  <c:v>0.3</c:v>
                </c:pt>
                <c:pt idx="157">
                  <c:v>0.47</c:v>
                </c:pt>
                <c:pt idx="159">
                  <c:v>2.12</c:v>
                </c:pt>
                <c:pt idx="161">
                  <c:v>0.72</c:v>
                </c:pt>
                <c:pt idx="163">
                  <c:v>0.3</c:v>
                </c:pt>
                <c:pt idx="165">
                  <c:v>0.44</c:v>
                </c:pt>
                <c:pt idx="167">
                  <c:v>3.69</c:v>
                </c:pt>
                <c:pt idx="169">
                  <c:v>5.55</c:v>
                </c:pt>
                <c:pt idx="171">
                  <c:v>3.56</c:v>
                </c:pt>
                <c:pt idx="173">
                  <c:v>3.41</c:v>
                </c:pt>
                <c:pt idx="175">
                  <c:v>0.28999999999999998</c:v>
                </c:pt>
                <c:pt idx="177">
                  <c:v>2.54</c:v>
                </c:pt>
                <c:pt idx="179">
                  <c:v>0.39</c:v>
                </c:pt>
                <c:pt idx="181">
                  <c:v>0.94</c:v>
                </c:pt>
                <c:pt idx="183">
                  <c:v>0.69</c:v>
                </c:pt>
                <c:pt idx="185">
                  <c:v>0.26</c:v>
                </c:pt>
                <c:pt idx="187">
                  <c:v>1.65</c:v>
                </c:pt>
                <c:pt idx="189">
                  <c:v>0.14000000000000001</c:v>
                </c:pt>
                <c:pt idx="191">
                  <c:v>4.5199999999999996</c:v>
                </c:pt>
                <c:pt idx="193">
                  <c:v>0.92</c:v>
                </c:pt>
                <c:pt idx="195">
                  <c:v>3.47</c:v>
                </c:pt>
                <c:pt idx="197">
                  <c:v>0.02</c:v>
                </c:pt>
                <c:pt idx="199">
                  <c:v>0.48</c:v>
                </c:pt>
                <c:pt idx="202">
                  <c:v>0</c:v>
                </c:pt>
                <c:pt idx="203">
                  <c:v>8.73</c:v>
                </c:pt>
                <c:pt idx="205">
                  <c:v>3.6</c:v>
                </c:pt>
                <c:pt idx="207">
                  <c:v>4.24</c:v>
                </c:pt>
                <c:pt idx="209">
                  <c:v>2.25</c:v>
                </c:pt>
                <c:pt idx="211">
                  <c:v>3.09</c:v>
                </c:pt>
                <c:pt idx="213">
                  <c:v>2.59</c:v>
                </c:pt>
                <c:pt idx="215">
                  <c:v>1.28</c:v>
                </c:pt>
                <c:pt idx="217">
                  <c:v>0.14000000000000001</c:v>
                </c:pt>
                <c:pt idx="219">
                  <c:v>1.7</c:v>
                </c:pt>
                <c:pt idx="221">
                  <c:v>3.91</c:v>
                </c:pt>
                <c:pt idx="223">
                  <c:v>0.06</c:v>
                </c:pt>
                <c:pt idx="225">
                  <c:v>0.13</c:v>
                </c:pt>
                <c:pt idx="227">
                  <c:v>0.01</c:v>
                </c:pt>
                <c:pt idx="229">
                  <c:v>0.24</c:v>
                </c:pt>
                <c:pt idx="231">
                  <c:v>0.57999999999999996</c:v>
                </c:pt>
                <c:pt idx="233">
                  <c:v>3.13</c:v>
                </c:pt>
                <c:pt idx="235">
                  <c:v>0.2</c:v>
                </c:pt>
                <c:pt idx="237">
                  <c:v>0.11</c:v>
                </c:pt>
                <c:pt idx="239">
                  <c:v>0.72</c:v>
                </c:pt>
                <c:pt idx="241">
                  <c:v>4.79</c:v>
                </c:pt>
                <c:pt idx="243">
                  <c:v>2.33</c:v>
                </c:pt>
                <c:pt idx="245">
                  <c:v>7.31</c:v>
                </c:pt>
                <c:pt idx="247">
                  <c:v>7.32</c:v>
                </c:pt>
                <c:pt idx="249">
                  <c:v>7.87</c:v>
                </c:pt>
                <c:pt idx="251">
                  <c:v>0.2</c:v>
                </c:pt>
                <c:pt idx="253">
                  <c:v>0.06</c:v>
                </c:pt>
                <c:pt idx="255">
                  <c:v>6.95</c:v>
                </c:pt>
                <c:pt idx="257">
                  <c:v>2.42</c:v>
                </c:pt>
                <c:pt idx="259">
                  <c:v>1.05</c:v>
                </c:pt>
                <c:pt idx="261">
                  <c:v>2.2200000000000002</c:v>
                </c:pt>
                <c:pt idx="263">
                  <c:v>1.1499999999999999</c:v>
                </c:pt>
                <c:pt idx="265">
                  <c:v>3.13</c:v>
                </c:pt>
                <c:pt idx="267">
                  <c:v>0.38</c:v>
                </c:pt>
                <c:pt idx="269">
                  <c:v>0.05</c:v>
                </c:pt>
                <c:pt idx="271">
                  <c:v>3.6</c:v>
                </c:pt>
                <c:pt idx="273">
                  <c:v>3.73</c:v>
                </c:pt>
                <c:pt idx="275">
                  <c:v>0.65</c:v>
                </c:pt>
                <c:pt idx="277">
                  <c:v>0.12</c:v>
                </c:pt>
                <c:pt idx="279">
                  <c:v>0.1</c:v>
                </c:pt>
                <c:pt idx="281">
                  <c:v>2.2000000000000002</c:v>
                </c:pt>
                <c:pt idx="283">
                  <c:v>0.06</c:v>
                </c:pt>
                <c:pt idx="285">
                  <c:v>5.39</c:v>
                </c:pt>
                <c:pt idx="287">
                  <c:v>2.4500000000000002</c:v>
                </c:pt>
                <c:pt idx="289">
                  <c:v>1.1200000000000001</c:v>
                </c:pt>
                <c:pt idx="291">
                  <c:v>0.04</c:v>
                </c:pt>
                <c:pt idx="293">
                  <c:v>0.46</c:v>
                </c:pt>
                <c:pt idx="295">
                  <c:v>0</c:v>
                </c:pt>
                <c:pt idx="297">
                  <c:v>0.16</c:v>
                </c:pt>
                <c:pt idx="299">
                  <c:v>0.44</c:v>
                </c:pt>
                <c:pt idx="301">
                  <c:v>0</c:v>
                </c:pt>
                <c:pt idx="303">
                  <c:v>0.91</c:v>
                </c:pt>
                <c:pt idx="305">
                  <c:v>0.7</c:v>
                </c:pt>
                <c:pt idx="307">
                  <c:v>5.97</c:v>
                </c:pt>
                <c:pt idx="309">
                  <c:v>0.45</c:v>
                </c:pt>
                <c:pt idx="311">
                  <c:v>2.31</c:v>
                </c:pt>
                <c:pt idx="313">
                  <c:v>0.02</c:v>
                </c:pt>
                <c:pt idx="315">
                  <c:v>3.18</c:v>
                </c:pt>
                <c:pt idx="317">
                  <c:v>0.67</c:v>
                </c:pt>
                <c:pt idx="319">
                  <c:v>1.65</c:v>
                </c:pt>
                <c:pt idx="321">
                  <c:v>0.98</c:v>
                </c:pt>
                <c:pt idx="323">
                  <c:v>0.43</c:v>
                </c:pt>
                <c:pt idx="325">
                  <c:v>1.58</c:v>
                </c:pt>
                <c:pt idx="327">
                  <c:v>4.4800000000000004</c:v>
                </c:pt>
                <c:pt idx="329">
                  <c:v>0.26</c:v>
                </c:pt>
                <c:pt idx="331">
                  <c:v>7.31</c:v>
                </c:pt>
                <c:pt idx="333">
                  <c:v>2.9</c:v>
                </c:pt>
                <c:pt idx="335">
                  <c:v>9.11</c:v>
                </c:pt>
                <c:pt idx="337">
                  <c:v>12</c:v>
                </c:pt>
                <c:pt idx="339">
                  <c:v>1.1399999999999999</c:v>
                </c:pt>
                <c:pt idx="341">
                  <c:v>6.58</c:v>
                </c:pt>
                <c:pt idx="343">
                  <c:v>0.09</c:v>
                </c:pt>
                <c:pt idx="345">
                  <c:v>0.91</c:v>
                </c:pt>
                <c:pt idx="347">
                  <c:v>0.24</c:v>
                </c:pt>
                <c:pt idx="349">
                  <c:v>0.34</c:v>
                </c:pt>
                <c:pt idx="351">
                  <c:v>0</c:v>
                </c:pt>
                <c:pt idx="353">
                  <c:v>3.43</c:v>
                </c:pt>
                <c:pt idx="355">
                  <c:v>0.24</c:v>
                </c:pt>
                <c:pt idx="357">
                  <c:v>8.27</c:v>
                </c:pt>
                <c:pt idx="359">
                  <c:v>0.67</c:v>
                </c:pt>
                <c:pt idx="361">
                  <c:v>0.04</c:v>
                </c:pt>
                <c:pt idx="363">
                  <c:v>0.18</c:v>
                </c:pt>
                <c:pt idx="365">
                  <c:v>0.03</c:v>
                </c:pt>
                <c:pt idx="367">
                  <c:v>0.02</c:v>
                </c:pt>
                <c:pt idx="369">
                  <c:v>0.22</c:v>
                </c:pt>
                <c:pt idx="371">
                  <c:v>1.44</c:v>
                </c:pt>
                <c:pt idx="373">
                  <c:v>0.04</c:v>
                </c:pt>
                <c:pt idx="375">
                  <c:v>0.47</c:v>
                </c:pt>
                <c:pt idx="377">
                  <c:v>0.45</c:v>
                </c:pt>
                <c:pt idx="379">
                  <c:v>5.98</c:v>
                </c:pt>
                <c:pt idx="381">
                  <c:v>0.02</c:v>
                </c:pt>
                <c:pt idx="383">
                  <c:v>0.17</c:v>
                </c:pt>
                <c:pt idx="385">
                  <c:v>3.31</c:v>
                </c:pt>
                <c:pt idx="387">
                  <c:v>0.52</c:v>
                </c:pt>
                <c:pt idx="389">
                  <c:v>4.62</c:v>
                </c:pt>
                <c:pt idx="391">
                  <c:v>0.19</c:v>
                </c:pt>
                <c:pt idx="393">
                  <c:v>0.6</c:v>
                </c:pt>
                <c:pt idx="395">
                  <c:v>1.33</c:v>
                </c:pt>
                <c:pt idx="397">
                  <c:v>4.4400000000000004</c:v>
                </c:pt>
                <c:pt idx="399">
                  <c:v>1.17</c:v>
                </c:pt>
                <c:pt idx="401">
                  <c:v>0.78</c:v>
                </c:pt>
                <c:pt idx="403">
                  <c:v>0.2</c:v>
                </c:pt>
                <c:pt idx="405">
                  <c:v>1.64</c:v>
                </c:pt>
                <c:pt idx="407">
                  <c:v>2.23</c:v>
                </c:pt>
                <c:pt idx="409">
                  <c:v>0.74</c:v>
                </c:pt>
                <c:pt idx="411">
                  <c:v>1.2</c:v>
                </c:pt>
                <c:pt idx="413">
                  <c:v>0.02</c:v>
                </c:pt>
                <c:pt idx="415">
                  <c:v>1.28</c:v>
                </c:pt>
                <c:pt idx="417">
                  <c:v>5.9</c:v>
                </c:pt>
                <c:pt idx="419">
                  <c:v>2.13</c:v>
                </c:pt>
                <c:pt idx="421">
                  <c:v>2.25</c:v>
                </c:pt>
                <c:pt idx="423">
                  <c:v>0.42</c:v>
                </c:pt>
                <c:pt idx="425">
                  <c:v>0.17</c:v>
                </c:pt>
                <c:pt idx="427">
                  <c:v>1.29</c:v>
                </c:pt>
                <c:pt idx="429">
                  <c:v>1.06</c:v>
                </c:pt>
                <c:pt idx="431">
                  <c:v>1.93</c:v>
                </c:pt>
                <c:pt idx="433">
                  <c:v>0.1</c:v>
                </c:pt>
                <c:pt idx="435">
                  <c:v>4.6399999999999997</c:v>
                </c:pt>
                <c:pt idx="437">
                  <c:v>0</c:v>
                </c:pt>
                <c:pt idx="439">
                  <c:v>2.39</c:v>
                </c:pt>
                <c:pt idx="441">
                  <c:v>1.37</c:v>
                </c:pt>
                <c:pt idx="443">
                  <c:v>7.84</c:v>
                </c:pt>
                <c:pt idx="445">
                  <c:v>1.47</c:v>
                </c:pt>
                <c:pt idx="447">
                  <c:v>1.79</c:v>
                </c:pt>
                <c:pt idx="449">
                  <c:v>0.14000000000000001</c:v>
                </c:pt>
                <c:pt idx="451">
                  <c:v>0.04</c:v>
                </c:pt>
                <c:pt idx="453">
                  <c:v>0</c:v>
                </c:pt>
                <c:pt idx="455">
                  <c:v>2.88</c:v>
                </c:pt>
                <c:pt idx="457">
                  <c:v>3.61</c:v>
                </c:pt>
                <c:pt idx="459">
                  <c:v>3.84</c:v>
                </c:pt>
                <c:pt idx="461">
                  <c:v>0.87</c:v>
                </c:pt>
                <c:pt idx="463">
                  <c:v>0.7</c:v>
                </c:pt>
                <c:pt idx="465">
                  <c:v>0.93</c:v>
                </c:pt>
                <c:pt idx="467">
                  <c:v>1.06</c:v>
                </c:pt>
                <c:pt idx="469">
                  <c:v>4.9800000000000004</c:v>
                </c:pt>
                <c:pt idx="471">
                  <c:v>0.19</c:v>
                </c:pt>
                <c:pt idx="473">
                  <c:v>0.19</c:v>
                </c:pt>
                <c:pt idx="475">
                  <c:v>0.54</c:v>
                </c:pt>
                <c:pt idx="477">
                  <c:v>1.35</c:v>
                </c:pt>
                <c:pt idx="479">
                  <c:v>3.49</c:v>
                </c:pt>
                <c:pt idx="481">
                  <c:v>4.96</c:v>
                </c:pt>
                <c:pt idx="483">
                  <c:v>7.43</c:v>
                </c:pt>
                <c:pt idx="485">
                  <c:v>0.27</c:v>
                </c:pt>
                <c:pt idx="487">
                  <c:v>1.75</c:v>
                </c:pt>
                <c:pt idx="489">
                  <c:v>2.76</c:v>
                </c:pt>
                <c:pt idx="491">
                  <c:v>3.24</c:v>
                </c:pt>
                <c:pt idx="493">
                  <c:v>3.7</c:v>
                </c:pt>
                <c:pt idx="495">
                  <c:v>4.79</c:v>
                </c:pt>
                <c:pt idx="497">
                  <c:v>0.68</c:v>
                </c:pt>
                <c:pt idx="499">
                  <c:v>3.63</c:v>
                </c:pt>
                <c:pt idx="501">
                  <c:v>2.34</c:v>
                </c:pt>
                <c:pt idx="503">
                  <c:v>2.6</c:v>
                </c:pt>
                <c:pt idx="505">
                  <c:v>0.27</c:v>
                </c:pt>
                <c:pt idx="507">
                  <c:v>1.08</c:v>
                </c:pt>
                <c:pt idx="509">
                  <c:v>0.48</c:v>
                </c:pt>
                <c:pt idx="511">
                  <c:v>0.48</c:v>
                </c:pt>
                <c:pt idx="513">
                  <c:v>0.06</c:v>
                </c:pt>
                <c:pt idx="515">
                  <c:v>5.17</c:v>
                </c:pt>
                <c:pt idx="517">
                  <c:v>1.1299999999999999</c:v>
                </c:pt>
                <c:pt idx="519">
                  <c:v>1.69</c:v>
                </c:pt>
                <c:pt idx="521">
                  <c:v>3.2</c:v>
                </c:pt>
                <c:pt idx="523">
                  <c:v>0.57999999999999996</c:v>
                </c:pt>
                <c:pt idx="525">
                  <c:v>1.08</c:v>
                </c:pt>
                <c:pt idx="527">
                  <c:v>0.1</c:v>
                </c:pt>
                <c:pt idx="529">
                  <c:v>0.73</c:v>
                </c:pt>
                <c:pt idx="531">
                  <c:v>2.21</c:v>
                </c:pt>
                <c:pt idx="533">
                  <c:v>1.83</c:v>
                </c:pt>
                <c:pt idx="535">
                  <c:v>1.7</c:v>
                </c:pt>
                <c:pt idx="537">
                  <c:v>6.78</c:v>
                </c:pt>
                <c:pt idx="539">
                  <c:v>0</c:v>
                </c:pt>
                <c:pt idx="541">
                  <c:v>2.74</c:v>
                </c:pt>
                <c:pt idx="543">
                  <c:v>2.7</c:v>
                </c:pt>
                <c:pt idx="545">
                  <c:v>4.4800000000000004</c:v>
                </c:pt>
                <c:pt idx="547">
                  <c:v>3.47</c:v>
                </c:pt>
                <c:pt idx="549">
                  <c:v>2.2799999999999998</c:v>
                </c:pt>
                <c:pt idx="551">
                  <c:v>12</c:v>
                </c:pt>
                <c:pt idx="553">
                  <c:v>0.78</c:v>
                </c:pt>
                <c:pt idx="555">
                  <c:v>0.77</c:v>
                </c:pt>
                <c:pt idx="557">
                  <c:v>1.41</c:v>
                </c:pt>
                <c:pt idx="559">
                  <c:v>0.38</c:v>
                </c:pt>
                <c:pt idx="561">
                  <c:v>0.01</c:v>
                </c:pt>
                <c:pt idx="563">
                  <c:v>0.3</c:v>
                </c:pt>
                <c:pt idx="565">
                  <c:v>0.38</c:v>
                </c:pt>
                <c:pt idx="567">
                  <c:v>1.69</c:v>
                </c:pt>
                <c:pt idx="569">
                  <c:v>0.08</c:v>
                </c:pt>
                <c:pt idx="571">
                  <c:v>0.2</c:v>
                </c:pt>
                <c:pt idx="573">
                  <c:v>0.23</c:v>
                </c:pt>
                <c:pt idx="575">
                  <c:v>1.82</c:v>
                </c:pt>
                <c:pt idx="577">
                  <c:v>0.64</c:v>
                </c:pt>
                <c:pt idx="579">
                  <c:v>5.52</c:v>
                </c:pt>
                <c:pt idx="581">
                  <c:v>0.55000000000000004</c:v>
                </c:pt>
                <c:pt idx="583">
                  <c:v>0.13</c:v>
                </c:pt>
                <c:pt idx="585">
                  <c:v>0.28999999999999998</c:v>
                </c:pt>
                <c:pt idx="587">
                  <c:v>0.39</c:v>
                </c:pt>
                <c:pt idx="589">
                  <c:v>2.92</c:v>
                </c:pt>
                <c:pt idx="591">
                  <c:v>0.83</c:v>
                </c:pt>
                <c:pt idx="593">
                  <c:v>4.21</c:v>
                </c:pt>
                <c:pt idx="595">
                  <c:v>2.69</c:v>
                </c:pt>
                <c:pt idx="597">
                  <c:v>0</c:v>
                </c:pt>
                <c:pt idx="599">
                  <c:v>0.88</c:v>
                </c:pt>
                <c:pt idx="601">
                  <c:v>0.01</c:v>
                </c:pt>
                <c:pt idx="603">
                  <c:v>0.25</c:v>
                </c:pt>
                <c:pt idx="605">
                  <c:v>1.03</c:v>
                </c:pt>
                <c:pt idx="607">
                  <c:v>1.53</c:v>
                </c:pt>
                <c:pt idx="609">
                  <c:v>1.61</c:v>
                </c:pt>
                <c:pt idx="611">
                  <c:v>0.5</c:v>
                </c:pt>
                <c:pt idx="613">
                  <c:v>0.25</c:v>
                </c:pt>
                <c:pt idx="615">
                  <c:v>0.53</c:v>
                </c:pt>
                <c:pt idx="617">
                  <c:v>2.19</c:v>
                </c:pt>
                <c:pt idx="619">
                  <c:v>0.39</c:v>
                </c:pt>
                <c:pt idx="621">
                  <c:v>0.14000000000000001</c:v>
                </c:pt>
                <c:pt idx="623">
                  <c:v>2.68</c:v>
                </c:pt>
                <c:pt idx="625">
                  <c:v>0.47</c:v>
                </c:pt>
                <c:pt idx="627">
                  <c:v>0.82</c:v>
                </c:pt>
                <c:pt idx="629">
                  <c:v>0.86</c:v>
                </c:pt>
                <c:pt idx="631">
                  <c:v>4.8899999999999997</c:v>
                </c:pt>
                <c:pt idx="633">
                  <c:v>0.54</c:v>
                </c:pt>
                <c:pt idx="635">
                  <c:v>0.17</c:v>
                </c:pt>
                <c:pt idx="637">
                  <c:v>4.21</c:v>
                </c:pt>
                <c:pt idx="639">
                  <c:v>2.38</c:v>
                </c:pt>
                <c:pt idx="641">
                  <c:v>3.8</c:v>
                </c:pt>
                <c:pt idx="643">
                  <c:v>0.72</c:v>
                </c:pt>
                <c:pt idx="645">
                  <c:v>1.56</c:v>
                </c:pt>
                <c:pt idx="647">
                  <c:v>4.7699999999999996</c:v>
                </c:pt>
                <c:pt idx="649">
                  <c:v>3.58</c:v>
                </c:pt>
                <c:pt idx="651">
                  <c:v>0.78</c:v>
                </c:pt>
                <c:pt idx="653">
                  <c:v>0</c:v>
                </c:pt>
                <c:pt idx="655">
                  <c:v>3</c:v>
                </c:pt>
                <c:pt idx="657">
                  <c:v>0.2</c:v>
                </c:pt>
                <c:pt idx="659">
                  <c:v>4.01</c:v>
                </c:pt>
                <c:pt idx="661">
                  <c:v>2.1</c:v>
                </c:pt>
                <c:pt idx="663">
                  <c:v>0.01</c:v>
                </c:pt>
                <c:pt idx="665">
                  <c:v>0.02</c:v>
                </c:pt>
                <c:pt idx="667">
                  <c:v>0</c:v>
                </c:pt>
                <c:pt idx="669">
                  <c:v>2.29</c:v>
                </c:pt>
                <c:pt idx="671">
                  <c:v>4.3099999999999996</c:v>
                </c:pt>
                <c:pt idx="673">
                  <c:v>2.93</c:v>
                </c:pt>
                <c:pt idx="675">
                  <c:v>0.48</c:v>
                </c:pt>
                <c:pt idx="677">
                  <c:v>0.13</c:v>
                </c:pt>
                <c:pt idx="679">
                  <c:v>1.7</c:v>
                </c:pt>
                <c:pt idx="681">
                  <c:v>2.68</c:v>
                </c:pt>
                <c:pt idx="683">
                  <c:v>0.03</c:v>
                </c:pt>
                <c:pt idx="685">
                  <c:v>0</c:v>
                </c:pt>
                <c:pt idx="687">
                  <c:v>1.37</c:v>
                </c:pt>
                <c:pt idx="689">
                  <c:v>0.63</c:v>
                </c:pt>
                <c:pt idx="691">
                  <c:v>2.0499999999999998</c:v>
                </c:pt>
                <c:pt idx="693">
                  <c:v>2.5</c:v>
                </c:pt>
                <c:pt idx="695">
                  <c:v>0.97</c:v>
                </c:pt>
                <c:pt idx="697">
                  <c:v>2.2200000000000002</c:v>
                </c:pt>
                <c:pt idx="699">
                  <c:v>3.37</c:v>
                </c:pt>
                <c:pt idx="701">
                  <c:v>4.6500000000000004</c:v>
                </c:pt>
                <c:pt idx="703">
                  <c:v>0.98</c:v>
                </c:pt>
                <c:pt idx="705">
                  <c:v>1.4</c:v>
                </c:pt>
                <c:pt idx="707">
                  <c:v>4.1500000000000004</c:v>
                </c:pt>
                <c:pt idx="709">
                  <c:v>0.37</c:v>
                </c:pt>
                <c:pt idx="711">
                  <c:v>0.11</c:v>
                </c:pt>
                <c:pt idx="713">
                  <c:v>3.3</c:v>
                </c:pt>
                <c:pt idx="715">
                  <c:v>0.46</c:v>
                </c:pt>
                <c:pt idx="717">
                  <c:v>0.33</c:v>
                </c:pt>
                <c:pt idx="719">
                  <c:v>0.64</c:v>
                </c:pt>
                <c:pt idx="721">
                  <c:v>0.28999999999999998</c:v>
                </c:pt>
                <c:pt idx="723">
                  <c:v>1.74</c:v>
                </c:pt>
                <c:pt idx="725">
                  <c:v>7.0000000000000007E-2</c:v>
                </c:pt>
                <c:pt idx="727">
                  <c:v>0.47</c:v>
                </c:pt>
                <c:pt idx="729">
                  <c:v>7.98</c:v>
                </c:pt>
                <c:pt idx="731">
                  <c:v>1.44</c:v>
                </c:pt>
                <c:pt idx="733">
                  <c:v>0.55000000000000004</c:v>
                </c:pt>
                <c:pt idx="735">
                  <c:v>3.51</c:v>
                </c:pt>
                <c:pt idx="737">
                  <c:v>3.57</c:v>
                </c:pt>
                <c:pt idx="739">
                  <c:v>0.7</c:v>
                </c:pt>
                <c:pt idx="741">
                  <c:v>6.25</c:v>
                </c:pt>
                <c:pt idx="743">
                  <c:v>3.17</c:v>
                </c:pt>
                <c:pt idx="745">
                  <c:v>2.82</c:v>
                </c:pt>
                <c:pt idx="747">
                  <c:v>4.88</c:v>
                </c:pt>
                <c:pt idx="749">
                  <c:v>1.21</c:v>
                </c:pt>
                <c:pt idx="751">
                  <c:v>6.46</c:v>
                </c:pt>
                <c:pt idx="753">
                  <c:v>0.28000000000000003</c:v>
                </c:pt>
                <c:pt idx="755">
                  <c:v>1.03</c:v>
                </c:pt>
                <c:pt idx="757">
                  <c:v>1.6</c:v>
                </c:pt>
                <c:pt idx="759">
                  <c:v>1.69</c:v>
                </c:pt>
                <c:pt idx="761">
                  <c:v>2.46</c:v>
                </c:pt>
                <c:pt idx="763">
                  <c:v>0.01</c:v>
                </c:pt>
                <c:pt idx="765">
                  <c:v>0.71</c:v>
                </c:pt>
                <c:pt idx="767">
                  <c:v>4.3099999999999996</c:v>
                </c:pt>
                <c:pt idx="769">
                  <c:v>0.92</c:v>
                </c:pt>
                <c:pt idx="771">
                  <c:v>1.52</c:v>
                </c:pt>
                <c:pt idx="773">
                  <c:v>0.44</c:v>
                </c:pt>
                <c:pt idx="775">
                  <c:v>1.73</c:v>
                </c:pt>
                <c:pt idx="777">
                  <c:v>1.04</c:v>
                </c:pt>
                <c:pt idx="779">
                  <c:v>0.06</c:v>
                </c:pt>
                <c:pt idx="781">
                  <c:v>1.95</c:v>
                </c:pt>
                <c:pt idx="783">
                  <c:v>2.33</c:v>
                </c:pt>
                <c:pt idx="785">
                  <c:v>6</c:v>
                </c:pt>
                <c:pt idx="787">
                  <c:v>0.94</c:v>
                </c:pt>
                <c:pt idx="789">
                  <c:v>1.52</c:v>
                </c:pt>
                <c:pt idx="791">
                  <c:v>0.06</c:v>
                </c:pt>
                <c:pt idx="793">
                  <c:v>5.05</c:v>
                </c:pt>
                <c:pt idx="795">
                  <c:v>4.1500000000000004</c:v>
                </c:pt>
                <c:pt idx="797">
                  <c:v>0.37</c:v>
                </c:pt>
                <c:pt idx="799">
                  <c:v>0.17</c:v>
                </c:pt>
                <c:pt idx="801">
                  <c:v>0</c:v>
                </c:pt>
                <c:pt idx="803">
                  <c:v>0.03</c:v>
                </c:pt>
                <c:pt idx="805">
                  <c:v>0.6</c:v>
                </c:pt>
                <c:pt idx="807">
                  <c:v>3.77</c:v>
                </c:pt>
                <c:pt idx="809">
                  <c:v>6.95</c:v>
                </c:pt>
                <c:pt idx="811">
                  <c:v>0.4</c:v>
                </c:pt>
                <c:pt idx="813">
                  <c:v>0.33</c:v>
                </c:pt>
                <c:pt idx="815">
                  <c:v>1.27</c:v>
                </c:pt>
                <c:pt idx="817">
                  <c:v>2.23</c:v>
                </c:pt>
                <c:pt idx="819">
                  <c:v>0.28999999999999998</c:v>
                </c:pt>
                <c:pt idx="821">
                  <c:v>1.94</c:v>
                </c:pt>
                <c:pt idx="823">
                  <c:v>2.6</c:v>
                </c:pt>
                <c:pt idx="825">
                  <c:v>0.19</c:v>
                </c:pt>
                <c:pt idx="827">
                  <c:v>1.19</c:v>
                </c:pt>
                <c:pt idx="829">
                  <c:v>0.76</c:v>
                </c:pt>
                <c:pt idx="831">
                  <c:v>3.25</c:v>
                </c:pt>
                <c:pt idx="833">
                  <c:v>4.45</c:v>
                </c:pt>
                <c:pt idx="835">
                  <c:v>0.19</c:v>
                </c:pt>
                <c:pt idx="837">
                  <c:v>5.32</c:v>
                </c:pt>
                <c:pt idx="839">
                  <c:v>0.08</c:v>
                </c:pt>
                <c:pt idx="841">
                  <c:v>6.46</c:v>
                </c:pt>
                <c:pt idx="843">
                  <c:v>0.5</c:v>
                </c:pt>
                <c:pt idx="845">
                  <c:v>3.95</c:v>
                </c:pt>
                <c:pt idx="847">
                  <c:v>0.39</c:v>
                </c:pt>
                <c:pt idx="849">
                  <c:v>3.35</c:v>
                </c:pt>
                <c:pt idx="851">
                  <c:v>0.91</c:v>
                </c:pt>
                <c:pt idx="853">
                  <c:v>0.83</c:v>
                </c:pt>
                <c:pt idx="855">
                  <c:v>2.92</c:v>
                </c:pt>
                <c:pt idx="857">
                  <c:v>3.05</c:v>
                </c:pt>
                <c:pt idx="859">
                  <c:v>0.62</c:v>
                </c:pt>
                <c:pt idx="861">
                  <c:v>1.36</c:v>
                </c:pt>
                <c:pt idx="863">
                  <c:v>2.74</c:v>
                </c:pt>
                <c:pt idx="865">
                  <c:v>0.97</c:v>
                </c:pt>
                <c:pt idx="867">
                  <c:v>0.02</c:v>
                </c:pt>
                <c:pt idx="869">
                  <c:v>4.5599999999999996</c:v>
                </c:pt>
                <c:pt idx="871">
                  <c:v>3.05</c:v>
                </c:pt>
                <c:pt idx="873">
                  <c:v>0.19</c:v>
                </c:pt>
                <c:pt idx="875">
                  <c:v>2.16</c:v>
                </c:pt>
                <c:pt idx="877">
                  <c:v>0.01</c:v>
                </c:pt>
                <c:pt idx="879">
                  <c:v>12</c:v>
                </c:pt>
                <c:pt idx="881">
                  <c:v>1</c:v>
                </c:pt>
                <c:pt idx="883">
                  <c:v>3.1</c:v>
                </c:pt>
                <c:pt idx="885">
                  <c:v>3</c:v>
                </c:pt>
                <c:pt idx="887">
                  <c:v>2.72</c:v>
                </c:pt>
                <c:pt idx="889">
                  <c:v>4.4000000000000004</c:v>
                </c:pt>
                <c:pt idx="891">
                  <c:v>7.0000000000000007E-2</c:v>
                </c:pt>
                <c:pt idx="893">
                  <c:v>0.74</c:v>
                </c:pt>
                <c:pt idx="895">
                  <c:v>2.0699999999999998</c:v>
                </c:pt>
                <c:pt idx="897">
                  <c:v>0.06</c:v>
                </c:pt>
                <c:pt idx="899">
                  <c:v>0.01</c:v>
                </c:pt>
                <c:pt idx="901">
                  <c:v>2.73</c:v>
                </c:pt>
                <c:pt idx="903">
                  <c:v>3.64</c:v>
                </c:pt>
                <c:pt idx="905">
                  <c:v>2.52</c:v>
                </c:pt>
                <c:pt idx="907">
                  <c:v>3.26</c:v>
                </c:pt>
                <c:pt idx="909">
                  <c:v>4.0999999999999996</c:v>
                </c:pt>
                <c:pt idx="911">
                  <c:v>8.23</c:v>
                </c:pt>
                <c:pt idx="913">
                  <c:v>0.34</c:v>
                </c:pt>
                <c:pt idx="915">
                  <c:v>0.34</c:v>
                </c:pt>
                <c:pt idx="917">
                  <c:v>0.43</c:v>
                </c:pt>
                <c:pt idx="919">
                  <c:v>0.2</c:v>
                </c:pt>
                <c:pt idx="921">
                  <c:v>2.16</c:v>
                </c:pt>
                <c:pt idx="923">
                  <c:v>6.4</c:v>
                </c:pt>
                <c:pt idx="925">
                  <c:v>1.88</c:v>
                </c:pt>
                <c:pt idx="927">
                  <c:v>0.04</c:v>
                </c:pt>
                <c:pt idx="929">
                  <c:v>0.08</c:v>
                </c:pt>
                <c:pt idx="931">
                  <c:v>1.77</c:v>
                </c:pt>
                <c:pt idx="933">
                  <c:v>1.83</c:v>
                </c:pt>
                <c:pt idx="935">
                  <c:v>3.1</c:v>
                </c:pt>
                <c:pt idx="937">
                  <c:v>0.11</c:v>
                </c:pt>
                <c:pt idx="939">
                  <c:v>1.62</c:v>
                </c:pt>
                <c:pt idx="941">
                  <c:v>6.91</c:v>
                </c:pt>
                <c:pt idx="943">
                  <c:v>0.98</c:v>
                </c:pt>
                <c:pt idx="945">
                  <c:v>2.67</c:v>
                </c:pt>
                <c:pt idx="947">
                  <c:v>1.43</c:v>
                </c:pt>
                <c:pt idx="949">
                  <c:v>0.11</c:v>
                </c:pt>
                <c:pt idx="951">
                  <c:v>0.05</c:v>
                </c:pt>
                <c:pt idx="953">
                  <c:v>3.3</c:v>
                </c:pt>
              </c:numCache>
            </c:numRef>
          </c:xVal>
          <c:yVal>
            <c:numRef>
              <c:f>Blad5!$C$5:$C$959</c:f>
              <c:numCache>
                <c:formatCode>General</c:formatCode>
                <c:ptCount val="955"/>
                <c:pt idx="0">
                  <c:v>32</c:v>
                </c:pt>
                <c:pt idx="2">
                  <c:v>11</c:v>
                </c:pt>
                <c:pt idx="4">
                  <c:v>2</c:v>
                </c:pt>
                <c:pt idx="6">
                  <c:v>85</c:v>
                </c:pt>
                <c:pt idx="8">
                  <c:v>85</c:v>
                </c:pt>
                <c:pt idx="10">
                  <c:v>100</c:v>
                </c:pt>
                <c:pt idx="12">
                  <c:v>100</c:v>
                </c:pt>
                <c:pt idx="14">
                  <c:v>80</c:v>
                </c:pt>
                <c:pt idx="16">
                  <c:v>95</c:v>
                </c:pt>
                <c:pt idx="18">
                  <c:v>88</c:v>
                </c:pt>
                <c:pt idx="20">
                  <c:v>83</c:v>
                </c:pt>
                <c:pt idx="22">
                  <c:v>0</c:v>
                </c:pt>
                <c:pt idx="24">
                  <c:v>1</c:v>
                </c:pt>
                <c:pt idx="26">
                  <c:v>100</c:v>
                </c:pt>
                <c:pt idx="28">
                  <c:v>80</c:v>
                </c:pt>
                <c:pt idx="30">
                  <c:v>90</c:v>
                </c:pt>
                <c:pt idx="32">
                  <c:v>75</c:v>
                </c:pt>
                <c:pt idx="34">
                  <c:v>93</c:v>
                </c:pt>
                <c:pt idx="36">
                  <c:v>90</c:v>
                </c:pt>
                <c:pt idx="38">
                  <c:v>100</c:v>
                </c:pt>
                <c:pt idx="40">
                  <c:v>95</c:v>
                </c:pt>
                <c:pt idx="42">
                  <c:v>95</c:v>
                </c:pt>
                <c:pt idx="44">
                  <c:v>100</c:v>
                </c:pt>
                <c:pt idx="46">
                  <c:v>95</c:v>
                </c:pt>
                <c:pt idx="48">
                  <c:v>90</c:v>
                </c:pt>
                <c:pt idx="50">
                  <c:v>3</c:v>
                </c:pt>
                <c:pt idx="52">
                  <c:v>93</c:v>
                </c:pt>
                <c:pt idx="54">
                  <c:v>5</c:v>
                </c:pt>
                <c:pt idx="56">
                  <c:v>70</c:v>
                </c:pt>
                <c:pt idx="58">
                  <c:v>100</c:v>
                </c:pt>
                <c:pt idx="60">
                  <c:v>98</c:v>
                </c:pt>
                <c:pt idx="62">
                  <c:v>0</c:v>
                </c:pt>
                <c:pt idx="64">
                  <c:v>82</c:v>
                </c:pt>
                <c:pt idx="66">
                  <c:v>100</c:v>
                </c:pt>
                <c:pt idx="68">
                  <c:v>50</c:v>
                </c:pt>
                <c:pt idx="70">
                  <c:v>0</c:v>
                </c:pt>
                <c:pt idx="72">
                  <c:v>94</c:v>
                </c:pt>
                <c:pt idx="74">
                  <c:v>90</c:v>
                </c:pt>
                <c:pt idx="76">
                  <c:v>100</c:v>
                </c:pt>
                <c:pt idx="79">
                  <c:v>0</c:v>
                </c:pt>
                <c:pt idx="81">
                  <c:v>1</c:v>
                </c:pt>
                <c:pt idx="83">
                  <c:v>95</c:v>
                </c:pt>
                <c:pt idx="85">
                  <c:v>100</c:v>
                </c:pt>
                <c:pt idx="87">
                  <c:v>100</c:v>
                </c:pt>
                <c:pt idx="89">
                  <c:v>70</c:v>
                </c:pt>
                <c:pt idx="91">
                  <c:v>73</c:v>
                </c:pt>
                <c:pt idx="93">
                  <c:v>87</c:v>
                </c:pt>
                <c:pt idx="95">
                  <c:v>0</c:v>
                </c:pt>
                <c:pt idx="97">
                  <c:v>100</c:v>
                </c:pt>
                <c:pt idx="99">
                  <c:v>90</c:v>
                </c:pt>
                <c:pt idx="101">
                  <c:v>0</c:v>
                </c:pt>
                <c:pt idx="103">
                  <c:v>100</c:v>
                </c:pt>
                <c:pt idx="105">
                  <c:v>100</c:v>
                </c:pt>
                <c:pt idx="107">
                  <c:v>90</c:v>
                </c:pt>
                <c:pt idx="109">
                  <c:v>100</c:v>
                </c:pt>
                <c:pt idx="111">
                  <c:v>0</c:v>
                </c:pt>
                <c:pt idx="113">
                  <c:v>84</c:v>
                </c:pt>
                <c:pt idx="115">
                  <c:v>70</c:v>
                </c:pt>
                <c:pt idx="117">
                  <c:v>100</c:v>
                </c:pt>
                <c:pt idx="119">
                  <c:v>96</c:v>
                </c:pt>
                <c:pt idx="121">
                  <c:v>87</c:v>
                </c:pt>
                <c:pt idx="123">
                  <c:v>0</c:v>
                </c:pt>
                <c:pt idx="125">
                  <c:v>99</c:v>
                </c:pt>
                <c:pt idx="127">
                  <c:v>100</c:v>
                </c:pt>
                <c:pt idx="129">
                  <c:v>100</c:v>
                </c:pt>
                <c:pt idx="131">
                  <c:v>95</c:v>
                </c:pt>
                <c:pt idx="133">
                  <c:v>100</c:v>
                </c:pt>
                <c:pt idx="135">
                  <c:v>0</c:v>
                </c:pt>
                <c:pt idx="137">
                  <c:v>95</c:v>
                </c:pt>
                <c:pt idx="139">
                  <c:v>80</c:v>
                </c:pt>
                <c:pt idx="141">
                  <c:v>10</c:v>
                </c:pt>
                <c:pt idx="143">
                  <c:v>0</c:v>
                </c:pt>
                <c:pt idx="145">
                  <c:v>5</c:v>
                </c:pt>
                <c:pt idx="147">
                  <c:v>0</c:v>
                </c:pt>
                <c:pt idx="149">
                  <c:v>50</c:v>
                </c:pt>
                <c:pt idx="151">
                  <c:v>0</c:v>
                </c:pt>
                <c:pt idx="153">
                  <c:v>72</c:v>
                </c:pt>
                <c:pt idx="155">
                  <c:v>1</c:v>
                </c:pt>
                <c:pt idx="157">
                  <c:v>95</c:v>
                </c:pt>
                <c:pt idx="159">
                  <c:v>100</c:v>
                </c:pt>
                <c:pt idx="161">
                  <c:v>99</c:v>
                </c:pt>
                <c:pt idx="163">
                  <c:v>85</c:v>
                </c:pt>
                <c:pt idx="165">
                  <c:v>5</c:v>
                </c:pt>
                <c:pt idx="167">
                  <c:v>100</c:v>
                </c:pt>
                <c:pt idx="169">
                  <c:v>100</c:v>
                </c:pt>
                <c:pt idx="171">
                  <c:v>80</c:v>
                </c:pt>
                <c:pt idx="173">
                  <c:v>98</c:v>
                </c:pt>
                <c:pt idx="175">
                  <c:v>65</c:v>
                </c:pt>
                <c:pt idx="177">
                  <c:v>90</c:v>
                </c:pt>
                <c:pt idx="179">
                  <c:v>95</c:v>
                </c:pt>
                <c:pt idx="181">
                  <c:v>100</c:v>
                </c:pt>
                <c:pt idx="183">
                  <c:v>59</c:v>
                </c:pt>
                <c:pt idx="185">
                  <c:v>20</c:v>
                </c:pt>
                <c:pt idx="187">
                  <c:v>100</c:v>
                </c:pt>
                <c:pt idx="189">
                  <c:v>87</c:v>
                </c:pt>
                <c:pt idx="191">
                  <c:v>99</c:v>
                </c:pt>
                <c:pt idx="193">
                  <c:v>98</c:v>
                </c:pt>
                <c:pt idx="195">
                  <c:v>100</c:v>
                </c:pt>
                <c:pt idx="197">
                  <c:v>75</c:v>
                </c:pt>
                <c:pt idx="199">
                  <c:v>87</c:v>
                </c:pt>
                <c:pt idx="200">
                  <c:v>3</c:v>
                </c:pt>
                <c:pt idx="203">
                  <c:v>96</c:v>
                </c:pt>
                <c:pt idx="205">
                  <c:v>95</c:v>
                </c:pt>
                <c:pt idx="207">
                  <c:v>95</c:v>
                </c:pt>
                <c:pt idx="209">
                  <c:v>80</c:v>
                </c:pt>
                <c:pt idx="211">
                  <c:v>95</c:v>
                </c:pt>
                <c:pt idx="213">
                  <c:v>95</c:v>
                </c:pt>
                <c:pt idx="215">
                  <c:v>94</c:v>
                </c:pt>
                <c:pt idx="217">
                  <c:v>100</c:v>
                </c:pt>
                <c:pt idx="219">
                  <c:v>97</c:v>
                </c:pt>
                <c:pt idx="221">
                  <c:v>100</c:v>
                </c:pt>
                <c:pt idx="223">
                  <c:v>100</c:v>
                </c:pt>
                <c:pt idx="225">
                  <c:v>72</c:v>
                </c:pt>
                <c:pt idx="227">
                  <c:v>47</c:v>
                </c:pt>
                <c:pt idx="229">
                  <c:v>98</c:v>
                </c:pt>
                <c:pt idx="231">
                  <c:v>80</c:v>
                </c:pt>
                <c:pt idx="233">
                  <c:v>90</c:v>
                </c:pt>
                <c:pt idx="235">
                  <c:v>90</c:v>
                </c:pt>
                <c:pt idx="237">
                  <c:v>100</c:v>
                </c:pt>
                <c:pt idx="239">
                  <c:v>5</c:v>
                </c:pt>
                <c:pt idx="241">
                  <c:v>99</c:v>
                </c:pt>
                <c:pt idx="243">
                  <c:v>100</c:v>
                </c:pt>
                <c:pt idx="245">
                  <c:v>95</c:v>
                </c:pt>
                <c:pt idx="247">
                  <c:v>90</c:v>
                </c:pt>
                <c:pt idx="249">
                  <c:v>90</c:v>
                </c:pt>
                <c:pt idx="251">
                  <c:v>89</c:v>
                </c:pt>
                <c:pt idx="253">
                  <c:v>35</c:v>
                </c:pt>
                <c:pt idx="255">
                  <c:v>90</c:v>
                </c:pt>
                <c:pt idx="257">
                  <c:v>91</c:v>
                </c:pt>
                <c:pt idx="259">
                  <c:v>0</c:v>
                </c:pt>
                <c:pt idx="261">
                  <c:v>58</c:v>
                </c:pt>
                <c:pt idx="263">
                  <c:v>95</c:v>
                </c:pt>
                <c:pt idx="265">
                  <c:v>88</c:v>
                </c:pt>
                <c:pt idx="267">
                  <c:v>100</c:v>
                </c:pt>
                <c:pt idx="269">
                  <c:v>85</c:v>
                </c:pt>
                <c:pt idx="271">
                  <c:v>95</c:v>
                </c:pt>
                <c:pt idx="273">
                  <c:v>95</c:v>
                </c:pt>
                <c:pt idx="275">
                  <c:v>100</c:v>
                </c:pt>
                <c:pt idx="277">
                  <c:v>0</c:v>
                </c:pt>
                <c:pt idx="279">
                  <c:v>55</c:v>
                </c:pt>
                <c:pt idx="281">
                  <c:v>80</c:v>
                </c:pt>
                <c:pt idx="283">
                  <c:v>100</c:v>
                </c:pt>
                <c:pt idx="285">
                  <c:v>90</c:v>
                </c:pt>
                <c:pt idx="287">
                  <c:v>100</c:v>
                </c:pt>
                <c:pt idx="289">
                  <c:v>100</c:v>
                </c:pt>
                <c:pt idx="291">
                  <c:v>77</c:v>
                </c:pt>
                <c:pt idx="293">
                  <c:v>100</c:v>
                </c:pt>
                <c:pt idx="295">
                  <c:v>5</c:v>
                </c:pt>
                <c:pt idx="297">
                  <c:v>70</c:v>
                </c:pt>
                <c:pt idx="299">
                  <c:v>70</c:v>
                </c:pt>
                <c:pt idx="301">
                  <c:v>41</c:v>
                </c:pt>
                <c:pt idx="303">
                  <c:v>90</c:v>
                </c:pt>
                <c:pt idx="305">
                  <c:v>94</c:v>
                </c:pt>
                <c:pt idx="307">
                  <c:v>100</c:v>
                </c:pt>
                <c:pt idx="309">
                  <c:v>60</c:v>
                </c:pt>
                <c:pt idx="311">
                  <c:v>90</c:v>
                </c:pt>
                <c:pt idx="313">
                  <c:v>100</c:v>
                </c:pt>
                <c:pt idx="315">
                  <c:v>81</c:v>
                </c:pt>
                <c:pt idx="317">
                  <c:v>80</c:v>
                </c:pt>
                <c:pt idx="319">
                  <c:v>94</c:v>
                </c:pt>
                <c:pt idx="321">
                  <c:v>100</c:v>
                </c:pt>
                <c:pt idx="323">
                  <c:v>95</c:v>
                </c:pt>
                <c:pt idx="325">
                  <c:v>95</c:v>
                </c:pt>
                <c:pt idx="327">
                  <c:v>80</c:v>
                </c:pt>
                <c:pt idx="329">
                  <c:v>99</c:v>
                </c:pt>
                <c:pt idx="331">
                  <c:v>80</c:v>
                </c:pt>
                <c:pt idx="333">
                  <c:v>100</c:v>
                </c:pt>
                <c:pt idx="335">
                  <c:v>95</c:v>
                </c:pt>
                <c:pt idx="337">
                  <c:v>90</c:v>
                </c:pt>
                <c:pt idx="339">
                  <c:v>100</c:v>
                </c:pt>
                <c:pt idx="341">
                  <c:v>90</c:v>
                </c:pt>
                <c:pt idx="343">
                  <c:v>30</c:v>
                </c:pt>
                <c:pt idx="345">
                  <c:v>61</c:v>
                </c:pt>
                <c:pt idx="347">
                  <c:v>100</c:v>
                </c:pt>
                <c:pt idx="349">
                  <c:v>95</c:v>
                </c:pt>
                <c:pt idx="351">
                  <c:v>0</c:v>
                </c:pt>
                <c:pt idx="353">
                  <c:v>97</c:v>
                </c:pt>
                <c:pt idx="355">
                  <c:v>96</c:v>
                </c:pt>
                <c:pt idx="357">
                  <c:v>100</c:v>
                </c:pt>
                <c:pt idx="359">
                  <c:v>100</c:v>
                </c:pt>
                <c:pt idx="361">
                  <c:v>98</c:v>
                </c:pt>
                <c:pt idx="363">
                  <c:v>97</c:v>
                </c:pt>
                <c:pt idx="365">
                  <c:v>100</c:v>
                </c:pt>
                <c:pt idx="367">
                  <c:v>100</c:v>
                </c:pt>
                <c:pt idx="369">
                  <c:v>98</c:v>
                </c:pt>
                <c:pt idx="371">
                  <c:v>100</c:v>
                </c:pt>
                <c:pt idx="373">
                  <c:v>0</c:v>
                </c:pt>
                <c:pt idx="375">
                  <c:v>95</c:v>
                </c:pt>
                <c:pt idx="377">
                  <c:v>100</c:v>
                </c:pt>
                <c:pt idx="379">
                  <c:v>78</c:v>
                </c:pt>
                <c:pt idx="381">
                  <c:v>80</c:v>
                </c:pt>
                <c:pt idx="383">
                  <c:v>50</c:v>
                </c:pt>
                <c:pt idx="385">
                  <c:v>100</c:v>
                </c:pt>
                <c:pt idx="387">
                  <c:v>95</c:v>
                </c:pt>
                <c:pt idx="389">
                  <c:v>100</c:v>
                </c:pt>
                <c:pt idx="391">
                  <c:v>91</c:v>
                </c:pt>
                <c:pt idx="393">
                  <c:v>67</c:v>
                </c:pt>
                <c:pt idx="395">
                  <c:v>90</c:v>
                </c:pt>
                <c:pt idx="397">
                  <c:v>98</c:v>
                </c:pt>
                <c:pt idx="399">
                  <c:v>82</c:v>
                </c:pt>
                <c:pt idx="401">
                  <c:v>98</c:v>
                </c:pt>
                <c:pt idx="403">
                  <c:v>5</c:v>
                </c:pt>
                <c:pt idx="405">
                  <c:v>100</c:v>
                </c:pt>
                <c:pt idx="407">
                  <c:v>100</c:v>
                </c:pt>
                <c:pt idx="409">
                  <c:v>5</c:v>
                </c:pt>
                <c:pt idx="411">
                  <c:v>5</c:v>
                </c:pt>
                <c:pt idx="413">
                  <c:v>0</c:v>
                </c:pt>
                <c:pt idx="415">
                  <c:v>100</c:v>
                </c:pt>
                <c:pt idx="417">
                  <c:v>70</c:v>
                </c:pt>
                <c:pt idx="419">
                  <c:v>80</c:v>
                </c:pt>
                <c:pt idx="421">
                  <c:v>85</c:v>
                </c:pt>
                <c:pt idx="423">
                  <c:v>90</c:v>
                </c:pt>
                <c:pt idx="425">
                  <c:v>100</c:v>
                </c:pt>
                <c:pt idx="427">
                  <c:v>90</c:v>
                </c:pt>
                <c:pt idx="429">
                  <c:v>98</c:v>
                </c:pt>
                <c:pt idx="431">
                  <c:v>100</c:v>
                </c:pt>
                <c:pt idx="433">
                  <c:v>92</c:v>
                </c:pt>
                <c:pt idx="435">
                  <c:v>80</c:v>
                </c:pt>
                <c:pt idx="437">
                  <c:v>60</c:v>
                </c:pt>
                <c:pt idx="439">
                  <c:v>100</c:v>
                </c:pt>
                <c:pt idx="441">
                  <c:v>75</c:v>
                </c:pt>
                <c:pt idx="443">
                  <c:v>95</c:v>
                </c:pt>
                <c:pt idx="445">
                  <c:v>95</c:v>
                </c:pt>
                <c:pt idx="447">
                  <c:v>90</c:v>
                </c:pt>
                <c:pt idx="449">
                  <c:v>98</c:v>
                </c:pt>
                <c:pt idx="451">
                  <c:v>1</c:v>
                </c:pt>
                <c:pt idx="453">
                  <c:v>86</c:v>
                </c:pt>
                <c:pt idx="455">
                  <c:v>98</c:v>
                </c:pt>
                <c:pt idx="457">
                  <c:v>85</c:v>
                </c:pt>
                <c:pt idx="459">
                  <c:v>100</c:v>
                </c:pt>
                <c:pt idx="461">
                  <c:v>95</c:v>
                </c:pt>
                <c:pt idx="463">
                  <c:v>100</c:v>
                </c:pt>
                <c:pt idx="465">
                  <c:v>100</c:v>
                </c:pt>
                <c:pt idx="467">
                  <c:v>100</c:v>
                </c:pt>
                <c:pt idx="469">
                  <c:v>98</c:v>
                </c:pt>
                <c:pt idx="471">
                  <c:v>28</c:v>
                </c:pt>
                <c:pt idx="473">
                  <c:v>100</c:v>
                </c:pt>
                <c:pt idx="475">
                  <c:v>99</c:v>
                </c:pt>
                <c:pt idx="477">
                  <c:v>90</c:v>
                </c:pt>
                <c:pt idx="479">
                  <c:v>95</c:v>
                </c:pt>
                <c:pt idx="481">
                  <c:v>100</c:v>
                </c:pt>
                <c:pt idx="483">
                  <c:v>100</c:v>
                </c:pt>
                <c:pt idx="485">
                  <c:v>0</c:v>
                </c:pt>
                <c:pt idx="487">
                  <c:v>100</c:v>
                </c:pt>
                <c:pt idx="489">
                  <c:v>90</c:v>
                </c:pt>
                <c:pt idx="491">
                  <c:v>100</c:v>
                </c:pt>
                <c:pt idx="493">
                  <c:v>90</c:v>
                </c:pt>
                <c:pt idx="495">
                  <c:v>78</c:v>
                </c:pt>
                <c:pt idx="497">
                  <c:v>100</c:v>
                </c:pt>
                <c:pt idx="499">
                  <c:v>90</c:v>
                </c:pt>
                <c:pt idx="501">
                  <c:v>100</c:v>
                </c:pt>
                <c:pt idx="503">
                  <c:v>100</c:v>
                </c:pt>
                <c:pt idx="505">
                  <c:v>0</c:v>
                </c:pt>
                <c:pt idx="507">
                  <c:v>80</c:v>
                </c:pt>
                <c:pt idx="509">
                  <c:v>75</c:v>
                </c:pt>
                <c:pt idx="511">
                  <c:v>43</c:v>
                </c:pt>
                <c:pt idx="513">
                  <c:v>54</c:v>
                </c:pt>
                <c:pt idx="515">
                  <c:v>80</c:v>
                </c:pt>
                <c:pt idx="517">
                  <c:v>95</c:v>
                </c:pt>
                <c:pt idx="519">
                  <c:v>80</c:v>
                </c:pt>
                <c:pt idx="521">
                  <c:v>100</c:v>
                </c:pt>
                <c:pt idx="523">
                  <c:v>100</c:v>
                </c:pt>
                <c:pt idx="525">
                  <c:v>80</c:v>
                </c:pt>
                <c:pt idx="527">
                  <c:v>82</c:v>
                </c:pt>
                <c:pt idx="529">
                  <c:v>100</c:v>
                </c:pt>
                <c:pt idx="531">
                  <c:v>88</c:v>
                </c:pt>
                <c:pt idx="533">
                  <c:v>96</c:v>
                </c:pt>
                <c:pt idx="535">
                  <c:v>95</c:v>
                </c:pt>
                <c:pt idx="537">
                  <c:v>98</c:v>
                </c:pt>
                <c:pt idx="539">
                  <c:v>0</c:v>
                </c:pt>
                <c:pt idx="541">
                  <c:v>70</c:v>
                </c:pt>
                <c:pt idx="543">
                  <c:v>69</c:v>
                </c:pt>
                <c:pt idx="545">
                  <c:v>99</c:v>
                </c:pt>
                <c:pt idx="547">
                  <c:v>100</c:v>
                </c:pt>
                <c:pt idx="549">
                  <c:v>90</c:v>
                </c:pt>
                <c:pt idx="551">
                  <c:v>82</c:v>
                </c:pt>
                <c:pt idx="553">
                  <c:v>83</c:v>
                </c:pt>
                <c:pt idx="555">
                  <c:v>96</c:v>
                </c:pt>
                <c:pt idx="557">
                  <c:v>88</c:v>
                </c:pt>
                <c:pt idx="559">
                  <c:v>5</c:v>
                </c:pt>
                <c:pt idx="561">
                  <c:v>0</c:v>
                </c:pt>
                <c:pt idx="563">
                  <c:v>80</c:v>
                </c:pt>
                <c:pt idx="565">
                  <c:v>5</c:v>
                </c:pt>
                <c:pt idx="567">
                  <c:v>85</c:v>
                </c:pt>
                <c:pt idx="569">
                  <c:v>88</c:v>
                </c:pt>
                <c:pt idx="571">
                  <c:v>90</c:v>
                </c:pt>
                <c:pt idx="573">
                  <c:v>90</c:v>
                </c:pt>
                <c:pt idx="575">
                  <c:v>70</c:v>
                </c:pt>
                <c:pt idx="577">
                  <c:v>88</c:v>
                </c:pt>
                <c:pt idx="579">
                  <c:v>80</c:v>
                </c:pt>
                <c:pt idx="581">
                  <c:v>32</c:v>
                </c:pt>
                <c:pt idx="583">
                  <c:v>100</c:v>
                </c:pt>
                <c:pt idx="585">
                  <c:v>90</c:v>
                </c:pt>
                <c:pt idx="587">
                  <c:v>91</c:v>
                </c:pt>
                <c:pt idx="589">
                  <c:v>83</c:v>
                </c:pt>
                <c:pt idx="591">
                  <c:v>3</c:v>
                </c:pt>
                <c:pt idx="593">
                  <c:v>100</c:v>
                </c:pt>
                <c:pt idx="595">
                  <c:v>98</c:v>
                </c:pt>
                <c:pt idx="597">
                  <c:v>3</c:v>
                </c:pt>
                <c:pt idx="599">
                  <c:v>0</c:v>
                </c:pt>
                <c:pt idx="601">
                  <c:v>0</c:v>
                </c:pt>
                <c:pt idx="603">
                  <c:v>28</c:v>
                </c:pt>
                <c:pt idx="605">
                  <c:v>95</c:v>
                </c:pt>
                <c:pt idx="607">
                  <c:v>100</c:v>
                </c:pt>
                <c:pt idx="609">
                  <c:v>100</c:v>
                </c:pt>
                <c:pt idx="611">
                  <c:v>94</c:v>
                </c:pt>
                <c:pt idx="613">
                  <c:v>100</c:v>
                </c:pt>
                <c:pt idx="615">
                  <c:v>90</c:v>
                </c:pt>
                <c:pt idx="617">
                  <c:v>95</c:v>
                </c:pt>
                <c:pt idx="619">
                  <c:v>88</c:v>
                </c:pt>
                <c:pt idx="621">
                  <c:v>95</c:v>
                </c:pt>
                <c:pt idx="623">
                  <c:v>100</c:v>
                </c:pt>
                <c:pt idx="625">
                  <c:v>95</c:v>
                </c:pt>
                <c:pt idx="627">
                  <c:v>100</c:v>
                </c:pt>
                <c:pt idx="629">
                  <c:v>100</c:v>
                </c:pt>
                <c:pt idx="631">
                  <c:v>100</c:v>
                </c:pt>
                <c:pt idx="633">
                  <c:v>0</c:v>
                </c:pt>
                <c:pt idx="635">
                  <c:v>100</c:v>
                </c:pt>
                <c:pt idx="637">
                  <c:v>80</c:v>
                </c:pt>
                <c:pt idx="639">
                  <c:v>100</c:v>
                </c:pt>
                <c:pt idx="641">
                  <c:v>100</c:v>
                </c:pt>
                <c:pt idx="643">
                  <c:v>75</c:v>
                </c:pt>
                <c:pt idx="645">
                  <c:v>80</c:v>
                </c:pt>
                <c:pt idx="647">
                  <c:v>98</c:v>
                </c:pt>
                <c:pt idx="649">
                  <c:v>97</c:v>
                </c:pt>
                <c:pt idx="651">
                  <c:v>100</c:v>
                </c:pt>
                <c:pt idx="653">
                  <c:v>0</c:v>
                </c:pt>
                <c:pt idx="655">
                  <c:v>100</c:v>
                </c:pt>
                <c:pt idx="657">
                  <c:v>60</c:v>
                </c:pt>
                <c:pt idx="659">
                  <c:v>85</c:v>
                </c:pt>
                <c:pt idx="661">
                  <c:v>100</c:v>
                </c:pt>
                <c:pt idx="663">
                  <c:v>58</c:v>
                </c:pt>
                <c:pt idx="665">
                  <c:v>5</c:v>
                </c:pt>
                <c:pt idx="667">
                  <c:v>0</c:v>
                </c:pt>
                <c:pt idx="669">
                  <c:v>77</c:v>
                </c:pt>
                <c:pt idx="671">
                  <c:v>90</c:v>
                </c:pt>
                <c:pt idx="673">
                  <c:v>100</c:v>
                </c:pt>
                <c:pt idx="675">
                  <c:v>95</c:v>
                </c:pt>
                <c:pt idx="677">
                  <c:v>98</c:v>
                </c:pt>
                <c:pt idx="679">
                  <c:v>0</c:v>
                </c:pt>
                <c:pt idx="681">
                  <c:v>95</c:v>
                </c:pt>
                <c:pt idx="683">
                  <c:v>100</c:v>
                </c:pt>
                <c:pt idx="685">
                  <c:v>0</c:v>
                </c:pt>
                <c:pt idx="687">
                  <c:v>95</c:v>
                </c:pt>
                <c:pt idx="689">
                  <c:v>95</c:v>
                </c:pt>
                <c:pt idx="691">
                  <c:v>100</c:v>
                </c:pt>
                <c:pt idx="693">
                  <c:v>90</c:v>
                </c:pt>
                <c:pt idx="695">
                  <c:v>100</c:v>
                </c:pt>
                <c:pt idx="697">
                  <c:v>100</c:v>
                </c:pt>
                <c:pt idx="699">
                  <c:v>99</c:v>
                </c:pt>
                <c:pt idx="701">
                  <c:v>95</c:v>
                </c:pt>
                <c:pt idx="703">
                  <c:v>90</c:v>
                </c:pt>
                <c:pt idx="705">
                  <c:v>5</c:v>
                </c:pt>
                <c:pt idx="707">
                  <c:v>70</c:v>
                </c:pt>
                <c:pt idx="709">
                  <c:v>60</c:v>
                </c:pt>
                <c:pt idx="711">
                  <c:v>85</c:v>
                </c:pt>
                <c:pt idx="713">
                  <c:v>100</c:v>
                </c:pt>
                <c:pt idx="715">
                  <c:v>0</c:v>
                </c:pt>
                <c:pt idx="717">
                  <c:v>100</c:v>
                </c:pt>
                <c:pt idx="719">
                  <c:v>95</c:v>
                </c:pt>
                <c:pt idx="721">
                  <c:v>0</c:v>
                </c:pt>
                <c:pt idx="723">
                  <c:v>80</c:v>
                </c:pt>
                <c:pt idx="725">
                  <c:v>99</c:v>
                </c:pt>
                <c:pt idx="727">
                  <c:v>75</c:v>
                </c:pt>
                <c:pt idx="729">
                  <c:v>100</c:v>
                </c:pt>
                <c:pt idx="731">
                  <c:v>100</c:v>
                </c:pt>
                <c:pt idx="733">
                  <c:v>96</c:v>
                </c:pt>
                <c:pt idx="735">
                  <c:v>95</c:v>
                </c:pt>
                <c:pt idx="737">
                  <c:v>95</c:v>
                </c:pt>
                <c:pt idx="739">
                  <c:v>0</c:v>
                </c:pt>
                <c:pt idx="741">
                  <c:v>100</c:v>
                </c:pt>
                <c:pt idx="743">
                  <c:v>95</c:v>
                </c:pt>
                <c:pt idx="745">
                  <c:v>90</c:v>
                </c:pt>
                <c:pt idx="747">
                  <c:v>95</c:v>
                </c:pt>
                <c:pt idx="749">
                  <c:v>100</c:v>
                </c:pt>
                <c:pt idx="751">
                  <c:v>100</c:v>
                </c:pt>
                <c:pt idx="753">
                  <c:v>100</c:v>
                </c:pt>
                <c:pt idx="755">
                  <c:v>73</c:v>
                </c:pt>
                <c:pt idx="757">
                  <c:v>90</c:v>
                </c:pt>
                <c:pt idx="759">
                  <c:v>80</c:v>
                </c:pt>
                <c:pt idx="761">
                  <c:v>90</c:v>
                </c:pt>
                <c:pt idx="763">
                  <c:v>0</c:v>
                </c:pt>
                <c:pt idx="765">
                  <c:v>60</c:v>
                </c:pt>
                <c:pt idx="767">
                  <c:v>71</c:v>
                </c:pt>
                <c:pt idx="769">
                  <c:v>100</c:v>
                </c:pt>
                <c:pt idx="771">
                  <c:v>100</c:v>
                </c:pt>
                <c:pt idx="773">
                  <c:v>80</c:v>
                </c:pt>
                <c:pt idx="775">
                  <c:v>90</c:v>
                </c:pt>
                <c:pt idx="777">
                  <c:v>48</c:v>
                </c:pt>
                <c:pt idx="779">
                  <c:v>1</c:v>
                </c:pt>
                <c:pt idx="781">
                  <c:v>97</c:v>
                </c:pt>
                <c:pt idx="783">
                  <c:v>95</c:v>
                </c:pt>
                <c:pt idx="785">
                  <c:v>98</c:v>
                </c:pt>
                <c:pt idx="787">
                  <c:v>98</c:v>
                </c:pt>
                <c:pt idx="789">
                  <c:v>100</c:v>
                </c:pt>
                <c:pt idx="791">
                  <c:v>93</c:v>
                </c:pt>
                <c:pt idx="793">
                  <c:v>100</c:v>
                </c:pt>
                <c:pt idx="795">
                  <c:v>77</c:v>
                </c:pt>
                <c:pt idx="797">
                  <c:v>95</c:v>
                </c:pt>
                <c:pt idx="799">
                  <c:v>90</c:v>
                </c:pt>
                <c:pt idx="801">
                  <c:v>1</c:v>
                </c:pt>
                <c:pt idx="803">
                  <c:v>0</c:v>
                </c:pt>
                <c:pt idx="805">
                  <c:v>5</c:v>
                </c:pt>
                <c:pt idx="807">
                  <c:v>100</c:v>
                </c:pt>
                <c:pt idx="809">
                  <c:v>5</c:v>
                </c:pt>
                <c:pt idx="811">
                  <c:v>85</c:v>
                </c:pt>
                <c:pt idx="813">
                  <c:v>100</c:v>
                </c:pt>
                <c:pt idx="815">
                  <c:v>62</c:v>
                </c:pt>
                <c:pt idx="817">
                  <c:v>100</c:v>
                </c:pt>
                <c:pt idx="819">
                  <c:v>90</c:v>
                </c:pt>
                <c:pt idx="821">
                  <c:v>95</c:v>
                </c:pt>
                <c:pt idx="823">
                  <c:v>90</c:v>
                </c:pt>
                <c:pt idx="825">
                  <c:v>40</c:v>
                </c:pt>
                <c:pt idx="827">
                  <c:v>89</c:v>
                </c:pt>
                <c:pt idx="829">
                  <c:v>67</c:v>
                </c:pt>
                <c:pt idx="831">
                  <c:v>95</c:v>
                </c:pt>
                <c:pt idx="833">
                  <c:v>100</c:v>
                </c:pt>
                <c:pt idx="835">
                  <c:v>90</c:v>
                </c:pt>
                <c:pt idx="837">
                  <c:v>95</c:v>
                </c:pt>
                <c:pt idx="839">
                  <c:v>89</c:v>
                </c:pt>
                <c:pt idx="841">
                  <c:v>100</c:v>
                </c:pt>
                <c:pt idx="843">
                  <c:v>91</c:v>
                </c:pt>
                <c:pt idx="845">
                  <c:v>80</c:v>
                </c:pt>
                <c:pt idx="847">
                  <c:v>63</c:v>
                </c:pt>
                <c:pt idx="849">
                  <c:v>100</c:v>
                </c:pt>
                <c:pt idx="851">
                  <c:v>100</c:v>
                </c:pt>
                <c:pt idx="853">
                  <c:v>100</c:v>
                </c:pt>
                <c:pt idx="855">
                  <c:v>93</c:v>
                </c:pt>
                <c:pt idx="857">
                  <c:v>90</c:v>
                </c:pt>
                <c:pt idx="859">
                  <c:v>99</c:v>
                </c:pt>
                <c:pt idx="861">
                  <c:v>90</c:v>
                </c:pt>
                <c:pt idx="863">
                  <c:v>99</c:v>
                </c:pt>
                <c:pt idx="865">
                  <c:v>90</c:v>
                </c:pt>
                <c:pt idx="867">
                  <c:v>5</c:v>
                </c:pt>
                <c:pt idx="869">
                  <c:v>80</c:v>
                </c:pt>
                <c:pt idx="871">
                  <c:v>100</c:v>
                </c:pt>
                <c:pt idx="873">
                  <c:v>95</c:v>
                </c:pt>
                <c:pt idx="875">
                  <c:v>100</c:v>
                </c:pt>
                <c:pt idx="877">
                  <c:v>0</c:v>
                </c:pt>
                <c:pt idx="879">
                  <c:v>100</c:v>
                </c:pt>
                <c:pt idx="881">
                  <c:v>90</c:v>
                </c:pt>
                <c:pt idx="883">
                  <c:v>98</c:v>
                </c:pt>
                <c:pt idx="885">
                  <c:v>66</c:v>
                </c:pt>
                <c:pt idx="887">
                  <c:v>77</c:v>
                </c:pt>
                <c:pt idx="889">
                  <c:v>100</c:v>
                </c:pt>
                <c:pt idx="891">
                  <c:v>96</c:v>
                </c:pt>
                <c:pt idx="893">
                  <c:v>50</c:v>
                </c:pt>
                <c:pt idx="895">
                  <c:v>96</c:v>
                </c:pt>
                <c:pt idx="897">
                  <c:v>100</c:v>
                </c:pt>
                <c:pt idx="899">
                  <c:v>90</c:v>
                </c:pt>
                <c:pt idx="901">
                  <c:v>85</c:v>
                </c:pt>
                <c:pt idx="903">
                  <c:v>100</c:v>
                </c:pt>
                <c:pt idx="905">
                  <c:v>100</c:v>
                </c:pt>
                <c:pt idx="907">
                  <c:v>80</c:v>
                </c:pt>
                <c:pt idx="909">
                  <c:v>80</c:v>
                </c:pt>
                <c:pt idx="911">
                  <c:v>100</c:v>
                </c:pt>
                <c:pt idx="913">
                  <c:v>95</c:v>
                </c:pt>
                <c:pt idx="915">
                  <c:v>0</c:v>
                </c:pt>
                <c:pt idx="917">
                  <c:v>88</c:v>
                </c:pt>
                <c:pt idx="919">
                  <c:v>0</c:v>
                </c:pt>
                <c:pt idx="921">
                  <c:v>78</c:v>
                </c:pt>
                <c:pt idx="923">
                  <c:v>98</c:v>
                </c:pt>
                <c:pt idx="925">
                  <c:v>55</c:v>
                </c:pt>
                <c:pt idx="927">
                  <c:v>0</c:v>
                </c:pt>
                <c:pt idx="929">
                  <c:v>0</c:v>
                </c:pt>
                <c:pt idx="931">
                  <c:v>95</c:v>
                </c:pt>
                <c:pt idx="933">
                  <c:v>99</c:v>
                </c:pt>
                <c:pt idx="935">
                  <c:v>80</c:v>
                </c:pt>
                <c:pt idx="937">
                  <c:v>85</c:v>
                </c:pt>
                <c:pt idx="939">
                  <c:v>79</c:v>
                </c:pt>
                <c:pt idx="941">
                  <c:v>100</c:v>
                </c:pt>
                <c:pt idx="943">
                  <c:v>60</c:v>
                </c:pt>
                <c:pt idx="945">
                  <c:v>95</c:v>
                </c:pt>
                <c:pt idx="947">
                  <c:v>100</c:v>
                </c:pt>
                <c:pt idx="949">
                  <c:v>100</c:v>
                </c:pt>
                <c:pt idx="951">
                  <c:v>98</c:v>
                </c:pt>
                <c:pt idx="953">
                  <c:v>100</c:v>
                </c:pt>
              </c:numCache>
            </c:numRef>
          </c:yVal>
          <c:smooth val="0"/>
        </c:ser>
        <c:dLbls>
          <c:showLegendKey val="0"/>
          <c:showVal val="0"/>
          <c:showCatName val="0"/>
          <c:showSerName val="0"/>
          <c:showPercent val="0"/>
          <c:showBubbleSize val="0"/>
        </c:dLbls>
        <c:axId val="56489024"/>
        <c:axId val="56489600"/>
      </c:scatterChart>
      <c:valAx>
        <c:axId val="56489024"/>
        <c:scaling>
          <c:logBase val="10"/>
          <c:orientation val="minMax"/>
        </c:scaling>
        <c:delete val="0"/>
        <c:axPos val="b"/>
        <c:numFmt formatCode="General" sourceLinked="1"/>
        <c:majorTickMark val="out"/>
        <c:minorTickMark val="none"/>
        <c:tickLblPos val="nextTo"/>
        <c:spPr>
          <a:ln>
            <a:solidFill>
              <a:srgbClr val="0070C0"/>
            </a:solidFill>
          </a:ln>
        </c:spPr>
        <c:crossAx val="56489600"/>
        <c:crosses val="autoZero"/>
        <c:crossBetween val="midCat"/>
      </c:valAx>
      <c:valAx>
        <c:axId val="56489600"/>
        <c:scaling>
          <c:orientation val="minMax"/>
          <c:max val="100"/>
        </c:scaling>
        <c:delete val="0"/>
        <c:axPos val="l"/>
        <c:majorGridlines/>
        <c:numFmt formatCode="General" sourceLinked="1"/>
        <c:majorTickMark val="out"/>
        <c:minorTickMark val="none"/>
        <c:tickLblPos val="nextTo"/>
        <c:crossAx val="56489024"/>
        <c:crossesAt val="1.0000000000000002E-2"/>
        <c:crossBetween val="midCat"/>
      </c:valAx>
    </c:plotArea>
    <c:plotVisOnly val="1"/>
    <c:dispBlanksAs val="gap"/>
    <c:showDLblsOverMax val="0"/>
  </c:chart>
  <c:spPr>
    <a:ln>
      <a:noFill/>
    </a:ln>
  </c:spPr>
  <c:txPr>
    <a:bodyPr/>
    <a:lstStyle/>
    <a:p>
      <a:pPr>
        <a:defRPr sz="1100"/>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022DF7-041B-4D70-AD58-2D2E1765B386}" type="datetimeFigureOut">
              <a:rPr lang="sv-SE" smtClean="0"/>
              <a:t>2015-08-26</a:t>
            </a:fld>
            <a:endParaRPr lang="sv-SE"/>
          </a:p>
        </p:txBody>
      </p:sp>
      <p:sp>
        <p:nvSpPr>
          <p:cNvPr id="4" name="Platshållare för bildobjekt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3EBFEB-81AE-480A-B080-F1D1A821ECCB}" type="slidenum">
              <a:rPr lang="sv-SE" smtClean="0"/>
              <a:t>‹#›</a:t>
            </a:fld>
            <a:endParaRPr lang="sv-SE"/>
          </a:p>
        </p:txBody>
      </p:sp>
    </p:spTree>
    <p:extLst>
      <p:ext uri="{BB962C8B-B14F-4D97-AF65-F5344CB8AC3E}">
        <p14:creationId xmlns:p14="http://schemas.microsoft.com/office/powerpoint/2010/main" val="2143037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p>
            <a:fld id="{C38C2811-6FF8-45A1-BF7F-3B56E9E80E4F}" type="datetimeFigureOut">
              <a:rPr lang="sv-SE" smtClean="0"/>
              <a:t>2015-08-26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B056CA2-D677-43D5-BE4B-938F398D0755}" type="slidenum">
              <a:rPr lang="sv-SE" smtClean="0"/>
              <a:t>‹#›</a:t>
            </a:fld>
            <a:endParaRPr lang="sv-SE"/>
          </a:p>
        </p:txBody>
      </p:sp>
    </p:spTree>
    <p:extLst>
      <p:ext uri="{BB962C8B-B14F-4D97-AF65-F5344CB8AC3E}">
        <p14:creationId xmlns:p14="http://schemas.microsoft.com/office/powerpoint/2010/main" val="36943791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C38C2811-6FF8-45A1-BF7F-3B56E9E80E4F}" type="datetimeFigureOut">
              <a:rPr lang="sv-SE" smtClean="0"/>
              <a:t>2015-08-26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B056CA2-D677-43D5-BE4B-938F398D0755}" type="slidenum">
              <a:rPr lang="sv-SE" smtClean="0"/>
              <a:t>‹#›</a:t>
            </a:fld>
            <a:endParaRPr lang="sv-SE"/>
          </a:p>
        </p:txBody>
      </p:sp>
    </p:spTree>
    <p:extLst>
      <p:ext uri="{BB962C8B-B14F-4D97-AF65-F5344CB8AC3E}">
        <p14:creationId xmlns:p14="http://schemas.microsoft.com/office/powerpoint/2010/main" val="2244310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C38C2811-6FF8-45A1-BF7F-3B56E9E80E4F}" type="datetimeFigureOut">
              <a:rPr lang="sv-SE" smtClean="0"/>
              <a:t>2015-08-26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B056CA2-D677-43D5-BE4B-938F398D0755}" type="slidenum">
              <a:rPr lang="sv-SE" smtClean="0"/>
              <a:t>‹#›</a:t>
            </a:fld>
            <a:endParaRPr lang="sv-SE"/>
          </a:p>
        </p:txBody>
      </p:sp>
    </p:spTree>
    <p:extLst>
      <p:ext uri="{BB962C8B-B14F-4D97-AF65-F5344CB8AC3E}">
        <p14:creationId xmlns:p14="http://schemas.microsoft.com/office/powerpoint/2010/main" val="411495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C38C2811-6FF8-45A1-BF7F-3B56E9E80E4F}" type="datetimeFigureOut">
              <a:rPr lang="sv-SE" smtClean="0"/>
              <a:t>2015-08-26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B056CA2-D677-43D5-BE4B-938F398D0755}" type="slidenum">
              <a:rPr lang="sv-SE" smtClean="0"/>
              <a:t>‹#›</a:t>
            </a:fld>
            <a:endParaRPr lang="sv-SE"/>
          </a:p>
        </p:txBody>
      </p:sp>
    </p:spTree>
    <p:extLst>
      <p:ext uri="{BB962C8B-B14F-4D97-AF65-F5344CB8AC3E}">
        <p14:creationId xmlns:p14="http://schemas.microsoft.com/office/powerpoint/2010/main" val="413407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C38C2811-6FF8-45A1-BF7F-3B56E9E80E4F}" type="datetimeFigureOut">
              <a:rPr lang="sv-SE" smtClean="0"/>
              <a:t>2015-08-26</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0B056CA2-D677-43D5-BE4B-938F398D0755}" type="slidenum">
              <a:rPr lang="sv-SE" smtClean="0"/>
              <a:t>‹#›</a:t>
            </a:fld>
            <a:endParaRPr lang="sv-SE"/>
          </a:p>
        </p:txBody>
      </p:sp>
    </p:spTree>
    <p:extLst>
      <p:ext uri="{BB962C8B-B14F-4D97-AF65-F5344CB8AC3E}">
        <p14:creationId xmlns:p14="http://schemas.microsoft.com/office/powerpoint/2010/main" val="829069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C38C2811-6FF8-45A1-BF7F-3B56E9E80E4F}" type="datetimeFigureOut">
              <a:rPr lang="sv-SE" smtClean="0"/>
              <a:t>2015-08-26</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0B056CA2-D677-43D5-BE4B-938F398D0755}" type="slidenum">
              <a:rPr lang="sv-SE" smtClean="0"/>
              <a:t>‹#›</a:t>
            </a:fld>
            <a:endParaRPr lang="sv-SE"/>
          </a:p>
        </p:txBody>
      </p:sp>
    </p:spTree>
    <p:extLst>
      <p:ext uri="{BB962C8B-B14F-4D97-AF65-F5344CB8AC3E}">
        <p14:creationId xmlns:p14="http://schemas.microsoft.com/office/powerpoint/2010/main" val="1936515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38C2811-6FF8-45A1-BF7F-3B56E9E80E4F}" type="datetimeFigureOut">
              <a:rPr lang="sv-SE" smtClean="0"/>
              <a:t>2015-08-26</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0B056CA2-D677-43D5-BE4B-938F398D0755}" type="slidenum">
              <a:rPr lang="sv-SE" smtClean="0"/>
              <a:t>‹#›</a:t>
            </a:fld>
            <a:endParaRPr lang="sv-SE"/>
          </a:p>
        </p:txBody>
      </p:sp>
    </p:spTree>
    <p:extLst>
      <p:ext uri="{BB962C8B-B14F-4D97-AF65-F5344CB8AC3E}">
        <p14:creationId xmlns:p14="http://schemas.microsoft.com/office/powerpoint/2010/main" val="352666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C38C2811-6FF8-45A1-BF7F-3B56E9E80E4F}" type="datetimeFigureOut">
              <a:rPr lang="sv-SE" smtClean="0"/>
              <a:t>2015-08-26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B056CA2-D677-43D5-BE4B-938F398D0755}" type="slidenum">
              <a:rPr lang="sv-SE" smtClean="0"/>
              <a:t>‹#›</a:t>
            </a:fld>
            <a:endParaRPr lang="sv-SE"/>
          </a:p>
        </p:txBody>
      </p:sp>
    </p:spTree>
    <p:extLst>
      <p:ext uri="{BB962C8B-B14F-4D97-AF65-F5344CB8AC3E}">
        <p14:creationId xmlns:p14="http://schemas.microsoft.com/office/powerpoint/2010/main" val="1796853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C38C2811-6FF8-45A1-BF7F-3B56E9E80E4F}" type="datetimeFigureOut">
              <a:rPr lang="sv-SE" smtClean="0"/>
              <a:t>2015-08-26</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0B056CA2-D677-43D5-BE4B-938F398D0755}" type="slidenum">
              <a:rPr lang="sv-SE" smtClean="0"/>
              <a:t>‹#›</a:t>
            </a:fld>
            <a:endParaRPr lang="sv-SE"/>
          </a:p>
        </p:txBody>
      </p:sp>
    </p:spTree>
    <p:extLst>
      <p:ext uri="{BB962C8B-B14F-4D97-AF65-F5344CB8AC3E}">
        <p14:creationId xmlns:p14="http://schemas.microsoft.com/office/powerpoint/2010/main" val="178992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C38C2811-6FF8-45A1-BF7F-3B56E9E80E4F}" type="datetimeFigureOut">
              <a:rPr lang="sv-SE" smtClean="0"/>
              <a:t>2015-08-26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B056CA2-D677-43D5-BE4B-938F398D0755}" type="slidenum">
              <a:rPr lang="sv-SE" smtClean="0"/>
              <a:t>‹#›</a:t>
            </a:fld>
            <a:endParaRPr lang="sv-SE"/>
          </a:p>
        </p:txBody>
      </p:sp>
    </p:spTree>
    <p:extLst>
      <p:ext uri="{BB962C8B-B14F-4D97-AF65-F5344CB8AC3E}">
        <p14:creationId xmlns:p14="http://schemas.microsoft.com/office/powerpoint/2010/main" val="145416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C38C2811-6FF8-45A1-BF7F-3B56E9E80E4F}" type="datetimeFigureOut">
              <a:rPr lang="sv-SE" smtClean="0"/>
              <a:t>2015-08-26</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0B056CA2-D677-43D5-BE4B-938F398D0755}" type="slidenum">
              <a:rPr lang="sv-SE" smtClean="0"/>
              <a:t>‹#›</a:t>
            </a:fld>
            <a:endParaRPr lang="sv-SE"/>
          </a:p>
        </p:txBody>
      </p:sp>
    </p:spTree>
    <p:extLst>
      <p:ext uri="{BB962C8B-B14F-4D97-AF65-F5344CB8AC3E}">
        <p14:creationId xmlns:p14="http://schemas.microsoft.com/office/powerpoint/2010/main" val="36394028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8C2811-6FF8-45A1-BF7F-3B56E9E80E4F}" type="datetimeFigureOut">
              <a:rPr lang="sv-SE" smtClean="0"/>
              <a:t>2015-08-26</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056CA2-D677-43D5-BE4B-938F398D0755}" type="slidenum">
              <a:rPr lang="sv-SE" smtClean="0"/>
              <a:t>‹#›</a:t>
            </a:fld>
            <a:endParaRPr lang="sv-SE"/>
          </a:p>
        </p:txBody>
      </p:sp>
    </p:spTree>
    <p:extLst>
      <p:ext uri="{BB962C8B-B14F-4D97-AF65-F5344CB8AC3E}">
        <p14:creationId xmlns:p14="http://schemas.microsoft.com/office/powerpoint/2010/main" val="12374972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ncbi.nlm.nih.gov/pmc/articles/PMC4107270/figure/f0035/"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2.gif"/></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www.google.se/url?sa=i&amp;rct=j&amp;q=&amp;esrc=s&amp;source=images&amp;cd=&amp;cad=rja&amp;uact=8&amp;ved=0CAcQjRw&amp;url=http://www.chemnotia.com/about.html&amp;ei=-QpRVe6BOOe_ygPyrICgCQ&amp;bvm=bv.92885102,d.bGQ&amp;psig=AFQjCNHnTa1-IR4-Xa56kXqSyXFhdSBuSg&amp;ust=1431460947445622" TargetMode="External"/><Relationship Id="rId2" Type="http://schemas.openxmlformats.org/officeDocument/2006/relationships/chart" Target="../charts/chart13.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hyperlink" Target="http://www.google.se/url?sa=i&amp;rct=j&amp;q=&amp;esrc=s&amp;source=images&amp;cd=&amp;cad=rja&amp;uact=8&amp;ved=0CAcQjRw&amp;url=http://www.chemnotia.com/about.html&amp;ei=-QpRVe6BOOe_ygPyrICgCQ&amp;bvm=bv.92885102,d.bGQ&amp;psig=AFQjCNHnTa1-IR4-Xa56kXqSyXFhdSBuSg&amp;ust=1431460947445622" TargetMode="External"/><Relationship Id="rId13" Type="http://schemas.openxmlformats.org/officeDocument/2006/relationships/image" Target="../media/image31.png"/><Relationship Id="rId3" Type="http://schemas.openxmlformats.org/officeDocument/2006/relationships/hyperlink" Target="http://www.anamar.com/1/en/home/home.php" TargetMode="External"/><Relationship Id="rId7" Type="http://schemas.openxmlformats.org/officeDocument/2006/relationships/image" Target="../media/image26.png"/><Relationship Id="rId12" Type="http://schemas.openxmlformats.org/officeDocument/2006/relationships/image" Target="../media/image30.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29.png"/><Relationship Id="rId5" Type="http://schemas.openxmlformats.org/officeDocument/2006/relationships/image" Target="../media/image24.jpeg"/><Relationship Id="rId15" Type="http://schemas.openxmlformats.org/officeDocument/2006/relationships/image" Target="../media/image32.png"/><Relationship Id="rId10" Type="http://schemas.openxmlformats.org/officeDocument/2006/relationships/image" Target="../media/image28.png"/><Relationship Id="rId4" Type="http://schemas.openxmlformats.org/officeDocument/2006/relationships/image" Target="../media/image23.gif"/><Relationship Id="rId9" Type="http://schemas.openxmlformats.org/officeDocument/2006/relationships/image" Target="../media/image27.png"/><Relationship Id="rId14" Type="http://schemas.openxmlformats.org/officeDocument/2006/relationships/hyperlink" Target="http://www.google.se/url?sa=i&amp;rct=j&amp;q=&amp;esrc=s&amp;source=images&amp;cd=&amp;ved=0CAcQjRxqFQoTCLj8ksuxjMcCFculcgodricBmw&amp;url=http://www.aktiespararna.se/sajt/kontakt/lokalavdelningar/lok/aktiespararna/Linkoping/Lokala-aktiviteter/Tidigare-Aktiviteter/aktietraff-tisdag-8-februari-2011/&amp;ei=1Be_VbjCOMvLygOuz4TYCQ&amp;bvm=bv.99261572,d.bGQ&amp;psig=AFQjCNFVRryPiC_Gu1CkifsLnJAQUj2VWA&amp;ust=1438673233479070"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hyperlink" Target="http://bioavailability-bioequivalence.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About OMICS Group</a:t>
            </a:r>
          </a:p>
        </p:txBody>
      </p:sp>
      <p:sp>
        <p:nvSpPr>
          <p:cNvPr id="3" name="Content Placeholder 2"/>
          <p:cNvSpPr>
            <a:spLocks noGrp="1"/>
          </p:cNvSpPr>
          <p:nvPr>
            <p:ph idx="1"/>
          </p:nvPr>
        </p:nvSpPr>
        <p:spPr>
          <a:xfrm>
            <a:off x="448965" y="1749245"/>
            <a:ext cx="8551480" cy="3359510"/>
          </a:xfrm>
        </p:spPr>
        <p:txBody>
          <a:bodyPr>
            <a:normAutofit fontScale="62500" lnSpcReduction="20000"/>
          </a:bodyPr>
          <a:lstStyle/>
          <a:p>
            <a:pPr marL="0" indent="0" algn="just">
              <a:buNone/>
            </a:pPr>
            <a:r>
              <a:rPr lang="en-US" dirty="0"/>
              <a:t>OMICS Group is an amalgamation of </a:t>
            </a:r>
            <a:r>
              <a:rPr lang="en-US" dirty="0">
                <a:hlinkClick r:id="rId2"/>
              </a:rPr>
              <a:t>Open Access Publications</a:t>
            </a:r>
            <a:r>
              <a:rPr lang="en-US" dirty="0"/>
              <a:t> and worldwide international science conferences and events. Established in the year 2007 with the sole aim of making the information on Sciences and technology ‘Open Access’, OMICS Group publishes 500 online open access </a:t>
            </a:r>
            <a:r>
              <a:rPr lang="en-US" dirty="0">
                <a:hlinkClick r:id="rId3"/>
              </a:rPr>
              <a:t>scholarly journals </a:t>
            </a:r>
            <a:r>
              <a:rPr lang="en-US" dirty="0"/>
              <a:t>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a:hlinkClick r:id="rId4"/>
              </a:rPr>
              <a:t>International conferences</a:t>
            </a:r>
            <a:r>
              <a:rPr lang="en-US" dirty="0"/>
              <a:t> annually across the globe, where knowledge transfer takes place through debates, round table discussions, poster presentations, workshops, symposia and exhibitions.</a:t>
            </a:r>
          </a:p>
          <a:p>
            <a:endParaRPr lang="en-US" dirty="0" smtClean="0"/>
          </a:p>
          <a:p>
            <a:endParaRPr lang="en-US" dirty="0"/>
          </a:p>
        </p:txBody>
      </p:sp>
    </p:spTree>
    <p:extLst>
      <p:ext uri="{BB962C8B-B14F-4D97-AF65-F5344CB8AC3E}">
        <p14:creationId xmlns:p14="http://schemas.microsoft.com/office/powerpoint/2010/main" val="3726495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OMICS </a:t>
            </a:r>
            <a:r>
              <a:rPr lang="en-US" dirty="0" smtClean="0"/>
              <a:t>International</a:t>
            </a:r>
            <a:endParaRPr lang="en-US" dirty="0"/>
          </a:p>
        </p:txBody>
      </p:sp>
      <p:sp>
        <p:nvSpPr>
          <p:cNvPr id="3" name="Content Placeholder 2"/>
          <p:cNvSpPr>
            <a:spLocks noGrp="1"/>
          </p:cNvSpPr>
          <p:nvPr>
            <p:ph idx="1"/>
          </p:nvPr>
        </p:nvSpPr>
        <p:spPr>
          <a:xfrm>
            <a:off x="448965" y="1291130"/>
            <a:ext cx="8237835" cy="3817625"/>
          </a:xfrm>
        </p:spPr>
        <p:txBody>
          <a:bodyPr>
            <a:normAutofit fontScale="70000" lnSpcReduction="20000"/>
          </a:bodyPr>
          <a:lstStyle/>
          <a:p>
            <a:pPr marL="0" indent="0" algn="just">
              <a:buNone/>
            </a:pPr>
            <a:r>
              <a:rPr lang="en-US" dirty="0"/>
              <a:t>OMICS International is a pioneer and leading science event organizer, which publishes around 500 open access journals and conducts over 500 Medical, Clinical, Engineering, Life Sciences, </a:t>
            </a:r>
            <a:r>
              <a:rPr lang="en-US" dirty="0" err="1"/>
              <a:t>Pharma</a:t>
            </a:r>
            <a:r>
              <a:rPr lang="en-US" dirty="0"/>
              <a:t> scientific conferences all over the globe annually with the support of more than 1000 scientific associations and 30,000 editorial board members and 3.5 million followers to its credit.</a:t>
            </a:r>
          </a:p>
          <a:p>
            <a:pPr marL="0" indent="0" algn="just">
              <a:buNone/>
            </a:pPr>
            <a:endParaRPr lang="en-US" dirty="0" smtClean="0"/>
          </a:p>
          <a:p>
            <a:pPr marL="0" indent="0" algn="just">
              <a:buNone/>
            </a:pPr>
            <a:r>
              <a:rPr lang="en-US" dirty="0" smtClean="0"/>
              <a:t>OMICS </a:t>
            </a:r>
            <a:r>
              <a:rPr lang="en-US" dirty="0"/>
              <a:t>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endParaRPr lang="en-US" dirty="0" smtClean="0"/>
          </a:p>
          <a:p>
            <a:endParaRPr lang="en-US" dirty="0"/>
          </a:p>
        </p:txBody>
      </p:sp>
    </p:spTree>
    <p:extLst>
      <p:ext uri="{BB962C8B-B14F-4D97-AF65-F5344CB8AC3E}">
        <p14:creationId xmlns:p14="http://schemas.microsoft.com/office/powerpoint/2010/main" val="490450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115616"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Rectangle 4"/>
          <p:cNvSpPr>
            <a:spLocks noChangeArrowheads="1"/>
          </p:cNvSpPr>
          <p:nvPr/>
        </p:nvSpPr>
        <p:spPr bwMode="auto">
          <a:xfrm>
            <a:off x="1157877" y="3933056"/>
            <a:ext cx="7127875" cy="15682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eaLnBrk="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charset="0"/>
                <a:ea typeface="Microsoft YaHei" charset="-122"/>
              </a:defRPr>
            </a:lvl1pPr>
            <a:lvl2pPr eaLnBrk="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charset="0"/>
                <a:ea typeface="Microsoft YaHei" charset="-122"/>
              </a:defRPr>
            </a:lvl2pPr>
            <a:lvl3pPr eaLnBrk="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charset="0"/>
                <a:ea typeface="Microsoft YaHei" charset="-122"/>
              </a:defRPr>
            </a:lvl3pPr>
            <a:lvl4pPr eaLnBrk="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charset="0"/>
                <a:ea typeface="Microsoft YaHei" charset="-122"/>
              </a:defRPr>
            </a:lvl4pPr>
            <a:lvl5pPr eaLnBrk="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charset="0"/>
                <a:ea typeface="Microsoft YaHei"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charset="0"/>
                <a:ea typeface="Microsoft YaHei"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charset="0"/>
                <a:ea typeface="Microsoft YaHei"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charset="0"/>
                <a:ea typeface="Microsoft YaHei"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charset="0"/>
                <a:ea typeface="Microsoft YaHei" charset="-122"/>
              </a:defRPr>
            </a:lvl9pPr>
          </a:lstStyle>
          <a:p>
            <a:pPr algn="ctr" eaLnBrk="1" hangingPunct="1">
              <a:lnSpc>
                <a:spcPct val="100000"/>
              </a:lnSpc>
            </a:pPr>
            <a:r>
              <a:rPr lang="sv-SE" altLang="sv-SE" sz="2800" dirty="0">
                <a:latin typeface="Calibri" charset="0"/>
              </a:rPr>
              <a:t>Urban </a:t>
            </a:r>
            <a:r>
              <a:rPr lang="sv-SE" altLang="sv-SE" sz="2800" dirty="0" smtClean="0">
                <a:latin typeface="Calibri" charset="0"/>
              </a:rPr>
              <a:t>Fagerhol</a:t>
            </a:r>
            <a:r>
              <a:rPr lang="sv-SE" altLang="sv-SE" sz="2800" dirty="0">
                <a:latin typeface="Calibri" charset="0"/>
              </a:rPr>
              <a:t>m</a:t>
            </a:r>
            <a:endParaRPr lang="sv-SE" altLang="sv-SE" sz="2800" dirty="0" smtClean="0">
              <a:latin typeface="Calibri" charset="0"/>
            </a:endParaRPr>
          </a:p>
          <a:p>
            <a:pPr algn="ctr" eaLnBrk="1" hangingPunct="1">
              <a:lnSpc>
                <a:spcPct val="100000"/>
              </a:lnSpc>
            </a:pPr>
            <a:r>
              <a:rPr lang="sv-SE" altLang="sv-SE" dirty="0" err="1" smtClean="0">
                <a:latin typeface="Calibri" charset="0"/>
              </a:rPr>
              <a:t>Associate</a:t>
            </a:r>
            <a:r>
              <a:rPr lang="sv-SE" altLang="sv-SE" dirty="0" smtClean="0">
                <a:latin typeface="Calibri" charset="0"/>
              </a:rPr>
              <a:t> Professor</a:t>
            </a:r>
          </a:p>
          <a:p>
            <a:pPr algn="ctr" eaLnBrk="1" hangingPunct="1">
              <a:lnSpc>
                <a:spcPct val="100000"/>
              </a:lnSpc>
            </a:pPr>
            <a:r>
              <a:rPr lang="sv-SE" altLang="sv-SE" dirty="0" smtClean="0">
                <a:latin typeface="Calibri" charset="0"/>
              </a:rPr>
              <a:t>CEO at PROSILICO, Sweden</a:t>
            </a:r>
          </a:p>
          <a:p>
            <a:pPr algn="ctr" eaLnBrk="1" hangingPunct="1">
              <a:lnSpc>
                <a:spcPct val="100000"/>
              </a:lnSpc>
            </a:pPr>
            <a:r>
              <a:rPr lang="sv-SE" altLang="sv-SE" sz="1600" dirty="0">
                <a:latin typeface="Calibri" charset="0"/>
              </a:rPr>
              <a:t>u</a:t>
            </a:r>
            <a:r>
              <a:rPr lang="sv-SE" altLang="sv-SE" sz="1600" dirty="0" smtClean="0">
                <a:latin typeface="Calibri" charset="0"/>
              </a:rPr>
              <a:t>rban.fagerholm@prosilico.com</a:t>
            </a:r>
          </a:p>
          <a:p>
            <a:pPr algn="ctr" eaLnBrk="1" hangingPunct="1">
              <a:lnSpc>
                <a:spcPct val="100000"/>
              </a:lnSpc>
            </a:pPr>
            <a:r>
              <a:rPr lang="sv-SE" altLang="sv-SE" sz="1600" dirty="0" smtClean="0">
                <a:latin typeface="Calibri" charset="0"/>
              </a:rPr>
              <a:t>http://prosilico.com/</a:t>
            </a:r>
            <a:endParaRPr lang="sv-SE" altLang="sv-SE" sz="1600" dirty="0">
              <a:latin typeface="Calibri" charset="0"/>
            </a:endParaRPr>
          </a:p>
        </p:txBody>
      </p:sp>
      <p:sp>
        <p:nvSpPr>
          <p:cNvPr id="2" name="Rektangel 1"/>
          <p:cNvSpPr/>
          <p:nvPr/>
        </p:nvSpPr>
        <p:spPr>
          <a:xfrm>
            <a:off x="1142111" y="1196752"/>
            <a:ext cx="7822377" cy="1815882"/>
          </a:xfrm>
          <a:prstGeom prst="rect">
            <a:avLst/>
          </a:prstGeom>
        </p:spPr>
        <p:txBody>
          <a:bodyPr wrap="square">
            <a:spAutoFit/>
          </a:bodyPr>
          <a:lstStyle/>
          <a:p>
            <a:pPr algn="ctr"/>
            <a:r>
              <a:rPr lang="en-US" sz="2800" b="1" dirty="0">
                <a:latin typeface="Arial" panose="020B0604020202020204" pitchFamily="34" charset="0"/>
                <a:cs typeface="Arial" panose="020B0604020202020204" pitchFamily="34" charset="0"/>
              </a:rPr>
              <a:t>Prediction of </a:t>
            </a:r>
            <a:r>
              <a:rPr lang="en-US" sz="2800" b="1" i="1" dirty="0">
                <a:latin typeface="Arial" panose="020B0604020202020204" pitchFamily="34" charset="0"/>
                <a:cs typeface="Arial" panose="020B0604020202020204" pitchFamily="34" charset="0"/>
              </a:rPr>
              <a:t>in-vivo</a:t>
            </a:r>
            <a:r>
              <a:rPr lang="en-US" sz="2800" b="1" dirty="0">
                <a:latin typeface="Arial" panose="020B0604020202020204" pitchFamily="34" charset="0"/>
                <a:cs typeface="Arial" panose="020B0604020202020204" pitchFamily="34" charset="0"/>
              </a:rPr>
              <a:t> permeability, </a:t>
            </a:r>
            <a:r>
              <a:rPr lang="en-US" sz="2800" b="1" dirty="0" smtClean="0">
                <a:latin typeface="Arial" panose="020B0604020202020204" pitchFamily="34" charset="0"/>
                <a:cs typeface="Arial" panose="020B0604020202020204" pitchFamily="34" charset="0"/>
              </a:rPr>
              <a:t>solubility</a:t>
            </a:r>
            <a:r>
              <a:rPr lang="en-US" sz="2800" b="1" dirty="0">
                <a:latin typeface="Arial" panose="020B0604020202020204" pitchFamily="34" charset="0"/>
                <a:cs typeface="Arial" panose="020B0604020202020204" pitchFamily="34" charset="0"/>
              </a:rPr>
              <a:t>, </a:t>
            </a:r>
            <a:endParaRPr lang="en-US" sz="2800" b="1" dirty="0" smtClean="0">
              <a:latin typeface="Arial" panose="020B0604020202020204" pitchFamily="34" charset="0"/>
              <a:cs typeface="Arial" panose="020B0604020202020204" pitchFamily="34" charset="0"/>
            </a:endParaRPr>
          </a:p>
          <a:p>
            <a:pPr algn="ctr"/>
            <a:r>
              <a:rPr lang="en-US" sz="2800" b="1" dirty="0" smtClean="0">
                <a:latin typeface="Arial" panose="020B0604020202020204" pitchFamily="34" charset="0"/>
                <a:cs typeface="Arial" panose="020B0604020202020204" pitchFamily="34" charset="0"/>
              </a:rPr>
              <a:t>BCS-classing</a:t>
            </a:r>
            <a:r>
              <a:rPr lang="en-US" sz="2800" b="1" dirty="0">
                <a:latin typeface="Arial" panose="020B0604020202020204" pitchFamily="34" charset="0"/>
                <a:cs typeface="Arial" panose="020B0604020202020204" pitchFamily="34" charset="0"/>
              </a:rPr>
              <a:t>, food interactions, </a:t>
            </a:r>
            <a:endParaRPr lang="en-US" sz="2800" b="1" dirty="0" smtClean="0">
              <a:latin typeface="Arial" panose="020B0604020202020204" pitchFamily="34" charset="0"/>
              <a:cs typeface="Arial" panose="020B0604020202020204" pitchFamily="34" charset="0"/>
            </a:endParaRPr>
          </a:p>
          <a:p>
            <a:pPr algn="ctr"/>
            <a:r>
              <a:rPr lang="en-US" sz="2800" b="1" dirty="0" smtClean="0">
                <a:latin typeface="Arial" panose="020B0604020202020204" pitchFamily="34" charset="0"/>
                <a:cs typeface="Arial" panose="020B0604020202020204" pitchFamily="34" charset="0"/>
              </a:rPr>
              <a:t>fraction </a:t>
            </a:r>
            <a:r>
              <a:rPr lang="en-US" sz="2800" b="1" dirty="0">
                <a:latin typeface="Arial" panose="020B0604020202020204" pitchFamily="34" charset="0"/>
                <a:cs typeface="Arial" panose="020B0604020202020204" pitchFamily="34" charset="0"/>
              </a:rPr>
              <a:t>absorbed and oral bioavailability using new </a:t>
            </a:r>
            <a:r>
              <a:rPr lang="en-US" sz="2800" b="1" i="1" dirty="0">
                <a:latin typeface="Arial" panose="020B0604020202020204" pitchFamily="34" charset="0"/>
                <a:cs typeface="Arial" panose="020B0604020202020204" pitchFamily="34" charset="0"/>
              </a:rPr>
              <a:t>in-</a:t>
            </a:r>
            <a:r>
              <a:rPr lang="en-US" sz="2800" b="1" i="1" dirty="0" err="1">
                <a:latin typeface="Arial" panose="020B0604020202020204" pitchFamily="34" charset="0"/>
                <a:cs typeface="Arial" panose="020B0604020202020204" pitchFamily="34" charset="0"/>
              </a:rPr>
              <a:t>silico</a:t>
            </a:r>
            <a:r>
              <a:rPr lang="en-US" sz="2800" b="1" dirty="0">
                <a:latin typeface="Arial" panose="020B0604020202020204" pitchFamily="34" charset="0"/>
                <a:cs typeface="Arial" panose="020B0604020202020204" pitchFamily="34" charset="0"/>
              </a:rPr>
              <a:t> methods and algorithms</a:t>
            </a:r>
            <a:endParaRPr lang="sv-SE" altLang="sv-SE" sz="2800" b="1" i="1" dirty="0">
              <a:solidFill>
                <a:srgbClr val="FFFFFF"/>
              </a:solidFill>
              <a:latin typeface="Arial" panose="020B0604020202020204" pitchFamily="34" charset="0"/>
              <a:cs typeface="Arial" panose="020B0604020202020204" pitchFamily="34" charset="0"/>
            </a:endParaRPr>
          </a:p>
        </p:txBody>
      </p:sp>
      <p:sp>
        <p:nvSpPr>
          <p:cNvPr id="10" name="Rektangel 9"/>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Tree>
    <p:extLst>
      <p:ext uri="{BB962C8B-B14F-4D97-AF65-F5344CB8AC3E}">
        <p14:creationId xmlns:p14="http://schemas.microsoft.com/office/powerpoint/2010/main" val="19406142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p:cNvSpPr txBox="1"/>
          <p:nvPr/>
        </p:nvSpPr>
        <p:spPr>
          <a:xfrm>
            <a:off x="467544" y="1698939"/>
            <a:ext cx="8562056" cy="1384995"/>
          </a:xfrm>
          <a:prstGeom prst="rect">
            <a:avLst/>
          </a:prstGeom>
          <a:noFill/>
        </p:spPr>
        <p:txBody>
          <a:bodyPr wrap="square" rtlCol="0">
            <a:spAutoFit/>
          </a:bodyPr>
          <a:lstStyle/>
          <a:p>
            <a:r>
              <a:rPr lang="sv-SE" sz="2800" dirty="0" err="1" smtClean="0">
                <a:cs typeface="Arial" panose="020B0604020202020204" pitchFamily="34" charset="0"/>
              </a:rPr>
              <a:t>How</a:t>
            </a:r>
            <a:r>
              <a:rPr lang="sv-SE" sz="2800" dirty="0" smtClean="0">
                <a:cs typeface="Arial" panose="020B0604020202020204" pitchFamily="34" charset="0"/>
              </a:rPr>
              <a:t> </a:t>
            </a:r>
            <a:r>
              <a:rPr lang="sv-SE" sz="2800" dirty="0" err="1" smtClean="0">
                <a:cs typeface="Arial" panose="020B0604020202020204" pitchFamily="34" charset="0"/>
              </a:rPr>
              <a:t>well</a:t>
            </a:r>
            <a:r>
              <a:rPr lang="sv-SE" sz="2800" dirty="0" smtClean="0">
                <a:cs typeface="Arial" panose="020B0604020202020204" pitchFamily="34" charset="0"/>
              </a:rPr>
              <a:t> </a:t>
            </a:r>
            <a:r>
              <a:rPr lang="sv-SE" sz="2800" dirty="0" err="1" smtClean="0">
                <a:cs typeface="Arial" panose="020B0604020202020204" pitchFamily="34" charset="0"/>
              </a:rPr>
              <a:t>are</a:t>
            </a:r>
            <a:r>
              <a:rPr lang="sv-SE" sz="2800" dirty="0" smtClean="0">
                <a:cs typeface="Arial" panose="020B0604020202020204" pitchFamily="34" charset="0"/>
              </a:rPr>
              <a:t> </a:t>
            </a:r>
            <a:r>
              <a:rPr lang="sv-SE" sz="2800" dirty="0" err="1" smtClean="0">
                <a:cs typeface="Arial" panose="020B0604020202020204" pitchFamily="34" charset="0"/>
              </a:rPr>
              <a:t>fraction</a:t>
            </a:r>
            <a:r>
              <a:rPr lang="sv-SE" sz="2800" dirty="0" smtClean="0">
                <a:cs typeface="Arial" panose="020B0604020202020204" pitchFamily="34" charset="0"/>
              </a:rPr>
              <a:t> </a:t>
            </a:r>
            <a:r>
              <a:rPr lang="sv-SE" sz="2800" dirty="0" err="1" smtClean="0">
                <a:cs typeface="Arial" panose="020B0604020202020204" pitchFamily="34" charset="0"/>
              </a:rPr>
              <a:t>absorbed</a:t>
            </a:r>
            <a:r>
              <a:rPr lang="sv-SE" sz="2800" dirty="0">
                <a:cs typeface="Arial" panose="020B0604020202020204" pitchFamily="34" charset="0"/>
              </a:rPr>
              <a:t>, oral </a:t>
            </a:r>
            <a:r>
              <a:rPr lang="sv-SE" sz="2800" dirty="0" err="1">
                <a:cs typeface="Arial" panose="020B0604020202020204" pitchFamily="34" charset="0"/>
              </a:rPr>
              <a:t>bioavailability</a:t>
            </a:r>
            <a:r>
              <a:rPr lang="sv-SE" sz="2800" dirty="0">
                <a:cs typeface="Arial" panose="020B0604020202020204" pitchFamily="34" charset="0"/>
              </a:rPr>
              <a:t>, </a:t>
            </a:r>
            <a:r>
              <a:rPr lang="sv-SE" sz="2800" dirty="0" err="1" smtClean="0">
                <a:cs typeface="Arial" panose="020B0604020202020204" pitchFamily="34" charset="0"/>
              </a:rPr>
              <a:t>solubility</a:t>
            </a:r>
            <a:r>
              <a:rPr lang="sv-SE" sz="2800" dirty="0" smtClean="0">
                <a:cs typeface="Arial" panose="020B0604020202020204" pitchFamily="34" charset="0"/>
              </a:rPr>
              <a:t>/dissolution, </a:t>
            </a:r>
            <a:r>
              <a:rPr lang="sv-SE" sz="2800" dirty="0" err="1" smtClean="0">
                <a:cs typeface="Arial" panose="020B0604020202020204" pitchFamily="34" charset="0"/>
              </a:rPr>
              <a:t>food</a:t>
            </a:r>
            <a:r>
              <a:rPr lang="sv-SE" sz="2800" dirty="0" smtClean="0">
                <a:cs typeface="Arial" panose="020B0604020202020204" pitchFamily="34" charset="0"/>
              </a:rPr>
              <a:t> interactions and BCS-</a:t>
            </a:r>
            <a:r>
              <a:rPr lang="sv-SE" sz="2800" dirty="0" err="1" smtClean="0">
                <a:cs typeface="Arial" panose="020B0604020202020204" pitchFamily="34" charset="0"/>
              </a:rPr>
              <a:t>class</a:t>
            </a:r>
            <a:r>
              <a:rPr lang="sv-SE" sz="2800" dirty="0" smtClean="0">
                <a:cs typeface="Arial" panose="020B0604020202020204" pitchFamily="34" charset="0"/>
              </a:rPr>
              <a:t> </a:t>
            </a:r>
          </a:p>
          <a:p>
            <a:r>
              <a:rPr lang="sv-SE" sz="2800" dirty="0" smtClean="0">
                <a:cs typeface="Arial" panose="020B0604020202020204" pitchFamily="34" charset="0"/>
              </a:rPr>
              <a:t>in humans </a:t>
            </a:r>
            <a:r>
              <a:rPr lang="sv-SE" sz="2800" i="1" dirty="0" smtClean="0">
                <a:cs typeface="Arial" panose="020B0604020202020204" pitchFamily="34" charset="0"/>
              </a:rPr>
              <a:t>in-</a:t>
            </a:r>
            <a:r>
              <a:rPr lang="sv-SE" sz="2800" i="1" dirty="0" err="1" smtClean="0">
                <a:cs typeface="Arial" panose="020B0604020202020204" pitchFamily="34" charset="0"/>
              </a:rPr>
              <a:t>vivo</a:t>
            </a:r>
            <a:r>
              <a:rPr lang="sv-SE" sz="2800" i="1" dirty="0" smtClean="0">
                <a:cs typeface="Arial" panose="020B0604020202020204" pitchFamily="34" charset="0"/>
              </a:rPr>
              <a:t> </a:t>
            </a:r>
            <a:r>
              <a:rPr lang="sv-SE" sz="2800" dirty="0" err="1" smtClean="0">
                <a:cs typeface="Arial" panose="020B0604020202020204" pitchFamily="34" charset="0"/>
              </a:rPr>
              <a:t>predicted</a:t>
            </a:r>
            <a:r>
              <a:rPr lang="sv-SE" sz="2800" dirty="0" smtClean="0">
                <a:cs typeface="Arial" panose="020B0604020202020204" pitchFamily="34" charset="0"/>
              </a:rPr>
              <a:t> </a:t>
            </a:r>
            <a:r>
              <a:rPr lang="sv-SE" sz="2800" dirty="0" err="1" smtClean="0">
                <a:cs typeface="Arial" panose="020B0604020202020204" pitchFamily="34" charset="0"/>
              </a:rPr>
              <a:t>using</a:t>
            </a:r>
            <a:r>
              <a:rPr lang="sv-SE" sz="2800" dirty="0" smtClean="0">
                <a:cs typeface="Arial" panose="020B0604020202020204" pitchFamily="34" charset="0"/>
              </a:rPr>
              <a:t> </a:t>
            </a:r>
            <a:r>
              <a:rPr lang="sv-SE" sz="2800" dirty="0" err="1" smtClean="0">
                <a:cs typeface="Arial" panose="020B0604020202020204" pitchFamily="34" charset="0"/>
              </a:rPr>
              <a:t>lab</a:t>
            </a:r>
            <a:r>
              <a:rPr lang="sv-SE" sz="2800" dirty="0" smtClean="0">
                <a:cs typeface="Arial" panose="020B0604020202020204" pitchFamily="34" charset="0"/>
              </a:rPr>
              <a:t> </a:t>
            </a:r>
            <a:r>
              <a:rPr lang="sv-SE" sz="2800" dirty="0" err="1" smtClean="0">
                <a:cs typeface="Arial" panose="020B0604020202020204" pitchFamily="34" charset="0"/>
              </a:rPr>
              <a:t>methods</a:t>
            </a:r>
            <a:r>
              <a:rPr lang="sv-SE" sz="2800" dirty="0" smtClean="0">
                <a:cs typeface="Arial" panose="020B0604020202020204" pitchFamily="34" charset="0"/>
              </a:rPr>
              <a:t>?</a:t>
            </a:r>
          </a:p>
        </p:txBody>
      </p:sp>
      <p:sp>
        <p:nvSpPr>
          <p:cNvPr id="7" name="Rektangel 6"/>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Tree>
    <p:extLst>
      <p:ext uri="{BB962C8B-B14F-4D97-AF65-F5344CB8AC3E}">
        <p14:creationId xmlns:p14="http://schemas.microsoft.com/office/powerpoint/2010/main" val="6676324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ncbi.nlm.nih.gov/pmc/articles/instance/4107270/bin/fx1.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1247" y="1084131"/>
            <a:ext cx="4858175" cy="5337661"/>
          </a:xfrm>
          <a:prstGeom prst="rect">
            <a:avLst/>
          </a:prstGeom>
          <a:noFill/>
          <a:extLst>
            <a:ext uri="{909E8E84-426E-40DD-AFC4-6F175D3DCCD1}">
              <a14:hiddenFill xmlns:a14="http://schemas.microsoft.com/office/drawing/2010/main">
                <a:solidFill>
                  <a:srgbClr val="FFFFFF"/>
                </a:solidFill>
              </a14:hiddenFill>
            </a:ext>
          </a:extLst>
        </p:spPr>
      </p:pic>
      <p:sp>
        <p:nvSpPr>
          <p:cNvPr id="6" name="Rektangel 5"/>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3" name="Rektangel 2"/>
          <p:cNvSpPr/>
          <p:nvPr/>
        </p:nvSpPr>
        <p:spPr>
          <a:xfrm>
            <a:off x="3491880" y="6421792"/>
            <a:ext cx="3312368" cy="307777"/>
          </a:xfrm>
          <a:prstGeom prst="rect">
            <a:avLst/>
          </a:prstGeom>
        </p:spPr>
        <p:txBody>
          <a:bodyPr wrap="square">
            <a:spAutoFit/>
          </a:bodyPr>
          <a:lstStyle/>
          <a:p>
            <a:r>
              <a:rPr lang="en-US" sz="1400" dirty="0" err="1" smtClean="0"/>
              <a:t>Musther</a:t>
            </a:r>
            <a:r>
              <a:rPr lang="en-US" sz="1400" dirty="0" smtClean="0"/>
              <a:t> et al. </a:t>
            </a:r>
            <a:r>
              <a:rPr lang="en-US" sz="1400" i="1" dirty="0" err="1" smtClean="0"/>
              <a:t>Eur</a:t>
            </a:r>
            <a:r>
              <a:rPr lang="en-US" sz="1400" i="1" dirty="0" smtClean="0"/>
              <a:t> J Pharm. Sci., 2014</a:t>
            </a:r>
            <a:endParaRPr lang="sv-SE" sz="1400" i="1" dirty="0"/>
          </a:p>
        </p:txBody>
      </p:sp>
      <p:sp>
        <p:nvSpPr>
          <p:cNvPr id="2" name="textruta 1"/>
          <p:cNvSpPr txBox="1"/>
          <p:nvPr/>
        </p:nvSpPr>
        <p:spPr>
          <a:xfrm>
            <a:off x="395536" y="398201"/>
            <a:ext cx="3279616" cy="584775"/>
          </a:xfrm>
          <a:prstGeom prst="rect">
            <a:avLst/>
          </a:prstGeom>
          <a:solidFill>
            <a:srgbClr val="DCE6F2"/>
          </a:solidFill>
        </p:spPr>
        <p:txBody>
          <a:bodyPr wrap="none" rtlCol="0">
            <a:spAutoFit/>
          </a:bodyPr>
          <a:lstStyle/>
          <a:p>
            <a:r>
              <a:rPr lang="sv-SE" sz="3200" b="1" dirty="0" smtClean="0">
                <a:latin typeface="Arial" panose="020B0604020202020204" pitchFamily="34" charset="0"/>
                <a:cs typeface="Arial" panose="020B0604020202020204" pitchFamily="34" charset="0"/>
              </a:rPr>
              <a:t>B</a:t>
            </a:r>
            <a:r>
              <a:rPr lang="sv-SE" sz="2800" b="1" dirty="0" smtClean="0">
                <a:latin typeface="Arial" panose="020B0604020202020204" pitchFamily="34" charset="0"/>
                <a:cs typeface="Arial" panose="020B0604020202020204" pitchFamily="34" charset="0"/>
              </a:rPr>
              <a:t>IOAVAILABILITY</a:t>
            </a:r>
            <a:endParaRPr lang="sv-SE"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873258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2" name="textruta 1"/>
          <p:cNvSpPr txBox="1"/>
          <p:nvPr/>
        </p:nvSpPr>
        <p:spPr>
          <a:xfrm>
            <a:off x="395536" y="398201"/>
            <a:ext cx="3279616" cy="584775"/>
          </a:xfrm>
          <a:prstGeom prst="rect">
            <a:avLst/>
          </a:prstGeom>
          <a:solidFill>
            <a:srgbClr val="DCE6F2"/>
          </a:solidFill>
        </p:spPr>
        <p:txBody>
          <a:bodyPr wrap="none" rtlCol="0">
            <a:spAutoFit/>
          </a:bodyPr>
          <a:lstStyle/>
          <a:p>
            <a:r>
              <a:rPr lang="sv-SE" sz="3200" b="1" dirty="0" smtClean="0">
                <a:latin typeface="Arial" panose="020B0604020202020204" pitchFamily="34" charset="0"/>
                <a:cs typeface="Arial" panose="020B0604020202020204" pitchFamily="34" charset="0"/>
              </a:rPr>
              <a:t>B</a:t>
            </a:r>
            <a:r>
              <a:rPr lang="sv-SE" sz="2800" b="1" dirty="0" smtClean="0">
                <a:latin typeface="Arial" panose="020B0604020202020204" pitchFamily="34" charset="0"/>
                <a:cs typeface="Arial" panose="020B0604020202020204" pitchFamily="34" charset="0"/>
              </a:rPr>
              <a:t>IOAVAILABILITY</a:t>
            </a:r>
            <a:endParaRPr lang="sv-SE" sz="2800" b="1" dirty="0">
              <a:latin typeface="Arial" panose="020B0604020202020204" pitchFamily="34" charset="0"/>
              <a:cs typeface="Arial" panose="020B0604020202020204" pitchFamily="34" charset="0"/>
            </a:endParaRPr>
          </a:p>
        </p:txBody>
      </p:sp>
      <p:sp>
        <p:nvSpPr>
          <p:cNvPr id="7" name="textruta 6"/>
          <p:cNvSpPr txBox="1"/>
          <p:nvPr/>
        </p:nvSpPr>
        <p:spPr>
          <a:xfrm>
            <a:off x="404481" y="1196752"/>
            <a:ext cx="8208912" cy="2862322"/>
          </a:xfrm>
          <a:prstGeom prst="rect">
            <a:avLst/>
          </a:prstGeom>
          <a:noFill/>
        </p:spPr>
        <p:txBody>
          <a:bodyPr wrap="square" rtlCol="0">
            <a:spAutoFit/>
          </a:bodyPr>
          <a:lstStyle/>
          <a:p>
            <a:r>
              <a:rPr lang="sv-SE" sz="2800" i="1" dirty="0" smtClean="0">
                <a:cs typeface="Arial" panose="020B0604020202020204" pitchFamily="34" charset="0"/>
              </a:rPr>
              <a:t>In-vitro</a:t>
            </a:r>
            <a:r>
              <a:rPr lang="sv-SE" sz="2800" dirty="0" smtClean="0">
                <a:cs typeface="Arial" panose="020B0604020202020204" pitchFamily="34" charset="0"/>
              </a:rPr>
              <a:t> </a:t>
            </a:r>
            <a:r>
              <a:rPr lang="sv-SE" sz="2800" i="1" dirty="0" err="1" smtClean="0">
                <a:cs typeface="Arial" panose="020B0604020202020204" pitchFamily="34" charset="0"/>
              </a:rPr>
              <a:t>to</a:t>
            </a:r>
            <a:r>
              <a:rPr lang="sv-SE" sz="2800" dirty="0" smtClean="0">
                <a:cs typeface="Arial" panose="020B0604020202020204" pitchFamily="34" charset="0"/>
              </a:rPr>
              <a:t> </a:t>
            </a:r>
            <a:r>
              <a:rPr lang="sv-SE" sz="2800" i="1" dirty="0" smtClean="0">
                <a:cs typeface="Arial" panose="020B0604020202020204" pitchFamily="34" charset="0"/>
              </a:rPr>
              <a:t>in-</a:t>
            </a:r>
            <a:r>
              <a:rPr lang="sv-SE" sz="2800" i="1" dirty="0" err="1" smtClean="0">
                <a:cs typeface="Arial" panose="020B0604020202020204" pitchFamily="34" charset="0"/>
              </a:rPr>
              <a:t>vivo</a:t>
            </a:r>
            <a:endParaRPr lang="sv-SE" sz="2800" i="1" dirty="0" smtClean="0">
              <a:cs typeface="Arial" panose="020B0604020202020204" pitchFamily="34" charset="0"/>
            </a:endParaRPr>
          </a:p>
          <a:p>
            <a:endParaRPr lang="sv-SE" sz="2800" dirty="0">
              <a:cs typeface="Arial" panose="020B0604020202020204" pitchFamily="34" charset="0"/>
            </a:endParaRPr>
          </a:p>
          <a:p>
            <a:endParaRPr lang="sv-SE" sz="2800" dirty="0" smtClean="0">
              <a:cs typeface="Arial" panose="020B0604020202020204" pitchFamily="34" charset="0"/>
            </a:endParaRPr>
          </a:p>
          <a:p>
            <a:r>
              <a:rPr lang="sv-SE" sz="2800" dirty="0" smtClean="0">
                <a:cs typeface="Arial" panose="020B0604020202020204" pitchFamily="34" charset="0"/>
              </a:rPr>
              <a:t>                                              </a:t>
            </a:r>
            <a:r>
              <a:rPr lang="sv-SE" sz="2800" dirty="0">
                <a:cs typeface="Arial" panose="020B0604020202020204" pitchFamily="34" charset="0"/>
              </a:rPr>
              <a:t> </a:t>
            </a:r>
            <a:r>
              <a:rPr lang="sv-SE" sz="9600" dirty="0" smtClean="0">
                <a:cs typeface="Arial" panose="020B0604020202020204" pitchFamily="34" charset="0"/>
              </a:rPr>
              <a:t>?</a:t>
            </a:r>
            <a:endParaRPr lang="sv-SE" sz="6600" dirty="0" smtClean="0">
              <a:cs typeface="Arial" panose="020B0604020202020204" pitchFamily="34" charset="0"/>
            </a:endParaRPr>
          </a:p>
        </p:txBody>
      </p:sp>
    </p:spTree>
    <p:extLst>
      <p:ext uri="{BB962C8B-B14F-4D97-AF65-F5344CB8AC3E}">
        <p14:creationId xmlns:p14="http://schemas.microsoft.com/office/powerpoint/2010/main" val="41839543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1102296" y="5701199"/>
            <a:ext cx="1152128"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3323924"/>
            <a:ext cx="2807385" cy="23147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2855" y="3496214"/>
            <a:ext cx="3312671" cy="25206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316" y="3024796"/>
            <a:ext cx="2715217" cy="28719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150" y="357101"/>
            <a:ext cx="4276754" cy="1666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9256" y="684460"/>
            <a:ext cx="3600400" cy="24993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384" y="2028746"/>
            <a:ext cx="2949015" cy="2243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2" name="Rak 11"/>
          <p:cNvCxnSpPr/>
          <p:nvPr/>
        </p:nvCxnSpPr>
        <p:spPr>
          <a:xfrm flipV="1">
            <a:off x="2248970" y="2998997"/>
            <a:ext cx="1648046" cy="14885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Rak 12"/>
          <p:cNvCxnSpPr/>
          <p:nvPr/>
        </p:nvCxnSpPr>
        <p:spPr>
          <a:xfrm flipH="1" flipV="1">
            <a:off x="6568265" y="3100798"/>
            <a:ext cx="557749" cy="2652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Rak 14"/>
          <p:cNvCxnSpPr/>
          <p:nvPr/>
        </p:nvCxnSpPr>
        <p:spPr>
          <a:xfrm flipV="1">
            <a:off x="4045558" y="3103789"/>
            <a:ext cx="920328" cy="42831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ktangel 15"/>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Tree>
    <p:extLst>
      <p:ext uri="{BB962C8B-B14F-4D97-AF65-F5344CB8AC3E}">
        <p14:creationId xmlns:p14="http://schemas.microsoft.com/office/powerpoint/2010/main" val="28719385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2" name="textruta 1"/>
          <p:cNvSpPr txBox="1"/>
          <p:nvPr/>
        </p:nvSpPr>
        <p:spPr>
          <a:xfrm>
            <a:off x="395536" y="398201"/>
            <a:ext cx="4261872" cy="584775"/>
          </a:xfrm>
          <a:prstGeom prst="rect">
            <a:avLst/>
          </a:prstGeom>
          <a:solidFill>
            <a:srgbClr val="DCE6F2"/>
          </a:solidFill>
        </p:spPr>
        <p:txBody>
          <a:bodyPr wrap="none" rtlCol="0">
            <a:spAutoFit/>
          </a:bodyPr>
          <a:lstStyle/>
          <a:p>
            <a:r>
              <a:rPr lang="sv-SE" sz="3200" b="1" dirty="0" smtClean="0">
                <a:latin typeface="Arial" panose="020B0604020202020204" pitchFamily="34" charset="0"/>
                <a:cs typeface="Arial" panose="020B0604020202020204" pitchFamily="34" charset="0"/>
              </a:rPr>
              <a:t>F</a:t>
            </a:r>
            <a:r>
              <a:rPr lang="sv-SE" sz="2800" b="1" dirty="0" smtClean="0">
                <a:latin typeface="Arial" panose="020B0604020202020204" pitchFamily="34" charset="0"/>
                <a:cs typeface="Arial" panose="020B0604020202020204" pitchFamily="34" charset="0"/>
              </a:rPr>
              <a:t>RACTION</a:t>
            </a:r>
            <a:r>
              <a:rPr lang="sv-SE" sz="3200" b="1" dirty="0" smtClean="0">
                <a:latin typeface="Arial" panose="020B0604020202020204" pitchFamily="34" charset="0"/>
                <a:cs typeface="Arial" panose="020B0604020202020204" pitchFamily="34" charset="0"/>
              </a:rPr>
              <a:t> A</a:t>
            </a:r>
            <a:r>
              <a:rPr lang="sv-SE" sz="2800" b="1" dirty="0" smtClean="0">
                <a:latin typeface="Arial" panose="020B0604020202020204" pitchFamily="34" charset="0"/>
                <a:cs typeface="Arial" panose="020B0604020202020204" pitchFamily="34" charset="0"/>
              </a:rPr>
              <a:t>BSORBED</a:t>
            </a:r>
            <a:endParaRPr lang="sv-SE" sz="2800" b="1" dirty="0">
              <a:latin typeface="Arial" panose="020B0604020202020204" pitchFamily="34" charset="0"/>
              <a:cs typeface="Arial" panose="020B0604020202020204" pitchFamily="34" charset="0"/>
            </a:endParaRPr>
          </a:p>
        </p:txBody>
      </p:sp>
      <p:graphicFrame>
        <p:nvGraphicFramePr>
          <p:cNvPr id="8" name="Diagram 7"/>
          <p:cNvGraphicFramePr>
            <a:graphicFrameLocks/>
          </p:cNvGraphicFramePr>
          <p:nvPr>
            <p:extLst>
              <p:ext uri="{D42A27DB-BD31-4B8C-83A1-F6EECF244321}">
                <p14:modId xmlns:p14="http://schemas.microsoft.com/office/powerpoint/2010/main" val="4210246116"/>
              </p:ext>
            </p:extLst>
          </p:nvPr>
        </p:nvGraphicFramePr>
        <p:xfrm>
          <a:off x="278875" y="2204864"/>
          <a:ext cx="4005093" cy="367240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Diagram 8"/>
          <p:cNvGraphicFramePr>
            <a:graphicFrameLocks/>
          </p:cNvGraphicFramePr>
          <p:nvPr>
            <p:extLst>
              <p:ext uri="{D42A27DB-BD31-4B8C-83A1-F6EECF244321}">
                <p14:modId xmlns:p14="http://schemas.microsoft.com/office/powerpoint/2010/main" val="3773170094"/>
              </p:ext>
            </p:extLst>
          </p:nvPr>
        </p:nvGraphicFramePr>
        <p:xfrm>
          <a:off x="4763003" y="2132856"/>
          <a:ext cx="3882726" cy="3744416"/>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ruta 10"/>
          <p:cNvSpPr txBox="1"/>
          <p:nvPr/>
        </p:nvSpPr>
        <p:spPr>
          <a:xfrm>
            <a:off x="404481" y="1196752"/>
            <a:ext cx="8208912" cy="523220"/>
          </a:xfrm>
          <a:prstGeom prst="rect">
            <a:avLst/>
          </a:prstGeom>
          <a:noFill/>
        </p:spPr>
        <p:txBody>
          <a:bodyPr wrap="square" rtlCol="0">
            <a:spAutoFit/>
          </a:bodyPr>
          <a:lstStyle/>
          <a:p>
            <a:r>
              <a:rPr lang="sv-SE" sz="2800" i="1" dirty="0" smtClean="0">
                <a:cs typeface="Arial" panose="020B0604020202020204" pitchFamily="34" charset="0"/>
              </a:rPr>
              <a:t>Caco-2</a:t>
            </a:r>
          </a:p>
        </p:txBody>
      </p:sp>
      <p:sp>
        <p:nvSpPr>
          <p:cNvPr id="3" name="textruta 2"/>
          <p:cNvSpPr txBox="1"/>
          <p:nvPr/>
        </p:nvSpPr>
        <p:spPr>
          <a:xfrm>
            <a:off x="1259632" y="5931465"/>
            <a:ext cx="2061718" cy="276999"/>
          </a:xfrm>
          <a:prstGeom prst="rect">
            <a:avLst/>
          </a:prstGeom>
          <a:noFill/>
        </p:spPr>
        <p:txBody>
          <a:bodyPr wrap="none" rtlCol="0">
            <a:spAutoFit/>
          </a:bodyPr>
          <a:lstStyle/>
          <a:p>
            <a:r>
              <a:rPr lang="sv-SE" sz="1200" dirty="0" smtClean="0"/>
              <a:t>Matsson, Artursson et al 2005</a:t>
            </a:r>
            <a:endParaRPr lang="sv-SE" sz="1200" dirty="0"/>
          </a:p>
        </p:txBody>
      </p:sp>
      <p:sp>
        <p:nvSpPr>
          <p:cNvPr id="12" name="textruta 11"/>
          <p:cNvSpPr txBox="1"/>
          <p:nvPr/>
        </p:nvSpPr>
        <p:spPr>
          <a:xfrm>
            <a:off x="6046258" y="5912308"/>
            <a:ext cx="1533177" cy="276999"/>
          </a:xfrm>
          <a:prstGeom prst="rect">
            <a:avLst/>
          </a:prstGeom>
          <a:noFill/>
        </p:spPr>
        <p:txBody>
          <a:bodyPr wrap="none" rtlCol="0">
            <a:spAutoFit/>
          </a:bodyPr>
          <a:lstStyle/>
          <a:p>
            <a:r>
              <a:rPr lang="sv-SE" sz="1200" dirty="0" smtClean="0"/>
              <a:t>Lin, </a:t>
            </a:r>
            <a:r>
              <a:rPr lang="sv-SE" sz="1200" dirty="0" err="1" smtClean="0"/>
              <a:t>Skolnik</a:t>
            </a:r>
            <a:r>
              <a:rPr lang="sv-SE" sz="1200" dirty="0" smtClean="0"/>
              <a:t> et al 2010</a:t>
            </a:r>
            <a:endParaRPr lang="sv-SE" sz="1200" dirty="0"/>
          </a:p>
        </p:txBody>
      </p:sp>
      <p:sp>
        <p:nvSpPr>
          <p:cNvPr id="4" name="Rektangel 3"/>
          <p:cNvSpPr/>
          <p:nvPr/>
        </p:nvSpPr>
        <p:spPr>
          <a:xfrm>
            <a:off x="251520" y="1988840"/>
            <a:ext cx="8640960" cy="432048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textruta 12"/>
          <p:cNvSpPr txBox="1"/>
          <p:nvPr/>
        </p:nvSpPr>
        <p:spPr>
          <a:xfrm>
            <a:off x="1392652" y="1957309"/>
            <a:ext cx="6304675" cy="369332"/>
          </a:xfrm>
          <a:prstGeom prst="rect">
            <a:avLst/>
          </a:prstGeom>
          <a:noFill/>
        </p:spPr>
        <p:txBody>
          <a:bodyPr wrap="none" rtlCol="0">
            <a:spAutoFit/>
          </a:bodyPr>
          <a:lstStyle/>
          <a:p>
            <a:r>
              <a:rPr lang="sv-SE" i="1" dirty="0" smtClean="0"/>
              <a:t>     Passive </a:t>
            </a:r>
            <a:r>
              <a:rPr lang="sv-SE" i="1" dirty="0" err="1" smtClean="0"/>
              <a:t>uptake</a:t>
            </a:r>
            <a:r>
              <a:rPr lang="sv-SE" i="1" dirty="0" smtClean="0"/>
              <a:t>			</a:t>
            </a:r>
            <a:r>
              <a:rPr lang="sv-SE" i="1" dirty="0"/>
              <a:t> </a:t>
            </a:r>
            <a:r>
              <a:rPr lang="sv-SE" i="1" dirty="0" smtClean="0"/>
              <a:t>                  Passive + </a:t>
            </a:r>
            <a:r>
              <a:rPr lang="sv-SE" i="1" dirty="0" err="1" smtClean="0"/>
              <a:t>efflux</a:t>
            </a:r>
            <a:endParaRPr lang="sv-SE" i="1" dirty="0"/>
          </a:p>
        </p:txBody>
      </p:sp>
    </p:spTree>
    <p:extLst>
      <p:ext uri="{BB962C8B-B14F-4D97-AF65-F5344CB8AC3E}">
        <p14:creationId xmlns:p14="http://schemas.microsoft.com/office/powerpoint/2010/main" val="22542583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11" name="textruta 10"/>
          <p:cNvSpPr txBox="1"/>
          <p:nvPr/>
        </p:nvSpPr>
        <p:spPr>
          <a:xfrm>
            <a:off x="404481" y="1196752"/>
            <a:ext cx="8208912" cy="523220"/>
          </a:xfrm>
          <a:prstGeom prst="rect">
            <a:avLst/>
          </a:prstGeom>
          <a:noFill/>
        </p:spPr>
        <p:txBody>
          <a:bodyPr wrap="square" rtlCol="0">
            <a:spAutoFit/>
          </a:bodyPr>
          <a:lstStyle/>
          <a:p>
            <a:r>
              <a:rPr lang="sv-SE" sz="2800" i="1" dirty="0" smtClean="0">
                <a:cs typeface="Arial" panose="020B0604020202020204" pitchFamily="34" charset="0"/>
              </a:rPr>
              <a:t>Caco-2 – </a:t>
            </a:r>
            <a:r>
              <a:rPr lang="sv-SE" sz="2800" i="1" dirty="0" err="1" smtClean="0">
                <a:cs typeface="Arial" panose="020B0604020202020204" pitchFamily="34" charset="0"/>
              </a:rPr>
              <a:t>issues</a:t>
            </a:r>
            <a:r>
              <a:rPr lang="sv-SE" sz="2800" i="1" dirty="0" smtClean="0">
                <a:cs typeface="Arial" panose="020B0604020202020204" pitchFamily="34" charset="0"/>
              </a:rPr>
              <a:t> </a:t>
            </a:r>
            <a:r>
              <a:rPr lang="sv-SE" sz="2800" i="1" dirty="0" err="1" smtClean="0">
                <a:cs typeface="Arial" panose="020B0604020202020204" pitchFamily="34" charset="0"/>
              </a:rPr>
              <a:t>with</a:t>
            </a:r>
            <a:r>
              <a:rPr lang="sv-SE" sz="2800" i="1" dirty="0" smtClean="0">
                <a:cs typeface="Arial" panose="020B0604020202020204" pitchFamily="34" charset="0"/>
              </a:rPr>
              <a:t> </a:t>
            </a:r>
            <a:r>
              <a:rPr lang="sv-SE" sz="2800" i="1" dirty="0" err="1" smtClean="0">
                <a:cs typeface="Arial" panose="020B0604020202020204" pitchFamily="34" charset="0"/>
              </a:rPr>
              <a:t>efflux</a:t>
            </a:r>
            <a:endParaRPr lang="sv-SE" sz="2800" i="1" dirty="0" smtClean="0">
              <a:cs typeface="Arial" panose="020B0604020202020204" pitchFamily="34" charset="0"/>
            </a:endParaRPr>
          </a:p>
        </p:txBody>
      </p:sp>
      <p:graphicFrame>
        <p:nvGraphicFramePr>
          <p:cNvPr id="10" name="Diagram 9"/>
          <p:cNvGraphicFramePr>
            <a:graphicFrameLocks/>
          </p:cNvGraphicFramePr>
          <p:nvPr>
            <p:extLst>
              <p:ext uri="{D42A27DB-BD31-4B8C-83A1-F6EECF244321}">
                <p14:modId xmlns:p14="http://schemas.microsoft.com/office/powerpoint/2010/main" val="1200377945"/>
              </p:ext>
            </p:extLst>
          </p:nvPr>
        </p:nvGraphicFramePr>
        <p:xfrm>
          <a:off x="657017" y="2002221"/>
          <a:ext cx="385192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Diagram 12"/>
          <p:cNvGraphicFramePr>
            <a:graphicFrameLocks/>
          </p:cNvGraphicFramePr>
          <p:nvPr>
            <p:extLst>
              <p:ext uri="{D42A27DB-BD31-4B8C-83A1-F6EECF244321}">
                <p14:modId xmlns:p14="http://schemas.microsoft.com/office/powerpoint/2010/main" val="802051794"/>
              </p:ext>
            </p:extLst>
          </p:nvPr>
        </p:nvGraphicFramePr>
        <p:xfrm>
          <a:off x="4977497" y="2007977"/>
          <a:ext cx="3661853"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14" name="Rektangel 13"/>
          <p:cNvSpPr/>
          <p:nvPr/>
        </p:nvSpPr>
        <p:spPr>
          <a:xfrm>
            <a:off x="251520" y="1988840"/>
            <a:ext cx="8640960" cy="432048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textruta 14"/>
          <p:cNvSpPr txBox="1"/>
          <p:nvPr/>
        </p:nvSpPr>
        <p:spPr>
          <a:xfrm>
            <a:off x="2142296" y="4858248"/>
            <a:ext cx="4859407" cy="830997"/>
          </a:xfrm>
          <a:prstGeom prst="rect">
            <a:avLst/>
          </a:prstGeom>
          <a:noFill/>
        </p:spPr>
        <p:txBody>
          <a:bodyPr wrap="none" rtlCol="0">
            <a:spAutoFit/>
          </a:bodyPr>
          <a:lstStyle/>
          <a:p>
            <a:r>
              <a:rPr lang="sv-SE" sz="2400" dirty="0" smtClean="0">
                <a:cs typeface="Arial" panose="020B0604020202020204" pitchFamily="34" charset="0"/>
              </a:rPr>
              <a:t>11 </a:t>
            </a:r>
            <a:r>
              <a:rPr lang="sv-SE" sz="2400" dirty="0" err="1" smtClean="0">
                <a:cs typeface="Arial" panose="020B0604020202020204" pitchFamily="34" charset="0"/>
              </a:rPr>
              <a:t>to</a:t>
            </a:r>
            <a:r>
              <a:rPr lang="sv-SE" sz="2400" dirty="0" smtClean="0">
                <a:cs typeface="Arial" panose="020B0604020202020204" pitchFamily="34" charset="0"/>
              </a:rPr>
              <a:t> 93-fold </a:t>
            </a:r>
            <a:r>
              <a:rPr lang="sv-SE" sz="2400" dirty="0" err="1" smtClean="0">
                <a:cs typeface="Arial" panose="020B0604020202020204" pitchFamily="34" charset="0"/>
              </a:rPr>
              <a:t>difference</a:t>
            </a:r>
            <a:r>
              <a:rPr lang="sv-SE" sz="2400" dirty="0">
                <a:cs typeface="Arial" panose="020B0604020202020204" pitchFamily="34" charset="0"/>
              </a:rPr>
              <a:t> </a:t>
            </a:r>
            <a:r>
              <a:rPr lang="sv-SE" sz="2400" dirty="0" err="1" smtClean="0">
                <a:cs typeface="Arial" panose="020B0604020202020204" pitchFamily="34" charset="0"/>
              </a:rPr>
              <a:t>between</a:t>
            </a:r>
            <a:r>
              <a:rPr lang="sv-SE" sz="2400" dirty="0" smtClean="0">
                <a:cs typeface="Arial" panose="020B0604020202020204" pitchFamily="34" charset="0"/>
              </a:rPr>
              <a:t> </a:t>
            </a:r>
            <a:r>
              <a:rPr lang="sv-SE" sz="2400" dirty="0" err="1" smtClean="0">
                <a:cs typeface="Arial" panose="020B0604020202020204" pitchFamily="34" charset="0"/>
              </a:rPr>
              <a:t>labs</a:t>
            </a:r>
            <a:endParaRPr lang="sv-SE" sz="2400" dirty="0" smtClean="0">
              <a:cs typeface="Arial" panose="020B0604020202020204" pitchFamily="34" charset="0"/>
            </a:endParaRPr>
          </a:p>
          <a:p>
            <a:r>
              <a:rPr lang="sv-SE" sz="2400" dirty="0" err="1" smtClean="0">
                <a:cs typeface="Arial" panose="020B0604020202020204" pitchFamily="34" charset="0"/>
              </a:rPr>
              <a:t>Poor</a:t>
            </a:r>
            <a:r>
              <a:rPr lang="sv-SE" sz="2400" dirty="0" smtClean="0">
                <a:cs typeface="Arial" panose="020B0604020202020204" pitchFamily="34" charset="0"/>
              </a:rPr>
              <a:t> </a:t>
            </a:r>
            <a:r>
              <a:rPr lang="sv-SE" sz="2400" dirty="0" err="1" smtClean="0">
                <a:cs typeface="Arial" panose="020B0604020202020204" pitchFamily="34" charset="0"/>
              </a:rPr>
              <a:t>reproducibility</a:t>
            </a:r>
            <a:endParaRPr lang="sv-SE" sz="2400" dirty="0" smtClean="0">
              <a:cs typeface="Arial" panose="020B0604020202020204" pitchFamily="34" charset="0"/>
            </a:endParaRPr>
          </a:p>
        </p:txBody>
      </p:sp>
      <p:sp>
        <p:nvSpPr>
          <p:cNvPr id="16" name="textruta 15"/>
          <p:cNvSpPr txBox="1"/>
          <p:nvPr/>
        </p:nvSpPr>
        <p:spPr>
          <a:xfrm>
            <a:off x="4064200" y="5919328"/>
            <a:ext cx="889474" cy="276999"/>
          </a:xfrm>
          <a:prstGeom prst="rect">
            <a:avLst/>
          </a:prstGeom>
          <a:noFill/>
        </p:spPr>
        <p:txBody>
          <a:bodyPr wrap="none" rtlCol="0">
            <a:spAutoFit/>
          </a:bodyPr>
          <a:lstStyle/>
          <a:p>
            <a:r>
              <a:rPr lang="sv-SE" sz="1200" dirty="0" smtClean="0"/>
              <a:t>Ungell et al</a:t>
            </a:r>
            <a:endParaRPr lang="sv-SE" sz="1200" dirty="0"/>
          </a:p>
        </p:txBody>
      </p:sp>
    </p:spTree>
    <p:extLst>
      <p:ext uri="{BB962C8B-B14F-4D97-AF65-F5344CB8AC3E}">
        <p14:creationId xmlns:p14="http://schemas.microsoft.com/office/powerpoint/2010/main" val="21387882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graphicFrame>
        <p:nvGraphicFramePr>
          <p:cNvPr id="8" name="Diagram 7"/>
          <p:cNvGraphicFramePr>
            <a:graphicFrameLocks/>
          </p:cNvGraphicFramePr>
          <p:nvPr>
            <p:extLst>
              <p:ext uri="{D42A27DB-BD31-4B8C-83A1-F6EECF244321}">
                <p14:modId xmlns:p14="http://schemas.microsoft.com/office/powerpoint/2010/main" val="1207580415"/>
              </p:ext>
            </p:extLst>
          </p:nvPr>
        </p:nvGraphicFramePr>
        <p:xfrm>
          <a:off x="278875" y="2204864"/>
          <a:ext cx="4005093" cy="367240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Diagram 8"/>
          <p:cNvGraphicFramePr>
            <a:graphicFrameLocks/>
          </p:cNvGraphicFramePr>
          <p:nvPr>
            <p:extLst>
              <p:ext uri="{D42A27DB-BD31-4B8C-83A1-F6EECF244321}">
                <p14:modId xmlns:p14="http://schemas.microsoft.com/office/powerpoint/2010/main" val="529307045"/>
              </p:ext>
            </p:extLst>
          </p:nvPr>
        </p:nvGraphicFramePr>
        <p:xfrm>
          <a:off x="4763003" y="2132856"/>
          <a:ext cx="3882726" cy="3744416"/>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ruta 2"/>
          <p:cNvSpPr txBox="1"/>
          <p:nvPr/>
        </p:nvSpPr>
        <p:spPr>
          <a:xfrm>
            <a:off x="1259632" y="5931465"/>
            <a:ext cx="2061718" cy="276999"/>
          </a:xfrm>
          <a:prstGeom prst="rect">
            <a:avLst/>
          </a:prstGeom>
          <a:noFill/>
        </p:spPr>
        <p:txBody>
          <a:bodyPr wrap="none" rtlCol="0">
            <a:spAutoFit/>
          </a:bodyPr>
          <a:lstStyle/>
          <a:p>
            <a:r>
              <a:rPr lang="sv-SE" sz="1200" dirty="0" smtClean="0"/>
              <a:t>Matsson, Artursson et al 2005</a:t>
            </a:r>
            <a:endParaRPr lang="sv-SE" sz="1200" dirty="0"/>
          </a:p>
        </p:txBody>
      </p:sp>
      <p:sp>
        <p:nvSpPr>
          <p:cNvPr id="12" name="textruta 11"/>
          <p:cNvSpPr txBox="1"/>
          <p:nvPr/>
        </p:nvSpPr>
        <p:spPr>
          <a:xfrm>
            <a:off x="6046258" y="5912308"/>
            <a:ext cx="1533177" cy="276999"/>
          </a:xfrm>
          <a:prstGeom prst="rect">
            <a:avLst/>
          </a:prstGeom>
          <a:noFill/>
        </p:spPr>
        <p:txBody>
          <a:bodyPr wrap="none" rtlCol="0">
            <a:spAutoFit/>
          </a:bodyPr>
          <a:lstStyle/>
          <a:p>
            <a:r>
              <a:rPr lang="sv-SE" sz="1200" dirty="0" smtClean="0"/>
              <a:t>Lin, </a:t>
            </a:r>
            <a:r>
              <a:rPr lang="sv-SE" sz="1200" dirty="0" err="1" smtClean="0"/>
              <a:t>Skolnik</a:t>
            </a:r>
            <a:r>
              <a:rPr lang="sv-SE" sz="1200" dirty="0" smtClean="0"/>
              <a:t> et al 2010</a:t>
            </a:r>
            <a:endParaRPr lang="sv-SE" sz="1200" dirty="0"/>
          </a:p>
        </p:txBody>
      </p:sp>
      <p:sp>
        <p:nvSpPr>
          <p:cNvPr id="4" name="Rektangel 3"/>
          <p:cNvSpPr/>
          <p:nvPr/>
        </p:nvSpPr>
        <p:spPr>
          <a:xfrm>
            <a:off x="251520" y="1988840"/>
            <a:ext cx="8640960" cy="432048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textruta 12"/>
          <p:cNvSpPr txBox="1"/>
          <p:nvPr/>
        </p:nvSpPr>
        <p:spPr>
          <a:xfrm>
            <a:off x="1392652" y="1957309"/>
            <a:ext cx="6304675" cy="369332"/>
          </a:xfrm>
          <a:prstGeom prst="rect">
            <a:avLst/>
          </a:prstGeom>
          <a:noFill/>
        </p:spPr>
        <p:txBody>
          <a:bodyPr wrap="none" rtlCol="0">
            <a:spAutoFit/>
          </a:bodyPr>
          <a:lstStyle/>
          <a:p>
            <a:r>
              <a:rPr lang="sv-SE" i="1" dirty="0" smtClean="0"/>
              <a:t>     Passive </a:t>
            </a:r>
            <a:r>
              <a:rPr lang="sv-SE" i="1" dirty="0" err="1" smtClean="0"/>
              <a:t>uptake</a:t>
            </a:r>
            <a:r>
              <a:rPr lang="sv-SE" i="1" dirty="0" smtClean="0"/>
              <a:t>			</a:t>
            </a:r>
            <a:r>
              <a:rPr lang="sv-SE" i="1" dirty="0"/>
              <a:t> </a:t>
            </a:r>
            <a:r>
              <a:rPr lang="sv-SE" i="1" dirty="0" smtClean="0"/>
              <a:t>                  Passive + </a:t>
            </a:r>
            <a:r>
              <a:rPr lang="sv-SE" i="1" dirty="0" err="1" smtClean="0"/>
              <a:t>efflux</a:t>
            </a:r>
            <a:endParaRPr lang="sv-SE" i="1" dirty="0"/>
          </a:p>
        </p:txBody>
      </p:sp>
      <p:sp>
        <p:nvSpPr>
          <p:cNvPr id="5" name="textruta 4"/>
          <p:cNvSpPr txBox="1"/>
          <p:nvPr/>
        </p:nvSpPr>
        <p:spPr>
          <a:xfrm>
            <a:off x="1669095" y="3897272"/>
            <a:ext cx="6162785" cy="954107"/>
          </a:xfrm>
          <a:prstGeom prst="rect">
            <a:avLst/>
          </a:prstGeom>
          <a:solidFill>
            <a:schemeClr val="bg1">
              <a:lumMod val="75000"/>
            </a:schemeClr>
          </a:solidFill>
        </p:spPr>
        <p:txBody>
          <a:bodyPr wrap="square" rtlCol="0">
            <a:spAutoFit/>
          </a:bodyPr>
          <a:lstStyle/>
          <a:p>
            <a:pPr algn="ctr"/>
            <a:r>
              <a:rPr lang="sv-SE" sz="2800" b="1" dirty="0" err="1" smtClean="0">
                <a:solidFill>
                  <a:schemeClr val="bg1"/>
                </a:solidFill>
              </a:rPr>
              <a:t>Compounds</a:t>
            </a:r>
            <a:r>
              <a:rPr lang="sv-SE" sz="2800" b="1" dirty="0" smtClean="0">
                <a:solidFill>
                  <a:schemeClr val="bg1"/>
                </a:solidFill>
              </a:rPr>
              <a:t> </a:t>
            </a:r>
            <a:r>
              <a:rPr lang="sv-SE" sz="2800" b="1" dirty="0" err="1" smtClean="0">
                <a:solidFill>
                  <a:schemeClr val="bg1"/>
                </a:solidFill>
              </a:rPr>
              <a:t>with</a:t>
            </a:r>
            <a:r>
              <a:rPr lang="sv-SE" sz="2800" b="1" dirty="0" smtClean="0">
                <a:solidFill>
                  <a:schemeClr val="bg1"/>
                </a:solidFill>
              </a:rPr>
              <a:t> </a:t>
            </a:r>
            <a:r>
              <a:rPr lang="sv-SE" sz="2800" b="1" dirty="0" err="1" smtClean="0">
                <a:solidFill>
                  <a:schemeClr val="bg1"/>
                </a:solidFill>
              </a:rPr>
              <a:t>very</a:t>
            </a:r>
            <a:r>
              <a:rPr lang="sv-SE" sz="2800" b="1" dirty="0" smtClean="0">
                <a:solidFill>
                  <a:schemeClr val="bg1"/>
                </a:solidFill>
              </a:rPr>
              <a:t> </a:t>
            </a:r>
            <a:r>
              <a:rPr lang="sv-SE" sz="2800" b="1" dirty="0" err="1" smtClean="0">
                <a:solidFill>
                  <a:schemeClr val="bg1"/>
                </a:solidFill>
              </a:rPr>
              <a:t>low</a:t>
            </a:r>
            <a:r>
              <a:rPr lang="sv-SE" sz="2800" b="1" dirty="0" smtClean="0">
                <a:solidFill>
                  <a:schemeClr val="bg1"/>
                </a:solidFill>
              </a:rPr>
              <a:t> </a:t>
            </a:r>
            <a:r>
              <a:rPr lang="sv-SE" sz="2800" b="1" dirty="0" err="1" smtClean="0">
                <a:solidFill>
                  <a:schemeClr val="bg1"/>
                </a:solidFill>
              </a:rPr>
              <a:t>solubility</a:t>
            </a:r>
            <a:r>
              <a:rPr lang="sv-SE" sz="2800" b="1" dirty="0" smtClean="0">
                <a:solidFill>
                  <a:schemeClr val="bg1"/>
                </a:solidFill>
              </a:rPr>
              <a:t> </a:t>
            </a:r>
          </a:p>
          <a:p>
            <a:pPr algn="ctr"/>
            <a:r>
              <a:rPr lang="sv-SE" sz="2800" b="1" dirty="0" smtClean="0">
                <a:solidFill>
                  <a:schemeClr val="bg1"/>
                </a:solidFill>
              </a:rPr>
              <a:t>and </a:t>
            </a:r>
            <a:r>
              <a:rPr lang="sv-SE" sz="2800" b="1" dirty="0" err="1" smtClean="0">
                <a:solidFill>
                  <a:schemeClr val="bg1"/>
                </a:solidFill>
              </a:rPr>
              <a:t>recov</a:t>
            </a:r>
            <a:r>
              <a:rPr lang="sv-SE" sz="2800" b="1" dirty="0" err="1">
                <a:solidFill>
                  <a:schemeClr val="bg1"/>
                </a:solidFill>
              </a:rPr>
              <a:t>e</a:t>
            </a:r>
            <a:r>
              <a:rPr lang="sv-SE" sz="2800" b="1" dirty="0" err="1" smtClean="0">
                <a:solidFill>
                  <a:schemeClr val="bg1"/>
                </a:solidFill>
              </a:rPr>
              <a:t>ry</a:t>
            </a:r>
            <a:r>
              <a:rPr lang="sv-SE" sz="2800" b="1" dirty="0" smtClean="0">
                <a:solidFill>
                  <a:schemeClr val="bg1"/>
                </a:solidFill>
              </a:rPr>
              <a:t> not </a:t>
            </a:r>
            <a:r>
              <a:rPr lang="sv-SE" sz="2800" b="1" dirty="0" err="1" smtClean="0">
                <a:solidFill>
                  <a:schemeClr val="bg1"/>
                </a:solidFill>
              </a:rPr>
              <a:t>included</a:t>
            </a:r>
            <a:endParaRPr lang="sv-SE" sz="2800" b="1" dirty="0">
              <a:solidFill>
                <a:schemeClr val="bg1"/>
              </a:solidFill>
            </a:endParaRPr>
          </a:p>
        </p:txBody>
      </p:sp>
      <p:sp>
        <p:nvSpPr>
          <p:cNvPr id="14" name="textruta 13"/>
          <p:cNvSpPr txBox="1"/>
          <p:nvPr/>
        </p:nvSpPr>
        <p:spPr>
          <a:xfrm>
            <a:off x="404481" y="1196752"/>
            <a:ext cx="8208912" cy="523220"/>
          </a:xfrm>
          <a:prstGeom prst="rect">
            <a:avLst/>
          </a:prstGeom>
          <a:noFill/>
        </p:spPr>
        <p:txBody>
          <a:bodyPr wrap="square" rtlCol="0">
            <a:spAutoFit/>
          </a:bodyPr>
          <a:lstStyle/>
          <a:p>
            <a:r>
              <a:rPr lang="sv-SE" sz="2800" i="1" dirty="0" smtClean="0">
                <a:cs typeface="Arial" panose="020B0604020202020204" pitchFamily="34" charset="0"/>
              </a:rPr>
              <a:t>Caco-2 – </a:t>
            </a:r>
            <a:r>
              <a:rPr lang="sv-SE" sz="2800" i="1" dirty="0" err="1" smtClean="0">
                <a:cs typeface="Arial" panose="020B0604020202020204" pitchFamily="34" charset="0"/>
              </a:rPr>
              <a:t>issues</a:t>
            </a:r>
            <a:r>
              <a:rPr lang="sv-SE" sz="2800" i="1" dirty="0" smtClean="0">
                <a:cs typeface="Arial" panose="020B0604020202020204" pitchFamily="34" charset="0"/>
              </a:rPr>
              <a:t> </a:t>
            </a:r>
            <a:r>
              <a:rPr lang="sv-SE" sz="2800" i="1" dirty="0" err="1" smtClean="0">
                <a:cs typeface="Arial" panose="020B0604020202020204" pitchFamily="34" charset="0"/>
              </a:rPr>
              <a:t>with</a:t>
            </a:r>
            <a:r>
              <a:rPr lang="sv-SE" sz="2800" i="1" dirty="0" smtClean="0">
                <a:cs typeface="Arial" panose="020B0604020202020204" pitchFamily="34" charset="0"/>
              </a:rPr>
              <a:t> </a:t>
            </a:r>
            <a:r>
              <a:rPr lang="sv-SE" sz="2800" i="1" dirty="0" err="1" smtClean="0">
                <a:cs typeface="Arial" panose="020B0604020202020204" pitchFamily="34" charset="0"/>
              </a:rPr>
              <a:t>low</a:t>
            </a:r>
            <a:r>
              <a:rPr lang="sv-SE" sz="2800" i="1" dirty="0" smtClean="0">
                <a:cs typeface="Arial" panose="020B0604020202020204" pitchFamily="34" charset="0"/>
              </a:rPr>
              <a:t> </a:t>
            </a:r>
            <a:r>
              <a:rPr lang="sv-SE" sz="2800" i="1" dirty="0" err="1" smtClean="0">
                <a:cs typeface="Arial" panose="020B0604020202020204" pitchFamily="34" charset="0"/>
              </a:rPr>
              <a:t>solubility</a:t>
            </a:r>
            <a:r>
              <a:rPr lang="sv-SE" sz="2800" i="1" dirty="0" smtClean="0">
                <a:cs typeface="Arial" panose="020B0604020202020204" pitchFamily="34" charset="0"/>
              </a:rPr>
              <a:t> and </a:t>
            </a:r>
            <a:r>
              <a:rPr lang="sv-SE" sz="2800" i="1" dirty="0" err="1" smtClean="0">
                <a:cs typeface="Arial" panose="020B0604020202020204" pitchFamily="34" charset="0"/>
              </a:rPr>
              <a:t>recovery</a:t>
            </a:r>
            <a:endParaRPr lang="sv-SE" sz="2800" i="1" dirty="0" smtClean="0">
              <a:cs typeface="Arial" panose="020B0604020202020204" pitchFamily="34" charset="0"/>
            </a:endParaRPr>
          </a:p>
        </p:txBody>
      </p:sp>
    </p:spTree>
    <p:extLst>
      <p:ext uri="{BB962C8B-B14F-4D97-AF65-F5344CB8AC3E}">
        <p14:creationId xmlns:p14="http://schemas.microsoft.com/office/powerpoint/2010/main" val="26264499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11" name="textruta 10"/>
          <p:cNvSpPr txBox="1"/>
          <p:nvPr/>
        </p:nvSpPr>
        <p:spPr>
          <a:xfrm>
            <a:off x="404481" y="1196752"/>
            <a:ext cx="8208912" cy="523220"/>
          </a:xfrm>
          <a:prstGeom prst="rect">
            <a:avLst/>
          </a:prstGeom>
          <a:noFill/>
        </p:spPr>
        <p:txBody>
          <a:bodyPr wrap="square" rtlCol="0">
            <a:spAutoFit/>
          </a:bodyPr>
          <a:lstStyle/>
          <a:p>
            <a:r>
              <a:rPr lang="sv-SE" sz="2800" i="1" dirty="0" smtClean="0">
                <a:cs typeface="Arial" panose="020B0604020202020204" pitchFamily="34" charset="0"/>
              </a:rPr>
              <a:t>Caco-2 – </a:t>
            </a:r>
            <a:r>
              <a:rPr lang="sv-SE" sz="2800" i="1" dirty="0" err="1" smtClean="0">
                <a:cs typeface="Arial" panose="020B0604020202020204" pitchFamily="34" charset="0"/>
              </a:rPr>
              <a:t>issues</a:t>
            </a:r>
            <a:r>
              <a:rPr lang="sv-SE" sz="2800" i="1" dirty="0" smtClean="0">
                <a:cs typeface="Arial" panose="020B0604020202020204" pitchFamily="34" charset="0"/>
              </a:rPr>
              <a:t> </a:t>
            </a:r>
            <a:r>
              <a:rPr lang="sv-SE" sz="2800" i="1" dirty="0" err="1" smtClean="0">
                <a:cs typeface="Arial" panose="020B0604020202020204" pitchFamily="34" charset="0"/>
              </a:rPr>
              <a:t>with</a:t>
            </a:r>
            <a:r>
              <a:rPr lang="sv-SE" sz="2800" i="1" dirty="0" smtClean="0">
                <a:cs typeface="Arial" panose="020B0604020202020204" pitchFamily="34" charset="0"/>
              </a:rPr>
              <a:t> </a:t>
            </a:r>
            <a:r>
              <a:rPr lang="sv-SE" sz="2800" i="1" dirty="0" err="1" smtClean="0">
                <a:cs typeface="Arial" panose="020B0604020202020204" pitchFamily="34" charset="0"/>
              </a:rPr>
              <a:t>low</a:t>
            </a:r>
            <a:r>
              <a:rPr lang="sv-SE" sz="2800" i="1" dirty="0" smtClean="0">
                <a:cs typeface="Arial" panose="020B0604020202020204" pitchFamily="34" charset="0"/>
              </a:rPr>
              <a:t> </a:t>
            </a:r>
            <a:r>
              <a:rPr lang="sv-SE" sz="2800" i="1" dirty="0" err="1" smtClean="0">
                <a:cs typeface="Arial" panose="020B0604020202020204" pitchFamily="34" charset="0"/>
              </a:rPr>
              <a:t>solubility</a:t>
            </a:r>
            <a:r>
              <a:rPr lang="sv-SE" sz="2800" i="1" dirty="0" smtClean="0">
                <a:cs typeface="Arial" panose="020B0604020202020204" pitchFamily="34" charset="0"/>
              </a:rPr>
              <a:t> and </a:t>
            </a:r>
            <a:r>
              <a:rPr lang="sv-SE" sz="2800" i="1" dirty="0" err="1" smtClean="0">
                <a:cs typeface="Arial" panose="020B0604020202020204" pitchFamily="34" charset="0"/>
              </a:rPr>
              <a:t>recovery</a:t>
            </a:r>
            <a:endParaRPr lang="sv-SE" sz="2800" i="1" dirty="0" smtClean="0">
              <a:cs typeface="Arial" panose="020B0604020202020204" pitchFamily="34" charset="0"/>
            </a:endParaRPr>
          </a:p>
        </p:txBody>
      </p:sp>
      <p:sp>
        <p:nvSpPr>
          <p:cNvPr id="14" name="Rektangel 13"/>
          <p:cNvSpPr/>
          <p:nvPr/>
        </p:nvSpPr>
        <p:spPr>
          <a:xfrm>
            <a:off x="251520" y="2132856"/>
            <a:ext cx="8640960" cy="3456384"/>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339331" y="2348880"/>
            <a:ext cx="8465337" cy="3016210"/>
          </a:xfrm>
          <a:prstGeom prst="rect">
            <a:avLst/>
          </a:prstGeom>
        </p:spPr>
        <p:txBody>
          <a:bodyPr wrap="square">
            <a:spAutoFit/>
          </a:bodyPr>
          <a:lstStyle/>
          <a:p>
            <a:r>
              <a:rPr lang="sv-SE" altLang="sv-SE" sz="2000" dirty="0" smtClean="0">
                <a:cs typeface="Times New Roman" pitchFamily="18" charset="0"/>
              </a:rPr>
              <a:t>”E</a:t>
            </a:r>
            <a:r>
              <a:rPr lang="en-US" altLang="sv-SE" sz="2000" dirty="0" err="1" smtClean="0">
                <a:cs typeface="Times New Roman" pitchFamily="18" charset="0"/>
              </a:rPr>
              <a:t>stimated</a:t>
            </a:r>
            <a:r>
              <a:rPr lang="en-US" altLang="sv-SE" sz="2000" dirty="0" smtClean="0">
                <a:cs typeface="Times New Roman" pitchFamily="18" charset="0"/>
              </a:rPr>
              <a:t> that 40</a:t>
            </a:r>
            <a:r>
              <a:rPr lang="en-US" altLang="sv-SE" sz="2000" dirty="0">
                <a:cs typeface="Times New Roman" pitchFamily="18" charset="0"/>
              </a:rPr>
              <a:t>% of</a:t>
            </a:r>
            <a:r>
              <a:rPr lang="sv-SE" altLang="sv-SE" sz="2000" dirty="0">
                <a:cs typeface="Times New Roman" pitchFamily="18" charset="0"/>
              </a:rPr>
              <a:t> </a:t>
            </a:r>
            <a:r>
              <a:rPr lang="en-US" altLang="sv-SE" sz="2000" dirty="0">
                <a:cs typeface="Times New Roman" pitchFamily="18" charset="0"/>
              </a:rPr>
              <a:t>all newly developed drugs are poorly soluble or insoluble in water</a:t>
            </a:r>
            <a:r>
              <a:rPr lang="en-US" altLang="sv-SE" sz="2000" dirty="0" smtClean="0">
                <a:cs typeface="Times New Roman" pitchFamily="18" charset="0"/>
              </a:rPr>
              <a:t>.” </a:t>
            </a:r>
            <a:r>
              <a:rPr lang="en-US" altLang="sv-SE" dirty="0" smtClean="0">
                <a:cs typeface="Times New Roman" pitchFamily="18" charset="0"/>
              </a:rPr>
              <a:t>/ </a:t>
            </a:r>
            <a:r>
              <a:rPr lang="en-US" altLang="sv-SE" dirty="0" err="1">
                <a:cs typeface="Times New Roman" pitchFamily="18" charset="0"/>
              </a:rPr>
              <a:t>Naseem</a:t>
            </a:r>
            <a:r>
              <a:rPr lang="en-US" altLang="sv-SE" dirty="0">
                <a:cs typeface="Times New Roman" pitchFamily="18" charset="0"/>
              </a:rPr>
              <a:t> et al. </a:t>
            </a:r>
            <a:r>
              <a:rPr lang="sv-SE" altLang="sv-SE" i="1" dirty="0" err="1">
                <a:cs typeface="Times New Roman" pitchFamily="18" charset="0"/>
              </a:rPr>
              <a:t>Int</a:t>
            </a:r>
            <a:r>
              <a:rPr lang="sv-SE" altLang="sv-SE" i="1" dirty="0">
                <a:cs typeface="Times New Roman" pitchFamily="18" charset="0"/>
              </a:rPr>
              <a:t>. J. </a:t>
            </a:r>
            <a:r>
              <a:rPr lang="sv-SE" altLang="sv-SE" i="1" dirty="0" err="1">
                <a:cs typeface="Times New Roman" pitchFamily="18" charset="0"/>
              </a:rPr>
              <a:t>Pharm</a:t>
            </a:r>
            <a:r>
              <a:rPr lang="sv-SE" altLang="sv-SE" dirty="0">
                <a:cs typeface="Times New Roman" pitchFamily="18" charset="0"/>
              </a:rPr>
              <a:t>., </a:t>
            </a:r>
            <a:r>
              <a:rPr lang="sv-SE" altLang="sv-SE" dirty="0" smtClean="0">
                <a:cs typeface="Times New Roman" pitchFamily="18" charset="0"/>
              </a:rPr>
              <a:t>2004.</a:t>
            </a:r>
            <a:endParaRPr lang="sv-SE" altLang="sv-SE" dirty="0">
              <a:cs typeface="Times New Roman" pitchFamily="18" charset="0"/>
            </a:endParaRPr>
          </a:p>
          <a:p>
            <a:endParaRPr lang="en-US" sz="2000" dirty="0" smtClean="0"/>
          </a:p>
          <a:p>
            <a:endParaRPr lang="en-US" sz="2000" dirty="0"/>
          </a:p>
          <a:p>
            <a:r>
              <a:rPr lang="en-US" sz="2000" dirty="0" smtClean="0"/>
              <a:t>“1/8 of Novartis compounds </a:t>
            </a:r>
            <a:r>
              <a:rPr lang="en-US" sz="2000" dirty="0"/>
              <a:t>(44% of low solubility </a:t>
            </a:r>
            <a:r>
              <a:rPr lang="en-US" sz="2000" dirty="0" err="1" smtClean="0"/>
              <a:t>cmpds</a:t>
            </a:r>
            <a:r>
              <a:rPr lang="en-US" sz="2000" dirty="0" smtClean="0"/>
              <a:t>) were subject to low recovery (&lt;30%) in Caco-2 screen”.</a:t>
            </a:r>
          </a:p>
          <a:p>
            <a:endParaRPr lang="en-US" sz="1000" dirty="0" smtClean="0"/>
          </a:p>
          <a:p>
            <a:r>
              <a:rPr lang="en-US" sz="2000" dirty="0" smtClean="0"/>
              <a:t>“</a:t>
            </a:r>
            <a:r>
              <a:rPr lang="en-US" sz="2000" dirty="0"/>
              <a:t>Poor recovery (due to nonspecific drug binding to plastic devices and cells; in particular for lipophilic compounds) is often seen and also neglected in data interpretation.” </a:t>
            </a:r>
            <a:r>
              <a:rPr lang="en-US" dirty="0" smtClean="0"/>
              <a:t>/ </a:t>
            </a:r>
            <a:r>
              <a:rPr lang="en-US" dirty="0" err="1" smtClean="0"/>
              <a:t>Skolnik</a:t>
            </a:r>
            <a:r>
              <a:rPr lang="en-US" dirty="0" smtClean="0"/>
              <a:t> </a:t>
            </a:r>
            <a:r>
              <a:rPr lang="en-US" dirty="0"/>
              <a:t>et al </a:t>
            </a:r>
            <a:r>
              <a:rPr lang="en-US" i="1" dirty="0"/>
              <a:t>J </a:t>
            </a:r>
            <a:r>
              <a:rPr lang="en-US" i="1" dirty="0" err="1"/>
              <a:t>Ph</a:t>
            </a:r>
            <a:r>
              <a:rPr lang="en-US" i="1" dirty="0"/>
              <a:t> </a:t>
            </a:r>
            <a:r>
              <a:rPr lang="en-US" i="1" dirty="0" err="1"/>
              <a:t>Sci</a:t>
            </a:r>
            <a:r>
              <a:rPr lang="en-US" i="1" dirty="0"/>
              <a:t> </a:t>
            </a:r>
            <a:r>
              <a:rPr lang="en-US" dirty="0" smtClean="0"/>
              <a:t>2010.</a:t>
            </a:r>
          </a:p>
        </p:txBody>
      </p:sp>
    </p:spTree>
    <p:extLst>
      <p:ext uri="{BB962C8B-B14F-4D97-AF65-F5344CB8AC3E}">
        <p14:creationId xmlns:p14="http://schemas.microsoft.com/office/powerpoint/2010/main" val="25769367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1102296" y="5701199"/>
            <a:ext cx="1152128"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Rektangel 15"/>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4931" y="1786763"/>
            <a:ext cx="5095341" cy="4637904"/>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
        <p:nvSpPr>
          <p:cNvPr id="18" name="textruta 17"/>
          <p:cNvSpPr txBox="1"/>
          <p:nvPr/>
        </p:nvSpPr>
        <p:spPr>
          <a:xfrm>
            <a:off x="404481" y="1196752"/>
            <a:ext cx="8208912" cy="646331"/>
          </a:xfrm>
          <a:prstGeom prst="rect">
            <a:avLst/>
          </a:prstGeom>
          <a:noFill/>
        </p:spPr>
        <p:txBody>
          <a:bodyPr wrap="square" rtlCol="0">
            <a:spAutoFit/>
          </a:bodyPr>
          <a:lstStyle/>
          <a:p>
            <a:r>
              <a:rPr lang="sv-SE" sz="2800" i="1" dirty="0" smtClean="0">
                <a:cs typeface="Arial" panose="020B0604020202020204" pitchFamily="34" charset="0"/>
              </a:rPr>
              <a:t>Human </a:t>
            </a:r>
            <a:r>
              <a:rPr lang="sv-SE" sz="2800" i="1" dirty="0" err="1" smtClean="0">
                <a:cs typeface="Arial" panose="020B0604020202020204" pitchFamily="34" charset="0"/>
              </a:rPr>
              <a:t>intestinal</a:t>
            </a:r>
            <a:r>
              <a:rPr lang="sv-SE" sz="2800" i="1" dirty="0" smtClean="0">
                <a:cs typeface="Arial" panose="020B0604020202020204" pitchFamily="34" charset="0"/>
              </a:rPr>
              <a:t> in-</a:t>
            </a:r>
            <a:r>
              <a:rPr lang="sv-SE" sz="2800" i="1" dirty="0" err="1" smtClean="0">
                <a:cs typeface="Arial" panose="020B0604020202020204" pitchFamily="34" charset="0"/>
              </a:rPr>
              <a:t>vivo</a:t>
            </a:r>
            <a:r>
              <a:rPr lang="sv-SE" sz="2800" i="1" dirty="0" smtClean="0">
                <a:cs typeface="Arial" panose="020B0604020202020204" pitchFamily="34" charset="0"/>
              </a:rPr>
              <a:t> </a:t>
            </a:r>
            <a:r>
              <a:rPr lang="sv-SE" sz="2800" i="1" dirty="0" err="1">
                <a:cs typeface="Arial" panose="020B0604020202020204" pitchFamily="34" charset="0"/>
              </a:rPr>
              <a:t>P</a:t>
            </a:r>
            <a:r>
              <a:rPr lang="sv-SE" sz="2400" i="1" dirty="0" err="1">
                <a:cs typeface="Arial" panose="020B0604020202020204" pitchFamily="34" charset="0"/>
              </a:rPr>
              <a:t>e</a:t>
            </a:r>
            <a:r>
              <a:rPr lang="sv-SE" sz="3600" i="1" dirty="0">
                <a:cs typeface="Arial" panose="020B0604020202020204" pitchFamily="34" charset="0"/>
              </a:rPr>
              <a:t> </a:t>
            </a:r>
            <a:r>
              <a:rPr lang="sv-SE" sz="2000" i="1" dirty="0">
                <a:cs typeface="Arial" panose="020B0604020202020204" pitchFamily="34" charset="0"/>
              </a:rPr>
              <a:t>(</a:t>
            </a:r>
            <a:r>
              <a:rPr lang="sv-SE" sz="2000" i="1" dirty="0" err="1" smtClean="0">
                <a:cs typeface="Arial" panose="020B0604020202020204" pitchFamily="34" charset="0"/>
              </a:rPr>
              <a:t>Loc</a:t>
            </a:r>
            <a:r>
              <a:rPr lang="sv-SE" sz="2000" i="1" dirty="0" smtClean="0">
                <a:cs typeface="Arial" panose="020B0604020202020204" pitchFamily="34" charset="0"/>
              </a:rPr>
              <a:t>-I-Gut </a:t>
            </a:r>
            <a:r>
              <a:rPr lang="sv-SE" sz="2000" i="1" dirty="0" err="1" smtClean="0">
                <a:cs typeface="Arial" panose="020B0604020202020204" pitchFamily="34" charset="0"/>
              </a:rPr>
              <a:t>measurements</a:t>
            </a:r>
            <a:r>
              <a:rPr lang="sv-SE" sz="2000" i="1" dirty="0" smtClean="0">
                <a:cs typeface="Arial" panose="020B0604020202020204" pitchFamily="34" charset="0"/>
              </a:rPr>
              <a:t>)</a:t>
            </a:r>
          </a:p>
        </p:txBody>
      </p:sp>
      <p:sp>
        <p:nvSpPr>
          <p:cNvPr id="19" name="textruta 18"/>
          <p:cNvSpPr txBox="1"/>
          <p:nvPr/>
        </p:nvSpPr>
        <p:spPr>
          <a:xfrm>
            <a:off x="6118915" y="6424666"/>
            <a:ext cx="2465483" cy="276999"/>
          </a:xfrm>
          <a:prstGeom prst="rect">
            <a:avLst/>
          </a:prstGeom>
          <a:noFill/>
        </p:spPr>
        <p:txBody>
          <a:bodyPr wrap="none" rtlCol="0">
            <a:spAutoFit/>
          </a:bodyPr>
          <a:lstStyle/>
          <a:p>
            <a:r>
              <a:rPr lang="sv-SE" sz="1200" dirty="0" smtClean="0"/>
              <a:t>Fagerholm, J </a:t>
            </a:r>
            <a:r>
              <a:rPr lang="sv-SE" sz="1200" dirty="0" err="1" smtClean="0"/>
              <a:t>Pharm</a:t>
            </a:r>
            <a:r>
              <a:rPr lang="sv-SE" sz="1200" dirty="0" smtClean="0"/>
              <a:t> </a:t>
            </a:r>
            <a:r>
              <a:rPr lang="sv-SE" sz="1200" dirty="0" err="1" smtClean="0"/>
              <a:t>Pharmacol</a:t>
            </a:r>
            <a:r>
              <a:rPr lang="sv-SE" sz="1200" dirty="0" smtClean="0"/>
              <a:t> 2007</a:t>
            </a:r>
            <a:endParaRPr lang="sv-SE" sz="1200" dirty="0"/>
          </a:p>
        </p:txBody>
      </p:sp>
      <p:cxnSp>
        <p:nvCxnSpPr>
          <p:cNvPr id="8" name="Rak 7"/>
          <p:cNvCxnSpPr/>
          <p:nvPr/>
        </p:nvCxnSpPr>
        <p:spPr>
          <a:xfrm>
            <a:off x="6306207" y="2017986"/>
            <a:ext cx="7624" cy="3783466"/>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9" name="Rak 8"/>
          <p:cNvCxnSpPr/>
          <p:nvPr/>
        </p:nvCxnSpPr>
        <p:spPr>
          <a:xfrm>
            <a:off x="2729804" y="2434447"/>
            <a:ext cx="4013896" cy="3953"/>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36895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1102296" y="5701199"/>
            <a:ext cx="1152128"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Rektangel 15"/>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17" name="textruta 16"/>
          <p:cNvSpPr txBox="1"/>
          <p:nvPr/>
        </p:nvSpPr>
        <p:spPr>
          <a:xfrm>
            <a:off x="395536" y="398201"/>
            <a:ext cx="6457217" cy="584775"/>
          </a:xfrm>
          <a:prstGeom prst="rect">
            <a:avLst/>
          </a:prstGeom>
          <a:solidFill>
            <a:srgbClr val="DCE6F2"/>
          </a:solidFill>
        </p:spPr>
        <p:txBody>
          <a:bodyPr wrap="none" rtlCol="0">
            <a:spAutoFit/>
          </a:bodyPr>
          <a:lstStyle/>
          <a:p>
            <a:r>
              <a:rPr lang="sv-SE" sz="3200" b="1" i="1" dirty="0" smtClean="0">
                <a:latin typeface="Arial" panose="020B0604020202020204" pitchFamily="34" charset="0"/>
                <a:cs typeface="Arial" panose="020B0604020202020204" pitchFamily="34" charset="0"/>
              </a:rPr>
              <a:t>I</a:t>
            </a:r>
            <a:r>
              <a:rPr lang="sv-SE" sz="2800" b="1" i="1" dirty="0" smtClean="0">
                <a:latin typeface="Arial" panose="020B0604020202020204" pitchFamily="34" charset="0"/>
                <a:cs typeface="Arial" panose="020B0604020202020204" pitchFamily="34" charset="0"/>
              </a:rPr>
              <a:t>N-VIVO</a:t>
            </a:r>
            <a:r>
              <a:rPr lang="sv-SE" sz="3200" b="1" dirty="0" smtClean="0">
                <a:latin typeface="Arial" panose="020B0604020202020204" pitchFamily="34" charset="0"/>
                <a:cs typeface="Arial" panose="020B0604020202020204" pitchFamily="34" charset="0"/>
              </a:rPr>
              <a:t> S</a:t>
            </a:r>
            <a:r>
              <a:rPr lang="sv-SE" sz="2800" b="1" dirty="0" smtClean="0">
                <a:latin typeface="Arial" panose="020B0604020202020204" pitchFamily="34" charset="0"/>
                <a:cs typeface="Arial" panose="020B0604020202020204" pitchFamily="34" charset="0"/>
              </a:rPr>
              <a:t>OLUBILITY</a:t>
            </a:r>
            <a:r>
              <a:rPr lang="sv-SE" sz="3200" b="1" dirty="0" smtClean="0">
                <a:latin typeface="Arial" panose="020B0604020202020204" pitchFamily="34" charset="0"/>
                <a:cs typeface="Arial" panose="020B0604020202020204" pitchFamily="34" charset="0"/>
              </a:rPr>
              <a:t>/D</a:t>
            </a:r>
            <a:r>
              <a:rPr lang="sv-SE" sz="2800" b="1" dirty="0" smtClean="0">
                <a:latin typeface="Arial" panose="020B0604020202020204" pitchFamily="34" charset="0"/>
                <a:cs typeface="Arial" panose="020B0604020202020204" pitchFamily="34" charset="0"/>
              </a:rPr>
              <a:t>ISSOLUTION</a:t>
            </a:r>
            <a:endParaRPr lang="sv-SE" sz="2800" b="1" dirty="0">
              <a:latin typeface="Arial" panose="020B0604020202020204" pitchFamily="34" charset="0"/>
              <a:cs typeface="Arial" panose="020B0604020202020204" pitchFamily="34" charset="0"/>
            </a:endParaRP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3708" y="1827607"/>
            <a:ext cx="5256584" cy="47355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ruta 10"/>
          <p:cNvSpPr txBox="1"/>
          <p:nvPr/>
        </p:nvSpPr>
        <p:spPr>
          <a:xfrm>
            <a:off x="404480" y="1196752"/>
            <a:ext cx="8992056" cy="523220"/>
          </a:xfrm>
          <a:prstGeom prst="rect">
            <a:avLst/>
          </a:prstGeom>
          <a:noFill/>
        </p:spPr>
        <p:txBody>
          <a:bodyPr wrap="square" rtlCol="0">
            <a:spAutoFit/>
          </a:bodyPr>
          <a:lstStyle/>
          <a:p>
            <a:r>
              <a:rPr lang="sv-SE" sz="2800" i="1" dirty="0" smtClean="0">
                <a:cs typeface="Arial" panose="020B0604020202020204" pitchFamily="34" charset="0"/>
              </a:rPr>
              <a:t>In-vitro aq. </a:t>
            </a:r>
            <a:r>
              <a:rPr lang="sv-SE" sz="2800" i="1" dirty="0" err="1" smtClean="0">
                <a:cs typeface="Arial" panose="020B0604020202020204" pitchFamily="34" charset="0"/>
              </a:rPr>
              <a:t>solubility</a:t>
            </a:r>
            <a:r>
              <a:rPr lang="sv-SE" sz="2800" i="1" dirty="0" smtClean="0">
                <a:cs typeface="Arial" panose="020B0604020202020204" pitchFamily="34" charset="0"/>
              </a:rPr>
              <a:t> </a:t>
            </a:r>
            <a:r>
              <a:rPr lang="sv-SE" sz="2000" i="1" dirty="0" smtClean="0">
                <a:cs typeface="Arial" panose="020B0604020202020204" pitchFamily="34" charset="0"/>
              </a:rPr>
              <a:t>(</a:t>
            </a:r>
            <a:r>
              <a:rPr lang="sv-SE" sz="2000" i="1" dirty="0" err="1" smtClean="0">
                <a:cs typeface="Arial" panose="020B0604020202020204" pitchFamily="34" charset="0"/>
              </a:rPr>
              <a:t>Dose</a:t>
            </a:r>
            <a:r>
              <a:rPr lang="sv-SE" sz="2000" i="1" dirty="0" smtClean="0">
                <a:cs typeface="Arial" panose="020B0604020202020204" pitchFamily="34" charset="0"/>
              </a:rPr>
              <a:t> </a:t>
            </a:r>
            <a:r>
              <a:rPr lang="sv-SE" sz="2000" i="1" dirty="0" err="1" smtClean="0">
                <a:cs typeface="Arial" panose="020B0604020202020204" pitchFamily="34" charset="0"/>
              </a:rPr>
              <a:t>number</a:t>
            </a:r>
            <a:r>
              <a:rPr lang="sv-SE" sz="2000" i="1" dirty="0" smtClean="0">
                <a:cs typeface="Arial" panose="020B0604020202020204" pitchFamily="34" charset="0"/>
              </a:rPr>
              <a:t>=</a:t>
            </a:r>
            <a:r>
              <a:rPr lang="sv-SE" sz="2000" i="1" dirty="0" err="1" smtClean="0">
                <a:cs typeface="Arial" panose="020B0604020202020204" pitchFamily="34" charset="0"/>
              </a:rPr>
              <a:t>highest</a:t>
            </a:r>
            <a:r>
              <a:rPr lang="sv-SE" sz="2000" i="1" dirty="0" smtClean="0">
                <a:cs typeface="Arial" panose="020B0604020202020204" pitchFamily="34" charset="0"/>
              </a:rPr>
              <a:t> GI </a:t>
            </a:r>
            <a:r>
              <a:rPr lang="sv-SE" sz="2000" i="1" dirty="0" err="1" smtClean="0">
                <a:cs typeface="Arial" panose="020B0604020202020204" pitchFamily="34" charset="0"/>
              </a:rPr>
              <a:t>conc</a:t>
            </a:r>
            <a:r>
              <a:rPr lang="sv-SE" sz="2000" i="1" dirty="0" smtClean="0">
                <a:cs typeface="Arial" panose="020B0604020202020204" pitchFamily="34" charset="0"/>
              </a:rPr>
              <a:t>. / </a:t>
            </a:r>
            <a:r>
              <a:rPr lang="sv-SE" sz="2000" i="1" dirty="0" err="1" smtClean="0">
                <a:cs typeface="Arial" panose="020B0604020202020204" pitchFamily="34" charset="0"/>
              </a:rPr>
              <a:t>solubility</a:t>
            </a:r>
            <a:r>
              <a:rPr lang="sv-SE" sz="2000" i="1" dirty="0" smtClean="0">
                <a:cs typeface="Arial" panose="020B0604020202020204" pitchFamily="34" charset="0"/>
              </a:rPr>
              <a:t>)</a:t>
            </a:r>
          </a:p>
        </p:txBody>
      </p:sp>
      <p:sp>
        <p:nvSpPr>
          <p:cNvPr id="19" name="textruta 18"/>
          <p:cNvSpPr txBox="1"/>
          <p:nvPr/>
        </p:nvSpPr>
        <p:spPr>
          <a:xfrm>
            <a:off x="6118915" y="6424666"/>
            <a:ext cx="2465483" cy="276999"/>
          </a:xfrm>
          <a:prstGeom prst="rect">
            <a:avLst/>
          </a:prstGeom>
          <a:noFill/>
        </p:spPr>
        <p:txBody>
          <a:bodyPr wrap="none" rtlCol="0">
            <a:spAutoFit/>
          </a:bodyPr>
          <a:lstStyle/>
          <a:p>
            <a:r>
              <a:rPr lang="sv-SE" sz="1200" dirty="0" smtClean="0"/>
              <a:t>Fagerholm, J </a:t>
            </a:r>
            <a:r>
              <a:rPr lang="sv-SE" sz="1200" dirty="0" err="1" smtClean="0"/>
              <a:t>Pharm</a:t>
            </a:r>
            <a:r>
              <a:rPr lang="sv-SE" sz="1200" dirty="0" smtClean="0"/>
              <a:t> </a:t>
            </a:r>
            <a:r>
              <a:rPr lang="sv-SE" sz="1200" dirty="0" err="1" smtClean="0"/>
              <a:t>Pharmacol</a:t>
            </a:r>
            <a:r>
              <a:rPr lang="sv-SE" sz="1200" dirty="0" smtClean="0"/>
              <a:t> 2007</a:t>
            </a:r>
            <a:endParaRPr lang="sv-SE" sz="1200" dirty="0"/>
          </a:p>
        </p:txBody>
      </p:sp>
      <p:cxnSp>
        <p:nvCxnSpPr>
          <p:cNvPr id="8" name="Rak 7"/>
          <p:cNvCxnSpPr/>
          <p:nvPr/>
        </p:nvCxnSpPr>
        <p:spPr>
          <a:xfrm>
            <a:off x="2650977" y="2797053"/>
            <a:ext cx="4207023" cy="3297"/>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66363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1102296" y="5701199"/>
            <a:ext cx="1152128"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Rektangel 15"/>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17" name="textruta 16"/>
          <p:cNvSpPr txBox="1"/>
          <p:nvPr/>
        </p:nvSpPr>
        <p:spPr>
          <a:xfrm>
            <a:off x="395536" y="398201"/>
            <a:ext cx="4247253" cy="584775"/>
          </a:xfrm>
          <a:prstGeom prst="rect">
            <a:avLst/>
          </a:prstGeom>
          <a:solidFill>
            <a:srgbClr val="DCE6F2"/>
          </a:solidFill>
        </p:spPr>
        <p:txBody>
          <a:bodyPr wrap="none" rtlCol="0">
            <a:spAutoFit/>
          </a:bodyPr>
          <a:lstStyle/>
          <a:p>
            <a:r>
              <a:rPr lang="sv-SE" sz="3200" b="1" dirty="0" smtClean="0">
                <a:latin typeface="Arial" panose="020B0604020202020204" pitchFamily="34" charset="0"/>
                <a:cs typeface="Arial" panose="020B0604020202020204" pitchFamily="34" charset="0"/>
              </a:rPr>
              <a:t>BCS-C</a:t>
            </a:r>
            <a:r>
              <a:rPr lang="sv-SE" sz="2800" b="1" dirty="0" smtClean="0">
                <a:latin typeface="Arial" panose="020B0604020202020204" pitchFamily="34" charset="0"/>
                <a:cs typeface="Arial" panose="020B0604020202020204" pitchFamily="34" charset="0"/>
              </a:rPr>
              <a:t>LASSIFICATION</a:t>
            </a:r>
            <a:endParaRPr lang="sv-SE" sz="2800" b="1" dirty="0">
              <a:latin typeface="Arial" panose="020B0604020202020204" pitchFamily="34" charset="0"/>
              <a:cs typeface="Arial" panose="020B0604020202020204" pitchFamily="34" charset="0"/>
            </a:endParaRPr>
          </a:p>
        </p:txBody>
      </p:sp>
      <p:sp>
        <p:nvSpPr>
          <p:cNvPr id="19" name="textruta 18"/>
          <p:cNvSpPr txBox="1"/>
          <p:nvPr/>
        </p:nvSpPr>
        <p:spPr>
          <a:xfrm>
            <a:off x="6131596" y="6250360"/>
            <a:ext cx="2465483" cy="461665"/>
          </a:xfrm>
          <a:prstGeom prst="rect">
            <a:avLst/>
          </a:prstGeom>
          <a:noFill/>
        </p:spPr>
        <p:txBody>
          <a:bodyPr wrap="none" rtlCol="0">
            <a:spAutoFit/>
          </a:bodyPr>
          <a:lstStyle/>
          <a:p>
            <a:r>
              <a:rPr lang="sv-SE" sz="1200" dirty="0" err="1" smtClean="0"/>
              <a:t>Yazdanian</a:t>
            </a:r>
            <a:r>
              <a:rPr lang="sv-SE" sz="1200" dirty="0" smtClean="0"/>
              <a:t> et al, </a:t>
            </a:r>
            <a:r>
              <a:rPr lang="sv-SE" sz="1200" dirty="0" err="1" smtClean="0"/>
              <a:t>Pharm</a:t>
            </a:r>
            <a:r>
              <a:rPr lang="sv-SE" sz="1200" dirty="0" smtClean="0"/>
              <a:t> Res, 2004 </a:t>
            </a:r>
          </a:p>
          <a:p>
            <a:r>
              <a:rPr lang="sv-SE" sz="1200" dirty="0" smtClean="0"/>
              <a:t>Fagerholm, J </a:t>
            </a:r>
            <a:r>
              <a:rPr lang="sv-SE" sz="1200" dirty="0" err="1" smtClean="0"/>
              <a:t>Pharm</a:t>
            </a:r>
            <a:r>
              <a:rPr lang="sv-SE" sz="1200" dirty="0" smtClean="0"/>
              <a:t> </a:t>
            </a:r>
            <a:r>
              <a:rPr lang="sv-SE" sz="1200" dirty="0" err="1" smtClean="0"/>
              <a:t>Pharmacol</a:t>
            </a:r>
            <a:r>
              <a:rPr lang="sv-SE" sz="1200" dirty="0" smtClean="0"/>
              <a:t> 2007</a:t>
            </a:r>
            <a:endParaRPr lang="sv-SE" sz="1200" dirty="0"/>
          </a:p>
        </p:txBody>
      </p:sp>
      <p:sp>
        <p:nvSpPr>
          <p:cNvPr id="8" name="textruta 7"/>
          <p:cNvSpPr txBox="1"/>
          <p:nvPr/>
        </p:nvSpPr>
        <p:spPr>
          <a:xfrm>
            <a:off x="404480" y="1672378"/>
            <a:ext cx="8488000" cy="4278094"/>
          </a:xfrm>
          <a:prstGeom prst="rect">
            <a:avLst/>
          </a:prstGeom>
          <a:noFill/>
        </p:spPr>
        <p:txBody>
          <a:bodyPr wrap="square" rtlCol="0">
            <a:spAutoFit/>
          </a:bodyPr>
          <a:lstStyle/>
          <a:p>
            <a:pPr marL="457200" indent="-457200">
              <a:buFont typeface="Wingdings" panose="05000000000000000000" pitchFamily="2" charset="2"/>
              <a:buChar char="Ø"/>
            </a:pPr>
            <a:r>
              <a:rPr lang="sv-SE" sz="2800" dirty="0" err="1">
                <a:cs typeface="Arial" panose="020B0604020202020204" pitchFamily="34" charset="0"/>
              </a:rPr>
              <a:t>D</a:t>
            </a:r>
            <a:r>
              <a:rPr lang="sv-SE" sz="2800" dirty="0" err="1" smtClean="0">
                <a:cs typeface="Arial" panose="020B0604020202020204" pitchFamily="34" charset="0"/>
              </a:rPr>
              <a:t>ifficult</a:t>
            </a:r>
            <a:r>
              <a:rPr lang="sv-SE" sz="2800" dirty="0" smtClean="0">
                <a:cs typeface="Arial" panose="020B0604020202020204" pitchFamily="34" charset="0"/>
              </a:rPr>
              <a:t> </a:t>
            </a:r>
            <a:r>
              <a:rPr lang="sv-SE" sz="2800" dirty="0" err="1" smtClean="0">
                <a:cs typeface="Arial" panose="020B0604020202020204" pitchFamily="34" charset="0"/>
              </a:rPr>
              <a:t>to</a:t>
            </a:r>
            <a:r>
              <a:rPr lang="sv-SE" sz="2800" dirty="0" smtClean="0">
                <a:cs typeface="Arial" panose="020B0604020202020204" pitchFamily="34" charset="0"/>
              </a:rPr>
              <a:t> </a:t>
            </a:r>
            <a:r>
              <a:rPr lang="sv-SE" sz="2800" dirty="0" err="1" smtClean="0">
                <a:cs typeface="Arial" panose="020B0604020202020204" pitchFamily="34" charset="0"/>
              </a:rPr>
              <a:t>predict</a:t>
            </a:r>
            <a:r>
              <a:rPr lang="sv-SE" sz="2800" dirty="0" smtClean="0">
                <a:cs typeface="Arial" panose="020B0604020202020204" pitchFamily="34" charset="0"/>
              </a:rPr>
              <a:t> </a:t>
            </a:r>
            <a:r>
              <a:rPr lang="sv-SE" sz="2800" dirty="0" err="1" smtClean="0">
                <a:cs typeface="Arial" panose="020B0604020202020204" pitchFamily="34" charset="0"/>
              </a:rPr>
              <a:t>based</a:t>
            </a:r>
            <a:r>
              <a:rPr lang="sv-SE" sz="2800" dirty="0" smtClean="0">
                <a:cs typeface="Arial" panose="020B0604020202020204" pitchFamily="34" charset="0"/>
              </a:rPr>
              <a:t> on </a:t>
            </a:r>
            <a:r>
              <a:rPr lang="sv-SE" sz="2800" i="1" dirty="0" smtClean="0">
                <a:cs typeface="Arial" panose="020B0604020202020204" pitchFamily="34" charset="0"/>
              </a:rPr>
              <a:t>in-vitro </a:t>
            </a:r>
            <a:r>
              <a:rPr lang="sv-SE" sz="2800" dirty="0" smtClean="0">
                <a:cs typeface="Arial" panose="020B0604020202020204" pitchFamily="34" charset="0"/>
              </a:rPr>
              <a:t>and </a:t>
            </a:r>
            <a:r>
              <a:rPr lang="sv-SE" sz="2800" i="1" dirty="0" smtClean="0">
                <a:cs typeface="Arial" panose="020B0604020202020204" pitchFamily="34" charset="0"/>
              </a:rPr>
              <a:t>in-</a:t>
            </a:r>
            <a:r>
              <a:rPr lang="sv-SE" sz="2800" i="1" dirty="0" err="1" smtClean="0">
                <a:cs typeface="Arial" panose="020B0604020202020204" pitchFamily="34" charset="0"/>
              </a:rPr>
              <a:t>vivo</a:t>
            </a:r>
            <a:r>
              <a:rPr lang="sv-SE" sz="2800" i="1" dirty="0" smtClean="0">
                <a:cs typeface="Arial" panose="020B0604020202020204" pitchFamily="34" charset="0"/>
              </a:rPr>
              <a:t> </a:t>
            </a:r>
            <a:r>
              <a:rPr lang="sv-SE" sz="2800" dirty="0" err="1" smtClean="0">
                <a:cs typeface="Arial" panose="020B0604020202020204" pitchFamily="34" charset="0"/>
              </a:rPr>
              <a:t>permeability</a:t>
            </a:r>
            <a:r>
              <a:rPr lang="sv-SE" sz="2800" dirty="0" smtClean="0">
                <a:cs typeface="Arial" panose="020B0604020202020204" pitchFamily="34" charset="0"/>
              </a:rPr>
              <a:t> </a:t>
            </a:r>
            <a:r>
              <a:rPr lang="sv-SE" sz="2800" dirty="0" err="1" smtClean="0">
                <a:cs typeface="Arial" panose="020B0604020202020204" pitchFamily="34" charset="0"/>
              </a:rPr>
              <a:t>unless</a:t>
            </a:r>
            <a:r>
              <a:rPr lang="sv-SE" sz="2800" dirty="0" smtClean="0">
                <a:cs typeface="Arial" panose="020B0604020202020204" pitchFamily="34" charset="0"/>
              </a:rPr>
              <a:t> it is </a:t>
            </a:r>
            <a:r>
              <a:rPr lang="sv-SE" sz="2800" dirty="0" err="1" smtClean="0">
                <a:cs typeface="Arial" panose="020B0604020202020204" pitchFamily="34" charset="0"/>
              </a:rPr>
              <a:t>very</a:t>
            </a:r>
            <a:r>
              <a:rPr lang="sv-SE" sz="2800" dirty="0" smtClean="0">
                <a:cs typeface="Arial" panose="020B0604020202020204" pitchFamily="34" charset="0"/>
              </a:rPr>
              <a:t> </a:t>
            </a:r>
            <a:r>
              <a:rPr lang="sv-SE" sz="2800" dirty="0" err="1" smtClean="0">
                <a:cs typeface="Arial" panose="020B0604020202020204" pitchFamily="34" charset="0"/>
              </a:rPr>
              <a:t>low</a:t>
            </a:r>
            <a:r>
              <a:rPr lang="sv-SE" sz="2800" dirty="0" smtClean="0">
                <a:cs typeface="Arial" panose="020B0604020202020204" pitchFamily="34" charset="0"/>
              </a:rPr>
              <a:t> or </a:t>
            </a:r>
            <a:r>
              <a:rPr lang="sv-SE" sz="2800" dirty="0" err="1" smtClean="0">
                <a:cs typeface="Arial" panose="020B0604020202020204" pitchFamily="34" charset="0"/>
              </a:rPr>
              <a:t>very</a:t>
            </a:r>
            <a:r>
              <a:rPr lang="sv-SE" sz="2800" dirty="0" smtClean="0">
                <a:cs typeface="Arial" panose="020B0604020202020204" pitchFamily="34" charset="0"/>
              </a:rPr>
              <a:t> </a:t>
            </a:r>
            <a:r>
              <a:rPr lang="sv-SE" sz="2800" dirty="0" err="1" smtClean="0">
                <a:cs typeface="Arial" panose="020B0604020202020204" pitchFamily="34" charset="0"/>
              </a:rPr>
              <a:t>high</a:t>
            </a:r>
            <a:endParaRPr lang="sv-SE" sz="2800" dirty="0" smtClean="0">
              <a:cs typeface="Arial" panose="020B0604020202020204" pitchFamily="34" charset="0"/>
            </a:endParaRPr>
          </a:p>
          <a:p>
            <a:pPr marL="457200" indent="-457200">
              <a:buFont typeface="Wingdings" panose="05000000000000000000" pitchFamily="2" charset="2"/>
              <a:buChar char="Ø"/>
            </a:pPr>
            <a:endParaRPr lang="sv-SE" sz="2800" dirty="0">
              <a:cs typeface="Arial" panose="020B0604020202020204" pitchFamily="34" charset="0"/>
            </a:endParaRPr>
          </a:p>
          <a:p>
            <a:pPr marL="457200" indent="-457200">
              <a:buFont typeface="Wingdings" panose="05000000000000000000" pitchFamily="2" charset="2"/>
              <a:buChar char="Ø"/>
            </a:pPr>
            <a:r>
              <a:rPr lang="sv-SE" sz="2800" dirty="0" err="1">
                <a:cs typeface="Arial" panose="020B0604020202020204" pitchFamily="34" charset="0"/>
              </a:rPr>
              <a:t>D</a:t>
            </a:r>
            <a:r>
              <a:rPr lang="sv-SE" sz="2800" dirty="0" err="1" smtClean="0">
                <a:cs typeface="Arial" panose="020B0604020202020204" pitchFamily="34" charset="0"/>
              </a:rPr>
              <a:t>ifficult</a:t>
            </a:r>
            <a:r>
              <a:rPr lang="sv-SE" sz="2800" dirty="0" smtClean="0">
                <a:cs typeface="Arial" panose="020B0604020202020204" pitchFamily="34" charset="0"/>
              </a:rPr>
              <a:t> </a:t>
            </a:r>
            <a:r>
              <a:rPr lang="sv-SE" sz="2800" dirty="0" err="1">
                <a:cs typeface="Arial" panose="020B0604020202020204" pitchFamily="34" charset="0"/>
              </a:rPr>
              <a:t>to</a:t>
            </a:r>
            <a:r>
              <a:rPr lang="sv-SE" sz="2800" dirty="0">
                <a:cs typeface="Arial" panose="020B0604020202020204" pitchFamily="34" charset="0"/>
              </a:rPr>
              <a:t> </a:t>
            </a:r>
            <a:r>
              <a:rPr lang="sv-SE" sz="2800" dirty="0" err="1">
                <a:cs typeface="Arial" panose="020B0604020202020204" pitchFamily="34" charset="0"/>
              </a:rPr>
              <a:t>predict</a:t>
            </a:r>
            <a:r>
              <a:rPr lang="sv-SE" sz="2800" dirty="0">
                <a:cs typeface="Arial" panose="020B0604020202020204" pitchFamily="34" charset="0"/>
              </a:rPr>
              <a:t> </a:t>
            </a:r>
            <a:r>
              <a:rPr lang="sv-SE" sz="2800" dirty="0" err="1">
                <a:cs typeface="Arial" panose="020B0604020202020204" pitchFamily="34" charset="0"/>
              </a:rPr>
              <a:t>based</a:t>
            </a:r>
            <a:r>
              <a:rPr lang="sv-SE" sz="2800" dirty="0">
                <a:cs typeface="Arial" panose="020B0604020202020204" pitchFamily="34" charset="0"/>
              </a:rPr>
              <a:t> on </a:t>
            </a:r>
            <a:r>
              <a:rPr lang="sv-SE" sz="2800" i="1" dirty="0">
                <a:cs typeface="Arial" panose="020B0604020202020204" pitchFamily="34" charset="0"/>
              </a:rPr>
              <a:t>in-vitro </a:t>
            </a:r>
            <a:r>
              <a:rPr lang="sv-SE" sz="2800" dirty="0" err="1" smtClean="0">
                <a:cs typeface="Arial" panose="020B0604020202020204" pitchFamily="34" charset="0"/>
              </a:rPr>
              <a:t>solubility</a:t>
            </a:r>
            <a:r>
              <a:rPr lang="sv-SE" sz="2800" dirty="0" smtClean="0">
                <a:cs typeface="Arial" panose="020B0604020202020204" pitchFamily="34" charset="0"/>
              </a:rPr>
              <a:t> (</a:t>
            </a:r>
            <a:r>
              <a:rPr lang="sv-SE" sz="2800" dirty="0" err="1" smtClean="0">
                <a:cs typeface="Arial" panose="020B0604020202020204" pitchFamily="34" charset="0"/>
              </a:rPr>
              <a:t>underprediction</a:t>
            </a:r>
            <a:r>
              <a:rPr lang="sv-SE" sz="2800" dirty="0" smtClean="0">
                <a:cs typeface="Arial" panose="020B0604020202020204" pitchFamily="34" charset="0"/>
              </a:rPr>
              <a:t> potential </a:t>
            </a:r>
            <a:r>
              <a:rPr lang="sv-SE" sz="2800" dirty="0" err="1" smtClean="0">
                <a:cs typeface="Arial" panose="020B0604020202020204" pitchFamily="34" charset="0"/>
              </a:rPr>
              <a:t>when</a:t>
            </a:r>
            <a:r>
              <a:rPr lang="sv-SE" sz="2800" dirty="0" smtClean="0">
                <a:cs typeface="Arial" panose="020B0604020202020204" pitchFamily="34" charset="0"/>
              </a:rPr>
              <a:t> </a:t>
            </a:r>
            <a:r>
              <a:rPr lang="sv-SE" sz="2800" dirty="0" err="1" smtClean="0">
                <a:cs typeface="Arial" panose="020B0604020202020204" pitchFamily="34" charset="0"/>
              </a:rPr>
              <a:t>low</a:t>
            </a:r>
            <a:r>
              <a:rPr lang="sv-SE" sz="2800" dirty="0" smtClean="0">
                <a:cs typeface="Arial" panose="020B0604020202020204" pitchFamily="34" charset="0"/>
              </a:rPr>
              <a:t> </a:t>
            </a:r>
            <a:r>
              <a:rPr lang="sv-SE" sz="2800" dirty="0" err="1" smtClean="0">
                <a:cs typeface="Arial" panose="020B0604020202020204" pitchFamily="34" charset="0"/>
              </a:rPr>
              <a:t>solubility</a:t>
            </a:r>
            <a:r>
              <a:rPr lang="sv-SE" sz="2800" dirty="0" smtClean="0">
                <a:cs typeface="Arial" panose="020B0604020202020204" pitchFamily="34" charset="0"/>
              </a:rPr>
              <a:t>)</a:t>
            </a:r>
          </a:p>
          <a:p>
            <a:pPr marL="457200" indent="-457200">
              <a:buFont typeface="Wingdings" panose="05000000000000000000" pitchFamily="2" charset="2"/>
              <a:buChar char="Ø"/>
            </a:pPr>
            <a:endParaRPr lang="sv-SE" sz="2800" dirty="0">
              <a:cs typeface="Arial" panose="020B0604020202020204" pitchFamily="34" charset="0"/>
            </a:endParaRPr>
          </a:p>
          <a:p>
            <a:pPr marL="457200" indent="-457200">
              <a:buFont typeface="Wingdings" panose="05000000000000000000" pitchFamily="2" charset="2"/>
              <a:buChar char="Ø"/>
            </a:pPr>
            <a:r>
              <a:rPr lang="sv-SE" sz="2800" dirty="0" err="1" smtClean="0">
                <a:cs typeface="Arial" panose="020B0604020202020204" pitchFamily="34" charset="0"/>
              </a:rPr>
              <a:t>Many</a:t>
            </a:r>
            <a:r>
              <a:rPr lang="sv-SE" sz="2800" dirty="0" smtClean="0">
                <a:cs typeface="Arial" panose="020B0604020202020204" pitchFamily="34" charset="0"/>
              </a:rPr>
              <a:t> </a:t>
            </a:r>
            <a:r>
              <a:rPr lang="sv-SE" sz="2800" dirty="0" err="1" smtClean="0">
                <a:cs typeface="Arial" panose="020B0604020202020204" pitchFamily="34" charset="0"/>
              </a:rPr>
              <a:t>cases</a:t>
            </a:r>
            <a:r>
              <a:rPr lang="sv-SE" sz="2800" dirty="0" smtClean="0">
                <a:cs typeface="Arial" panose="020B0604020202020204" pitchFamily="34" charset="0"/>
              </a:rPr>
              <a:t> of </a:t>
            </a:r>
            <a:r>
              <a:rPr lang="sv-SE" sz="2800" i="1" dirty="0" smtClean="0">
                <a:cs typeface="Arial" panose="020B0604020202020204" pitchFamily="34" charset="0"/>
              </a:rPr>
              <a:t>in-vitro</a:t>
            </a:r>
            <a:r>
              <a:rPr lang="sv-SE" sz="2800" dirty="0" smtClean="0">
                <a:cs typeface="Arial" panose="020B0604020202020204" pitchFamily="34" charset="0"/>
              </a:rPr>
              <a:t> BCS II-</a:t>
            </a:r>
            <a:r>
              <a:rPr lang="sv-SE" sz="2800" dirty="0" err="1" smtClean="0">
                <a:cs typeface="Arial" panose="020B0604020202020204" pitchFamily="34" charset="0"/>
              </a:rPr>
              <a:t>compounds</a:t>
            </a:r>
            <a:r>
              <a:rPr lang="sv-SE" sz="2800" dirty="0" smtClean="0">
                <a:cs typeface="Arial" panose="020B0604020202020204" pitchFamily="34" charset="0"/>
              </a:rPr>
              <a:t/>
            </a:r>
            <a:br>
              <a:rPr lang="sv-SE" sz="2800" dirty="0" smtClean="0">
                <a:cs typeface="Arial" panose="020B0604020202020204" pitchFamily="34" charset="0"/>
              </a:rPr>
            </a:br>
            <a:r>
              <a:rPr lang="sv-SE" sz="2800" dirty="0" err="1" smtClean="0">
                <a:cs typeface="Arial" panose="020B0604020202020204" pitchFamily="34" charset="0"/>
              </a:rPr>
              <a:t>belonging</a:t>
            </a:r>
            <a:r>
              <a:rPr lang="sv-SE" sz="2800" dirty="0" smtClean="0">
                <a:cs typeface="Arial" panose="020B0604020202020204" pitchFamily="34" charset="0"/>
              </a:rPr>
              <a:t> </a:t>
            </a:r>
            <a:r>
              <a:rPr lang="sv-SE" sz="2800" dirty="0" err="1" smtClean="0">
                <a:cs typeface="Arial" panose="020B0604020202020204" pitchFamily="34" charset="0"/>
              </a:rPr>
              <a:t>to</a:t>
            </a:r>
            <a:r>
              <a:rPr lang="sv-SE" sz="2800" dirty="0">
                <a:cs typeface="Arial" panose="020B0604020202020204" pitchFamily="34" charset="0"/>
              </a:rPr>
              <a:t> </a:t>
            </a:r>
            <a:r>
              <a:rPr lang="sv-SE" sz="2800" i="1" dirty="0" smtClean="0">
                <a:cs typeface="Arial" panose="020B0604020202020204" pitchFamily="34" charset="0"/>
              </a:rPr>
              <a:t>in-</a:t>
            </a:r>
            <a:r>
              <a:rPr lang="sv-SE" sz="2800" i="1" dirty="0" err="1" smtClean="0">
                <a:cs typeface="Arial" panose="020B0604020202020204" pitchFamily="34" charset="0"/>
              </a:rPr>
              <a:t>vivo</a:t>
            </a:r>
            <a:r>
              <a:rPr lang="sv-SE" sz="2800" dirty="0" smtClean="0">
                <a:cs typeface="Arial" panose="020B0604020202020204" pitchFamily="34" charset="0"/>
              </a:rPr>
              <a:t> BCS I</a:t>
            </a:r>
            <a:endParaRPr lang="sv-SE" sz="2800" dirty="0">
              <a:cs typeface="Arial" panose="020B0604020202020204" pitchFamily="34" charset="0"/>
            </a:endParaRPr>
          </a:p>
          <a:p>
            <a:pPr marL="457200" indent="-457200">
              <a:buFont typeface="Wingdings" panose="05000000000000000000" pitchFamily="2" charset="2"/>
              <a:buChar char="Ø"/>
            </a:pPr>
            <a:endParaRPr lang="sv-SE" sz="2800" dirty="0">
              <a:cs typeface="Arial" panose="020B0604020202020204" pitchFamily="34" charset="0"/>
            </a:endParaRPr>
          </a:p>
          <a:p>
            <a:pPr marL="457200" indent="-457200">
              <a:buFont typeface="Wingdings" panose="05000000000000000000" pitchFamily="2" charset="2"/>
              <a:buChar char="Ø"/>
            </a:pPr>
            <a:endParaRPr lang="sv-SE" sz="2000" dirty="0" smtClean="0">
              <a:cs typeface="Arial" panose="020B0604020202020204" pitchFamily="34" charset="0"/>
            </a:endParaRPr>
          </a:p>
        </p:txBody>
      </p:sp>
    </p:spTree>
    <p:extLst>
      <p:ext uri="{BB962C8B-B14F-4D97-AF65-F5344CB8AC3E}">
        <p14:creationId xmlns:p14="http://schemas.microsoft.com/office/powerpoint/2010/main" val="27129557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99592" cy="68580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1649" y="404664"/>
            <a:ext cx="4998989" cy="198466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Rektangel 7"/>
          <p:cNvSpPr/>
          <p:nvPr/>
        </p:nvSpPr>
        <p:spPr>
          <a:xfrm>
            <a:off x="1036552" y="2770671"/>
            <a:ext cx="8287975" cy="3600986"/>
          </a:xfrm>
          <a:prstGeom prst="rect">
            <a:avLst/>
          </a:prstGeom>
        </p:spPr>
        <p:txBody>
          <a:bodyPr wrap="square">
            <a:spAutoFit/>
          </a:bodyPr>
          <a:lstStyle/>
          <a:p>
            <a:pPr marL="457200" indent="-457200">
              <a:buFont typeface="Wingdings" panose="05000000000000000000" pitchFamily="2" charset="2"/>
              <a:buChar char="Ø"/>
            </a:pPr>
            <a:r>
              <a:rPr lang="en-US" sz="2800" dirty="0" smtClean="0">
                <a:cs typeface="Arial" panose="020B0604020202020204" pitchFamily="34" charset="0"/>
              </a:rPr>
              <a:t>New, unique, true, validated</a:t>
            </a:r>
            <a:br>
              <a:rPr lang="en-US" sz="2800" dirty="0" smtClean="0">
                <a:cs typeface="Arial" panose="020B0604020202020204" pitchFamily="34" charset="0"/>
              </a:rPr>
            </a:br>
            <a:r>
              <a:rPr lang="en-US" sz="2800" i="1" dirty="0" smtClean="0">
                <a:cs typeface="Arial" panose="020B0604020202020204" pitchFamily="34" charset="0"/>
              </a:rPr>
              <a:t>in-</a:t>
            </a:r>
            <a:r>
              <a:rPr lang="en-US" sz="2800" i="1" dirty="0" err="1" smtClean="0">
                <a:cs typeface="Arial" panose="020B0604020202020204" pitchFamily="34" charset="0"/>
              </a:rPr>
              <a:t>silico</a:t>
            </a:r>
            <a:r>
              <a:rPr lang="en-US" sz="2800" dirty="0" smtClean="0">
                <a:cs typeface="Arial" panose="020B0604020202020204" pitchFamily="34" charset="0"/>
              </a:rPr>
              <a:t> methods and algorithms </a:t>
            </a:r>
            <a:r>
              <a:rPr lang="en-US" sz="2800" dirty="0">
                <a:cs typeface="Arial" panose="020B0604020202020204" pitchFamily="34" charset="0"/>
              </a:rPr>
              <a:t/>
            </a:r>
            <a:br>
              <a:rPr lang="en-US" sz="2800" dirty="0">
                <a:cs typeface="Arial" panose="020B0604020202020204" pitchFamily="34" charset="0"/>
              </a:rPr>
            </a:br>
            <a:r>
              <a:rPr lang="en-US" sz="2800" dirty="0" smtClean="0">
                <a:cs typeface="Arial" panose="020B0604020202020204" pitchFamily="34" charset="0"/>
              </a:rPr>
              <a:t>for prediction of human and </a:t>
            </a:r>
            <a:br>
              <a:rPr lang="en-US" sz="2800" dirty="0" smtClean="0">
                <a:cs typeface="Arial" panose="020B0604020202020204" pitchFamily="34" charset="0"/>
              </a:rPr>
            </a:br>
            <a:r>
              <a:rPr lang="en-US" sz="2800" dirty="0" smtClean="0">
                <a:cs typeface="Arial" panose="020B0604020202020204" pitchFamily="34" charset="0"/>
              </a:rPr>
              <a:t>animal  ADME/PK</a:t>
            </a:r>
          </a:p>
          <a:p>
            <a:pPr marL="457200" indent="-457200">
              <a:buFont typeface="Wingdings" panose="05000000000000000000" pitchFamily="2" charset="2"/>
              <a:buChar char="Ø"/>
            </a:pPr>
            <a:endParaRPr lang="en-US" sz="2400" dirty="0" smtClean="0">
              <a:cs typeface="Arial" panose="020B0604020202020204" pitchFamily="34" charset="0"/>
            </a:endParaRPr>
          </a:p>
          <a:p>
            <a:pPr marL="457200" indent="-457200">
              <a:buFont typeface="Wingdings" panose="05000000000000000000" pitchFamily="2" charset="2"/>
              <a:buChar char="Ø"/>
            </a:pPr>
            <a:r>
              <a:rPr lang="en-US" sz="2800" dirty="0">
                <a:cs typeface="Arial" panose="020B0604020202020204" pitchFamily="34" charset="0"/>
              </a:rPr>
              <a:t>D</a:t>
            </a:r>
            <a:r>
              <a:rPr lang="en-US" sz="2800" dirty="0" smtClean="0">
                <a:cs typeface="Arial" panose="020B0604020202020204" pitchFamily="34" charset="0"/>
              </a:rPr>
              <a:t>irectly from molecular structure to </a:t>
            </a:r>
            <a:r>
              <a:rPr lang="en-US" sz="2800" i="1" dirty="0" smtClean="0">
                <a:cs typeface="Arial" panose="020B0604020202020204" pitchFamily="34" charset="0"/>
              </a:rPr>
              <a:t>in-vivo</a:t>
            </a:r>
          </a:p>
          <a:p>
            <a:endParaRPr lang="en-US" sz="3600" dirty="0" smtClean="0">
              <a:cs typeface="Arial" panose="020B0604020202020204" pitchFamily="34" charset="0"/>
            </a:endParaRPr>
          </a:p>
          <a:p>
            <a:pPr marL="457200" indent="-457200">
              <a:buFont typeface="Wingdings" panose="05000000000000000000" pitchFamily="2" charset="2"/>
              <a:buChar char="Ø"/>
            </a:pPr>
            <a:r>
              <a:rPr lang="en-US" sz="2800" dirty="0" smtClean="0">
                <a:cs typeface="Arial" panose="020B0604020202020204" pitchFamily="34" charset="0"/>
              </a:rPr>
              <a:t>Outperforms lab methods</a:t>
            </a:r>
            <a:endParaRPr lang="en-US" sz="2800" dirty="0">
              <a:cs typeface="Arial" panose="020B0604020202020204" pitchFamily="34" charset="0"/>
            </a:endParaRPr>
          </a:p>
        </p:txBody>
      </p:sp>
      <p:sp>
        <p:nvSpPr>
          <p:cNvPr id="3" name="Rektangel 2"/>
          <p:cNvSpPr/>
          <p:nvPr/>
        </p:nvSpPr>
        <p:spPr>
          <a:xfrm>
            <a:off x="3479097" y="5229200"/>
            <a:ext cx="3399392" cy="369332"/>
          </a:xfrm>
          <a:prstGeom prst="rect">
            <a:avLst/>
          </a:prstGeom>
        </p:spPr>
        <p:txBody>
          <a:bodyPr wrap="none">
            <a:spAutoFit/>
          </a:bodyPr>
          <a:lstStyle/>
          <a:p>
            <a:r>
              <a:rPr lang="sv-SE" dirty="0"/>
              <a:t>O=C2/N=C(\Nc1n(cnc12)COCCO)N</a:t>
            </a:r>
          </a:p>
        </p:txBody>
      </p:sp>
      <p:sp>
        <p:nvSpPr>
          <p:cNvPr id="17" name="Rektangel 16"/>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grpSp>
        <p:nvGrpSpPr>
          <p:cNvPr id="9" name="Group 3"/>
          <p:cNvGrpSpPr>
            <a:grpSpLocks/>
          </p:cNvGrpSpPr>
          <p:nvPr/>
        </p:nvGrpSpPr>
        <p:grpSpPr bwMode="auto">
          <a:xfrm>
            <a:off x="6211147" y="533537"/>
            <a:ext cx="2633307" cy="3880808"/>
            <a:chOff x="3231" y="510"/>
            <a:chExt cx="2244" cy="3476"/>
          </a:xfrm>
        </p:grpSpPr>
        <p:pic>
          <p:nvPicPr>
            <p:cNvPr id="1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1" y="510"/>
              <a:ext cx="2244" cy="347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 name="Rectangle 5"/>
            <p:cNvSpPr>
              <a:spLocks noChangeArrowheads="1"/>
            </p:cNvSpPr>
            <p:nvPr/>
          </p:nvSpPr>
          <p:spPr bwMode="auto">
            <a:xfrm>
              <a:off x="3535" y="1473"/>
              <a:ext cx="314" cy="2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1pPr>
              <a:lvl2pPr eaLnBrk="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2pPr>
              <a:lvl3pPr eaLnBrk="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3pPr>
              <a:lvl4pPr eaLnBrk="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4pPr>
              <a:lvl5pPr eaLnBrk="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9pPr>
            </a:lstStyle>
            <a:p>
              <a:pPr algn="ctr" eaLnBrk="1" hangingPunct="1">
                <a:lnSpc>
                  <a:spcPct val="100000"/>
                </a:lnSpc>
              </a:pPr>
              <a:endParaRPr lang="sv-SE" altLang="sv-SE" sz="1050" dirty="0">
                <a:solidFill>
                  <a:srgbClr val="000000"/>
                </a:solidFill>
                <a:latin typeface="Calibri" charset="0"/>
              </a:endParaRPr>
            </a:p>
            <a:p>
              <a:pPr algn="ctr" eaLnBrk="1" hangingPunct="1">
                <a:lnSpc>
                  <a:spcPct val="100000"/>
                </a:lnSpc>
              </a:pPr>
              <a:r>
                <a:rPr lang="sv-SE" altLang="sv-SE" sz="1050" dirty="0">
                  <a:solidFill>
                    <a:srgbClr val="000000"/>
                  </a:solidFill>
                  <a:latin typeface="Calibri" charset="0"/>
                </a:rPr>
                <a:t>QSAR</a:t>
              </a:r>
            </a:p>
          </p:txBody>
        </p:sp>
        <p:sp>
          <p:nvSpPr>
            <p:cNvPr id="12" name="Rectangle 6"/>
            <p:cNvSpPr>
              <a:spLocks noChangeArrowheads="1"/>
            </p:cNvSpPr>
            <p:nvPr/>
          </p:nvSpPr>
          <p:spPr bwMode="auto">
            <a:xfrm>
              <a:off x="3920" y="2294"/>
              <a:ext cx="402" cy="3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1pPr>
              <a:lvl2pPr eaLnBrk="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2pPr>
              <a:lvl3pPr eaLnBrk="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3pPr>
              <a:lvl4pPr eaLnBrk="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4pPr>
              <a:lvl5pPr eaLnBrk="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9pPr>
            </a:lstStyle>
            <a:p>
              <a:pPr algn="ctr" eaLnBrk="1" hangingPunct="1">
                <a:lnSpc>
                  <a:spcPct val="100000"/>
                </a:lnSpc>
              </a:pPr>
              <a:r>
                <a:rPr lang="sv-SE" altLang="sv-SE" sz="1050" dirty="0" err="1">
                  <a:solidFill>
                    <a:srgbClr val="000000"/>
                  </a:solidFill>
                  <a:latin typeface="Calibri" charset="0"/>
                </a:rPr>
                <a:t>Rule</a:t>
              </a:r>
              <a:r>
                <a:rPr lang="sv-SE" altLang="sv-SE" sz="1050" dirty="0">
                  <a:solidFill>
                    <a:srgbClr val="000000"/>
                  </a:solidFill>
                  <a:latin typeface="Calibri" charset="0"/>
                </a:rPr>
                <a:t>- </a:t>
              </a:r>
            </a:p>
            <a:p>
              <a:pPr algn="ctr" eaLnBrk="1" hangingPunct="1">
                <a:lnSpc>
                  <a:spcPct val="100000"/>
                </a:lnSpc>
              </a:pPr>
              <a:r>
                <a:rPr lang="sv-SE" altLang="sv-SE" sz="1050" dirty="0" err="1">
                  <a:solidFill>
                    <a:srgbClr val="000000"/>
                  </a:solidFill>
                  <a:latin typeface="Calibri" charset="0"/>
                </a:rPr>
                <a:t>based</a:t>
              </a:r>
              <a:r>
                <a:rPr lang="sv-SE" altLang="sv-SE" sz="1050" dirty="0">
                  <a:solidFill>
                    <a:srgbClr val="000000"/>
                  </a:solidFill>
                  <a:latin typeface="Calibri" charset="0"/>
                </a:rPr>
                <a:t> </a:t>
              </a:r>
            </a:p>
            <a:p>
              <a:pPr algn="ctr" eaLnBrk="1" hangingPunct="1">
                <a:lnSpc>
                  <a:spcPct val="100000"/>
                </a:lnSpc>
              </a:pPr>
              <a:r>
                <a:rPr lang="sv-SE" altLang="sv-SE" sz="1050" dirty="0">
                  <a:solidFill>
                    <a:srgbClr val="000000"/>
                  </a:solidFill>
                  <a:latin typeface="Calibri" charset="0"/>
                </a:rPr>
                <a:t>systems</a:t>
              </a:r>
            </a:p>
          </p:txBody>
        </p:sp>
        <p:sp>
          <p:nvSpPr>
            <p:cNvPr id="13" name="Rectangle 7"/>
            <p:cNvSpPr>
              <a:spLocks noChangeArrowheads="1"/>
            </p:cNvSpPr>
            <p:nvPr/>
          </p:nvSpPr>
          <p:spPr bwMode="auto">
            <a:xfrm>
              <a:off x="4746" y="2642"/>
              <a:ext cx="497" cy="2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1pPr>
              <a:lvl2pPr eaLnBrk="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2pPr>
              <a:lvl3pPr eaLnBrk="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3pPr>
              <a:lvl4pPr eaLnBrk="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4pPr>
              <a:lvl5pPr eaLnBrk="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9pPr>
            </a:lstStyle>
            <a:p>
              <a:pPr algn="ctr" eaLnBrk="1" hangingPunct="1">
                <a:lnSpc>
                  <a:spcPct val="100000"/>
                </a:lnSpc>
              </a:pPr>
              <a:r>
                <a:rPr lang="sv-SE" altLang="sv-SE" sz="1050" dirty="0">
                  <a:solidFill>
                    <a:srgbClr val="000000"/>
                  </a:solidFill>
                  <a:latin typeface="Calibri" charset="0"/>
                </a:rPr>
                <a:t>ADME/PK-</a:t>
              </a:r>
            </a:p>
            <a:p>
              <a:pPr algn="ctr" eaLnBrk="1" hangingPunct="1">
                <a:lnSpc>
                  <a:spcPct val="100000"/>
                </a:lnSpc>
              </a:pPr>
              <a:r>
                <a:rPr lang="sv-SE" altLang="sv-SE" sz="1050" dirty="0" err="1">
                  <a:solidFill>
                    <a:srgbClr val="000000"/>
                  </a:solidFill>
                  <a:latin typeface="Calibri" charset="0"/>
                </a:rPr>
                <a:t>algorithms</a:t>
              </a:r>
              <a:endParaRPr lang="sv-SE" altLang="sv-SE" sz="1050" dirty="0">
                <a:solidFill>
                  <a:srgbClr val="000000"/>
                </a:solidFill>
                <a:latin typeface="Calibri" charset="0"/>
              </a:endParaRPr>
            </a:p>
          </p:txBody>
        </p:sp>
        <p:sp>
          <p:nvSpPr>
            <p:cNvPr id="14" name="Rectangle 8"/>
            <p:cNvSpPr>
              <a:spLocks noChangeArrowheads="1"/>
            </p:cNvSpPr>
            <p:nvPr/>
          </p:nvSpPr>
          <p:spPr bwMode="auto">
            <a:xfrm>
              <a:off x="3925" y="3212"/>
              <a:ext cx="404" cy="37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1pPr>
              <a:lvl2pPr eaLnBrk="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2pPr>
              <a:lvl3pPr eaLnBrk="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3pPr>
              <a:lvl4pPr eaLnBrk="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4pPr>
              <a:lvl5pPr eaLnBrk="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0" algn="l"/>
                  <a:tab pos="447675" algn="l"/>
                  <a:tab pos="895350" algn="l"/>
                  <a:tab pos="1344613" algn="l"/>
                  <a:tab pos="1793875" algn="l"/>
                  <a:tab pos="2243138" algn="l"/>
                  <a:tab pos="2692400" algn="l"/>
                  <a:tab pos="3141663" algn="l"/>
                  <a:tab pos="3590925" algn="l"/>
                  <a:tab pos="4040188" algn="l"/>
                  <a:tab pos="4489450" algn="l"/>
                  <a:tab pos="4938713" algn="l"/>
                  <a:tab pos="5389563" algn="l"/>
                  <a:tab pos="5838825" algn="l"/>
                  <a:tab pos="6288088" algn="l"/>
                  <a:tab pos="6737350" algn="l"/>
                  <a:tab pos="7186613" algn="l"/>
                  <a:tab pos="7635875" algn="l"/>
                  <a:tab pos="8085138" algn="l"/>
                  <a:tab pos="8534400" algn="l"/>
                  <a:tab pos="8983663" algn="l"/>
                </a:tabLst>
                <a:defRPr>
                  <a:solidFill>
                    <a:schemeClr val="tx1"/>
                  </a:solidFill>
                  <a:latin typeface="Arial" charset="0"/>
                  <a:ea typeface="Microsoft YaHei" charset="-122"/>
                </a:defRPr>
              </a:lvl9pPr>
            </a:lstStyle>
            <a:p>
              <a:pPr algn="ctr" eaLnBrk="1" hangingPunct="1">
                <a:lnSpc>
                  <a:spcPct val="100000"/>
                </a:lnSpc>
              </a:pPr>
              <a:r>
                <a:rPr lang="sv-SE" altLang="sv-SE" sz="1050" dirty="0" err="1">
                  <a:solidFill>
                    <a:srgbClr val="000000"/>
                  </a:solidFill>
                  <a:latin typeface="Calibri" charset="0"/>
                </a:rPr>
                <a:t>Analysis</a:t>
              </a:r>
              <a:endParaRPr lang="sv-SE" altLang="sv-SE" sz="1050" dirty="0">
                <a:solidFill>
                  <a:srgbClr val="000000"/>
                </a:solidFill>
                <a:latin typeface="Calibri" charset="0"/>
              </a:endParaRPr>
            </a:p>
            <a:p>
              <a:pPr algn="ctr" eaLnBrk="1" hangingPunct="1">
                <a:lnSpc>
                  <a:spcPct val="100000"/>
                </a:lnSpc>
              </a:pPr>
              <a:r>
                <a:rPr lang="sv-SE" altLang="sv-SE" sz="1050" dirty="0">
                  <a:solidFill>
                    <a:srgbClr val="000000"/>
                  </a:solidFill>
                  <a:latin typeface="Calibri" charset="0"/>
                </a:rPr>
                <a:t>&amp;</a:t>
              </a:r>
            </a:p>
            <a:p>
              <a:pPr algn="ctr" eaLnBrk="1" hangingPunct="1">
                <a:lnSpc>
                  <a:spcPct val="100000"/>
                </a:lnSpc>
              </a:pPr>
              <a:r>
                <a:rPr lang="sv-SE" altLang="sv-SE" sz="1050" dirty="0" err="1">
                  <a:solidFill>
                    <a:srgbClr val="000000"/>
                  </a:solidFill>
                  <a:latin typeface="Calibri" charset="0"/>
                </a:rPr>
                <a:t>Report</a:t>
              </a:r>
              <a:r>
                <a:rPr lang="sv-SE" altLang="sv-SE" sz="1050" dirty="0">
                  <a:solidFill>
                    <a:srgbClr val="000000"/>
                  </a:solidFill>
                  <a:latin typeface="Calibri" charset="0"/>
                </a:rPr>
                <a:t>  </a:t>
              </a:r>
            </a:p>
          </p:txBody>
        </p:sp>
        <p:sp>
          <p:nvSpPr>
            <p:cNvPr id="15" name="Rectangle 9"/>
            <p:cNvSpPr>
              <a:spLocks noChangeArrowheads="1"/>
            </p:cNvSpPr>
            <p:nvPr/>
          </p:nvSpPr>
          <p:spPr bwMode="auto">
            <a:xfrm>
              <a:off x="4029" y="773"/>
              <a:ext cx="533" cy="2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90000" tIns="46800" rIns="90000" bIns="46800">
              <a:spAutoFit/>
            </a:bodyPr>
            <a:lstStyle>
              <a:lvl1pPr eaLnBrk="0">
                <a:tabLst>
                  <a:tab pos="431800" algn="l"/>
                  <a:tab pos="877888" algn="l"/>
                  <a:tab pos="1327150" algn="l"/>
                  <a:tab pos="1776413" algn="l"/>
                  <a:tab pos="2225675" algn="l"/>
                  <a:tab pos="2674938" algn="l"/>
                  <a:tab pos="3124200" algn="l"/>
                  <a:tab pos="3575050" algn="l"/>
                  <a:tab pos="4024313" algn="l"/>
                  <a:tab pos="4473575" algn="l"/>
                  <a:tab pos="4922838" algn="l"/>
                  <a:tab pos="5372100" algn="l"/>
                  <a:tab pos="5821363" algn="l"/>
                  <a:tab pos="6270625" algn="l"/>
                  <a:tab pos="6719888" algn="l"/>
                  <a:tab pos="7169150" algn="l"/>
                  <a:tab pos="7618413" algn="l"/>
                  <a:tab pos="8066088" algn="l"/>
                  <a:tab pos="8515350" algn="l"/>
                  <a:tab pos="8964613" algn="l"/>
                  <a:tab pos="9413875" algn="l"/>
                </a:tabLst>
                <a:defRPr>
                  <a:solidFill>
                    <a:schemeClr val="tx1"/>
                  </a:solidFill>
                  <a:latin typeface="Arial" charset="0"/>
                  <a:ea typeface="Microsoft YaHei" charset="-122"/>
                </a:defRPr>
              </a:lvl1pPr>
              <a:lvl2pPr eaLnBrk="0">
                <a:tabLst>
                  <a:tab pos="431800" algn="l"/>
                  <a:tab pos="877888" algn="l"/>
                  <a:tab pos="1327150" algn="l"/>
                  <a:tab pos="1776413" algn="l"/>
                  <a:tab pos="2225675" algn="l"/>
                  <a:tab pos="2674938" algn="l"/>
                  <a:tab pos="3124200" algn="l"/>
                  <a:tab pos="3575050" algn="l"/>
                  <a:tab pos="4024313" algn="l"/>
                  <a:tab pos="4473575" algn="l"/>
                  <a:tab pos="4922838" algn="l"/>
                  <a:tab pos="5372100" algn="l"/>
                  <a:tab pos="5821363" algn="l"/>
                  <a:tab pos="6270625" algn="l"/>
                  <a:tab pos="6719888" algn="l"/>
                  <a:tab pos="7169150" algn="l"/>
                  <a:tab pos="7618413" algn="l"/>
                  <a:tab pos="8066088" algn="l"/>
                  <a:tab pos="8515350" algn="l"/>
                  <a:tab pos="8964613" algn="l"/>
                  <a:tab pos="9413875" algn="l"/>
                </a:tabLst>
                <a:defRPr>
                  <a:solidFill>
                    <a:schemeClr val="tx1"/>
                  </a:solidFill>
                  <a:latin typeface="Arial" charset="0"/>
                  <a:ea typeface="Microsoft YaHei" charset="-122"/>
                </a:defRPr>
              </a:lvl2pPr>
              <a:lvl3pPr eaLnBrk="0">
                <a:tabLst>
                  <a:tab pos="431800" algn="l"/>
                  <a:tab pos="877888" algn="l"/>
                  <a:tab pos="1327150" algn="l"/>
                  <a:tab pos="1776413" algn="l"/>
                  <a:tab pos="2225675" algn="l"/>
                  <a:tab pos="2674938" algn="l"/>
                  <a:tab pos="3124200" algn="l"/>
                  <a:tab pos="3575050" algn="l"/>
                  <a:tab pos="4024313" algn="l"/>
                  <a:tab pos="4473575" algn="l"/>
                  <a:tab pos="4922838" algn="l"/>
                  <a:tab pos="5372100" algn="l"/>
                  <a:tab pos="5821363" algn="l"/>
                  <a:tab pos="6270625" algn="l"/>
                  <a:tab pos="6719888" algn="l"/>
                  <a:tab pos="7169150" algn="l"/>
                  <a:tab pos="7618413" algn="l"/>
                  <a:tab pos="8066088" algn="l"/>
                  <a:tab pos="8515350" algn="l"/>
                  <a:tab pos="8964613" algn="l"/>
                  <a:tab pos="9413875" algn="l"/>
                </a:tabLst>
                <a:defRPr>
                  <a:solidFill>
                    <a:schemeClr val="tx1"/>
                  </a:solidFill>
                  <a:latin typeface="Arial" charset="0"/>
                  <a:ea typeface="Microsoft YaHei" charset="-122"/>
                </a:defRPr>
              </a:lvl3pPr>
              <a:lvl4pPr eaLnBrk="0">
                <a:tabLst>
                  <a:tab pos="431800" algn="l"/>
                  <a:tab pos="877888" algn="l"/>
                  <a:tab pos="1327150" algn="l"/>
                  <a:tab pos="1776413" algn="l"/>
                  <a:tab pos="2225675" algn="l"/>
                  <a:tab pos="2674938" algn="l"/>
                  <a:tab pos="3124200" algn="l"/>
                  <a:tab pos="3575050" algn="l"/>
                  <a:tab pos="4024313" algn="l"/>
                  <a:tab pos="4473575" algn="l"/>
                  <a:tab pos="4922838" algn="l"/>
                  <a:tab pos="5372100" algn="l"/>
                  <a:tab pos="5821363" algn="l"/>
                  <a:tab pos="6270625" algn="l"/>
                  <a:tab pos="6719888" algn="l"/>
                  <a:tab pos="7169150" algn="l"/>
                  <a:tab pos="7618413" algn="l"/>
                  <a:tab pos="8066088" algn="l"/>
                  <a:tab pos="8515350" algn="l"/>
                  <a:tab pos="8964613" algn="l"/>
                  <a:tab pos="9413875" algn="l"/>
                </a:tabLst>
                <a:defRPr>
                  <a:solidFill>
                    <a:schemeClr val="tx1"/>
                  </a:solidFill>
                  <a:latin typeface="Arial" charset="0"/>
                  <a:ea typeface="Microsoft YaHei" charset="-122"/>
                </a:defRPr>
              </a:lvl4pPr>
              <a:lvl5pPr eaLnBrk="0">
                <a:tabLst>
                  <a:tab pos="431800" algn="l"/>
                  <a:tab pos="877888" algn="l"/>
                  <a:tab pos="1327150" algn="l"/>
                  <a:tab pos="1776413" algn="l"/>
                  <a:tab pos="2225675" algn="l"/>
                  <a:tab pos="2674938" algn="l"/>
                  <a:tab pos="3124200" algn="l"/>
                  <a:tab pos="3575050" algn="l"/>
                  <a:tab pos="4024313" algn="l"/>
                  <a:tab pos="4473575" algn="l"/>
                  <a:tab pos="4922838" algn="l"/>
                  <a:tab pos="5372100" algn="l"/>
                  <a:tab pos="5821363" algn="l"/>
                  <a:tab pos="6270625" algn="l"/>
                  <a:tab pos="6719888" algn="l"/>
                  <a:tab pos="7169150" algn="l"/>
                  <a:tab pos="7618413" algn="l"/>
                  <a:tab pos="8066088" algn="l"/>
                  <a:tab pos="8515350" algn="l"/>
                  <a:tab pos="8964613" algn="l"/>
                  <a:tab pos="9413875" algn="l"/>
                </a:tabLst>
                <a:defRPr>
                  <a:solidFill>
                    <a:schemeClr val="tx1"/>
                  </a:solidFill>
                  <a:latin typeface="Arial" charset="0"/>
                  <a:ea typeface="Microsoft YaHei"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431800" algn="l"/>
                  <a:tab pos="877888" algn="l"/>
                  <a:tab pos="1327150" algn="l"/>
                  <a:tab pos="1776413" algn="l"/>
                  <a:tab pos="2225675" algn="l"/>
                  <a:tab pos="2674938" algn="l"/>
                  <a:tab pos="3124200" algn="l"/>
                  <a:tab pos="3575050" algn="l"/>
                  <a:tab pos="4024313" algn="l"/>
                  <a:tab pos="4473575" algn="l"/>
                  <a:tab pos="4922838" algn="l"/>
                  <a:tab pos="5372100" algn="l"/>
                  <a:tab pos="5821363" algn="l"/>
                  <a:tab pos="6270625" algn="l"/>
                  <a:tab pos="6719888" algn="l"/>
                  <a:tab pos="7169150" algn="l"/>
                  <a:tab pos="7618413" algn="l"/>
                  <a:tab pos="8066088" algn="l"/>
                  <a:tab pos="8515350" algn="l"/>
                  <a:tab pos="8964613" algn="l"/>
                  <a:tab pos="9413875" algn="l"/>
                </a:tabLst>
                <a:defRPr>
                  <a:solidFill>
                    <a:schemeClr val="tx1"/>
                  </a:solidFill>
                  <a:latin typeface="Arial" charset="0"/>
                  <a:ea typeface="Microsoft YaHei"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431800" algn="l"/>
                  <a:tab pos="877888" algn="l"/>
                  <a:tab pos="1327150" algn="l"/>
                  <a:tab pos="1776413" algn="l"/>
                  <a:tab pos="2225675" algn="l"/>
                  <a:tab pos="2674938" algn="l"/>
                  <a:tab pos="3124200" algn="l"/>
                  <a:tab pos="3575050" algn="l"/>
                  <a:tab pos="4024313" algn="l"/>
                  <a:tab pos="4473575" algn="l"/>
                  <a:tab pos="4922838" algn="l"/>
                  <a:tab pos="5372100" algn="l"/>
                  <a:tab pos="5821363" algn="l"/>
                  <a:tab pos="6270625" algn="l"/>
                  <a:tab pos="6719888" algn="l"/>
                  <a:tab pos="7169150" algn="l"/>
                  <a:tab pos="7618413" algn="l"/>
                  <a:tab pos="8066088" algn="l"/>
                  <a:tab pos="8515350" algn="l"/>
                  <a:tab pos="8964613" algn="l"/>
                  <a:tab pos="9413875" algn="l"/>
                </a:tabLst>
                <a:defRPr>
                  <a:solidFill>
                    <a:schemeClr val="tx1"/>
                  </a:solidFill>
                  <a:latin typeface="Arial" charset="0"/>
                  <a:ea typeface="Microsoft YaHei"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431800" algn="l"/>
                  <a:tab pos="877888" algn="l"/>
                  <a:tab pos="1327150" algn="l"/>
                  <a:tab pos="1776413" algn="l"/>
                  <a:tab pos="2225675" algn="l"/>
                  <a:tab pos="2674938" algn="l"/>
                  <a:tab pos="3124200" algn="l"/>
                  <a:tab pos="3575050" algn="l"/>
                  <a:tab pos="4024313" algn="l"/>
                  <a:tab pos="4473575" algn="l"/>
                  <a:tab pos="4922838" algn="l"/>
                  <a:tab pos="5372100" algn="l"/>
                  <a:tab pos="5821363" algn="l"/>
                  <a:tab pos="6270625" algn="l"/>
                  <a:tab pos="6719888" algn="l"/>
                  <a:tab pos="7169150" algn="l"/>
                  <a:tab pos="7618413" algn="l"/>
                  <a:tab pos="8066088" algn="l"/>
                  <a:tab pos="8515350" algn="l"/>
                  <a:tab pos="8964613" algn="l"/>
                  <a:tab pos="9413875" algn="l"/>
                </a:tabLst>
                <a:defRPr>
                  <a:solidFill>
                    <a:schemeClr val="tx1"/>
                  </a:solidFill>
                  <a:latin typeface="Arial" charset="0"/>
                  <a:ea typeface="Microsoft YaHei"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431800" algn="l"/>
                  <a:tab pos="877888" algn="l"/>
                  <a:tab pos="1327150" algn="l"/>
                  <a:tab pos="1776413" algn="l"/>
                  <a:tab pos="2225675" algn="l"/>
                  <a:tab pos="2674938" algn="l"/>
                  <a:tab pos="3124200" algn="l"/>
                  <a:tab pos="3575050" algn="l"/>
                  <a:tab pos="4024313" algn="l"/>
                  <a:tab pos="4473575" algn="l"/>
                  <a:tab pos="4922838" algn="l"/>
                  <a:tab pos="5372100" algn="l"/>
                  <a:tab pos="5821363" algn="l"/>
                  <a:tab pos="6270625" algn="l"/>
                  <a:tab pos="6719888" algn="l"/>
                  <a:tab pos="7169150" algn="l"/>
                  <a:tab pos="7618413" algn="l"/>
                  <a:tab pos="8066088" algn="l"/>
                  <a:tab pos="8515350" algn="l"/>
                  <a:tab pos="8964613" algn="l"/>
                  <a:tab pos="9413875" algn="l"/>
                </a:tabLst>
                <a:defRPr>
                  <a:solidFill>
                    <a:schemeClr val="tx1"/>
                  </a:solidFill>
                  <a:latin typeface="Arial" charset="0"/>
                  <a:ea typeface="Microsoft YaHei" charset="-122"/>
                </a:defRPr>
              </a:lvl9pPr>
            </a:lstStyle>
            <a:p>
              <a:pPr algn="ctr" eaLnBrk="1" hangingPunct="1">
                <a:lnSpc>
                  <a:spcPct val="100000"/>
                </a:lnSpc>
              </a:pPr>
              <a:r>
                <a:rPr lang="sv-SE" altLang="sv-SE" sz="1050" dirty="0">
                  <a:solidFill>
                    <a:srgbClr val="000000"/>
                  </a:solidFill>
                  <a:latin typeface="Calibri" charset="0"/>
                </a:rPr>
                <a:t>Data </a:t>
              </a:r>
            </a:p>
            <a:p>
              <a:pPr algn="ctr" eaLnBrk="1" hangingPunct="1">
                <a:lnSpc>
                  <a:spcPct val="100000"/>
                </a:lnSpc>
              </a:pPr>
              <a:r>
                <a:rPr lang="sv-SE" altLang="sv-SE" sz="1050" dirty="0" err="1">
                  <a:solidFill>
                    <a:srgbClr val="000000"/>
                  </a:solidFill>
                  <a:latin typeface="Calibri" charset="0"/>
                </a:rPr>
                <a:t>Evaluation</a:t>
              </a:r>
              <a:r>
                <a:rPr lang="sv-SE" altLang="sv-SE" sz="1050" dirty="0">
                  <a:solidFill>
                    <a:srgbClr val="000000"/>
                  </a:solidFill>
                  <a:latin typeface="Calibri" charset="0"/>
                </a:rPr>
                <a:t>  </a:t>
              </a:r>
            </a:p>
          </p:txBody>
        </p:sp>
      </p:grpSp>
    </p:spTree>
    <p:extLst>
      <p:ext uri="{BB962C8B-B14F-4D97-AF65-F5344CB8AC3E}">
        <p14:creationId xmlns:p14="http://schemas.microsoft.com/office/powerpoint/2010/main" val="217472305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0" y="0"/>
            <a:ext cx="9144000" cy="1174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3" name="Rektangel 2"/>
          <p:cNvSpPr/>
          <p:nvPr/>
        </p:nvSpPr>
        <p:spPr>
          <a:xfrm>
            <a:off x="-31750" y="6772275"/>
            <a:ext cx="9144000" cy="8413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4" name="textruta 3"/>
          <p:cNvSpPr txBox="1"/>
          <p:nvPr/>
        </p:nvSpPr>
        <p:spPr>
          <a:xfrm>
            <a:off x="3811588" y="6375400"/>
            <a:ext cx="1574800" cy="368300"/>
          </a:xfrm>
          <a:prstGeom prst="rect">
            <a:avLst/>
          </a:prstGeom>
          <a:noFill/>
        </p:spPr>
        <p:txBody>
          <a:bodyPr wrap="none">
            <a:spAutoFit/>
          </a:bodyPr>
          <a:lstStyle/>
          <a:p>
            <a:pPr>
              <a:defRPr/>
            </a:pPr>
            <a:r>
              <a:rPr lang="sv-SE" dirty="0">
                <a:solidFill>
                  <a:schemeClr val="bg1">
                    <a:lumMod val="75000"/>
                  </a:schemeClr>
                </a:solidFill>
              </a:rPr>
              <a:t>CONFIDENTIAL</a:t>
            </a:r>
          </a:p>
        </p:txBody>
      </p:sp>
      <p:pic>
        <p:nvPicPr>
          <p:cNvPr id="5" name="Picture 2" descr="C:\Users\Urban\Documents\ProSilico\PBPK-mod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ktangel 8"/>
          <p:cNvSpPr/>
          <p:nvPr/>
        </p:nvSpPr>
        <p:spPr>
          <a:xfrm>
            <a:off x="26988" y="3175"/>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23" name="textruta 22"/>
          <p:cNvSpPr txBox="1"/>
          <p:nvPr/>
        </p:nvSpPr>
        <p:spPr>
          <a:xfrm>
            <a:off x="395536" y="398201"/>
            <a:ext cx="4674678" cy="584775"/>
          </a:xfrm>
          <a:prstGeom prst="rect">
            <a:avLst/>
          </a:prstGeom>
          <a:solidFill>
            <a:srgbClr val="DCE6F2"/>
          </a:solidFill>
        </p:spPr>
        <p:txBody>
          <a:bodyPr wrap="none" rtlCol="0">
            <a:spAutoFit/>
          </a:bodyPr>
          <a:lstStyle/>
          <a:p>
            <a:pPr>
              <a:defRPr/>
            </a:pPr>
            <a:r>
              <a:rPr lang="sv-SE" sz="3200" b="1" dirty="0"/>
              <a:t>N</a:t>
            </a:r>
            <a:r>
              <a:rPr lang="sv-SE" sz="2800" b="1" dirty="0"/>
              <a:t>EW</a:t>
            </a:r>
            <a:r>
              <a:rPr lang="sv-SE" sz="3200" b="1" dirty="0"/>
              <a:t>, U</a:t>
            </a:r>
            <a:r>
              <a:rPr lang="sv-SE" sz="2800" b="1" dirty="0"/>
              <a:t>NIQUE</a:t>
            </a:r>
            <a:r>
              <a:rPr lang="sv-SE" sz="3200" b="1" dirty="0"/>
              <a:t> PBPK-M</a:t>
            </a:r>
            <a:r>
              <a:rPr lang="sv-SE" sz="2800" b="1" dirty="0"/>
              <a:t>ODEL</a:t>
            </a:r>
          </a:p>
        </p:txBody>
      </p:sp>
      <p:sp>
        <p:nvSpPr>
          <p:cNvPr id="6" name="Rektangel 5"/>
          <p:cNvSpPr/>
          <p:nvPr/>
        </p:nvSpPr>
        <p:spPr>
          <a:xfrm>
            <a:off x="971600" y="2522483"/>
            <a:ext cx="1008112" cy="222293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5574758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0" y="0"/>
            <a:ext cx="9144000" cy="1174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3" name="Rektangel 2"/>
          <p:cNvSpPr/>
          <p:nvPr/>
        </p:nvSpPr>
        <p:spPr>
          <a:xfrm>
            <a:off x="-31750" y="6772275"/>
            <a:ext cx="9144000" cy="8413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4" name="textruta 3"/>
          <p:cNvSpPr txBox="1"/>
          <p:nvPr/>
        </p:nvSpPr>
        <p:spPr>
          <a:xfrm>
            <a:off x="3811588" y="6375400"/>
            <a:ext cx="1574800" cy="368300"/>
          </a:xfrm>
          <a:prstGeom prst="rect">
            <a:avLst/>
          </a:prstGeom>
          <a:noFill/>
        </p:spPr>
        <p:txBody>
          <a:bodyPr wrap="none">
            <a:spAutoFit/>
          </a:bodyPr>
          <a:lstStyle/>
          <a:p>
            <a:pPr>
              <a:defRPr/>
            </a:pPr>
            <a:r>
              <a:rPr lang="sv-SE" dirty="0">
                <a:solidFill>
                  <a:schemeClr val="bg1">
                    <a:lumMod val="75000"/>
                  </a:schemeClr>
                </a:solidFill>
              </a:rPr>
              <a:t>CONFIDENTIAL</a:t>
            </a:r>
          </a:p>
        </p:txBody>
      </p:sp>
      <p:pic>
        <p:nvPicPr>
          <p:cNvPr id="5" name="Picture 2" descr="C:\Users\Urban\Documents\ProSilico\PBPK-mode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ktangel 8"/>
          <p:cNvSpPr/>
          <p:nvPr/>
        </p:nvSpPr>
        <p:spPr>
          <a:xfrm>
            <a:off x="26988" y="3175"/>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23" name="textruta 22"/>
          <p:cNvSpPr txBox="1"/>
          <p:nvPr/>
        </p:nvSpPr>
        <p:spPr>
          <a:xfrm>
            <a:off x="395536" y="398201"/>
            <a:ext cx="4674678" cy="584775"/>
          </a:xfrm>
          <a:prstGeom prst="rect">
            <a:avLst/>
          </a:prstGeom>
          <a:solidFill>
            <a:srgbClr val="DCE6F2"/>
          </a:solidFill>
        </p:spPr>
        <p:txBody>
          <a:bodyPr wrap="none" rtlCol="0">
            <a:spAutoFit/>
          </a:bodyPr>
          <a:lstStyle/>
          <a:p>
            <a:pPr>
              <a:defRPr/>
            </a:pPr>
            <a:r>
              <a:rPr lang="sv-SE" sz="3200" b="1" dirty="0"/>
              <a:t>N</a:t>
            </a:r>
            <a:r>
              <a:rPr lang="sv-SE" sz="2800" b="1" dirty="0"/>
              <a:t>EW</a:t>
            </a:r>
            <a:r>
              <a:rPr lang="sv-SE" sz="3200" b="1" dirty="0"/>
              <a:t>, U</a:t>
            </a:r>
            <a:r>
              <a:rPr lang="sv-SE" sz="2800" b="1" dirty="0"/>
              <a:t>NIQUE</a:t>
            </a:r>
            <a:r>
              <a:rPr lang="sv-SE" sz="3200" b="1" dirty="0"/>
              <a:t> PBPK-M</a:t>
            </a:r>
            <a:r>
              <a:rPr lang="sv-SE" sz="2800" b="1" dirty="0"/>
              <a:t>ODEL</a:t>
            </a:r>
          </a:p>
        </p:txBody>
      </p:sp>
      <p:sp>
        <p:nvSpPr>
          <p:cNvPr id="6" name="Rektangel 5"/>
          <p:cNvSpPr/>
          <p:nvPr/>
        </p:nvSpPr>
        <p:spPr>
          <a:xfrm>
            <a:off x="971600" y="2522483"/>
            <a:ext cx="1008112" cy="222293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textruta 6"/>
          <p:cNvSpPr txBox="1"/>
          <p:nvPr/>
        </p:nvSpPr>
        <p:spPr>
          <a:xfrm>
            <a:off x="2148706" y="1471844"/>
            <a:ext cx="2135262" cy="830997"/>
          </a:xfrm>
          <a:prstGeom prst="rect">
            <a:avLst/>
          </a:prstGeom>
          <a:solidFill>
            <a:srgbClr val="FFFF00"/>
          </a:solidFill>
          <a:ln>
            <a:solidFill>
              <a:srgbClr val="FF0000"/>
            </a:solidFill>
          </a:ln>
        </p:spPr>
        <p:txBody>
          <a:bodyPr wrap="square" rtlCol="0">
            <a:spAutoFit/>
          </a:bodyPr>
          <a:lstStyle/>
          <a:p>
            <a:r>
              <a:rPr lang="sv-SE" sz="2400" dirty="0" smtClean="0"/>
              <a:t>+ Skin </a:t>
            </a:r>
            <a:r>
              <a:rPr lang="sv-SE" dirty="0" smtClean="0"/>
              <a:t>(Q^2=0.7)</a:t>
            </a:r>
          </a:p>
          <a:p>
            <a:r>
              <a:rPr lang="sv-SE" sz="2400" dirty="0" smtClean="0"/>
              <a:t>   </a:t>
            </a:r>
            <a:r>
              <a:rPr lang="sv-SE" sz="2400" dirty="0" err="1" smtClean="0"/>
              <a:t>Lung</a:t>
            </a:r>
            <a:r>
              <a:rPr lang="sv-SE" sz="2400" dirty="0" smtClean="0"/>
              <a:t> </a:t>
            </a:r>
            <a:r>
              <a:rPr lang="sv-SE" dirty="0" smtClean="0"/>
              <a:t>(Q^2=0.5)   </a:t>
            </a:r>
            <a:endParaRPr lang="sv-SE" dirty="0"/>
          </a:p>
        </p:txBody>
      </p:sp>
    </p:spTree>
    <p:extLst>
      <p:ext uri="{BB962C8B-B14F-4D97-AF65-F5344CB8AC3E}">
        <p14:creationId xmlns:p14="http://schemas.microsoft.com/office/powerpoint/2010/main" val="30963350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graphicFrame>
        <p:nvGraphicFramePr>
          <p:cNvPr id="4" name="Diagram 3"/>
          <p:cNvGraphicFramePr>
            <a:graphicFrameLocks/>
          </p:cNvGraphicFramePr>
          <p:nvPr>
            <p:extLst>
              <p:ext uri="{D42A27DB-BD31-4B8C-83A1-F6EECF244321}">
                <p14:modId xmlns:p14="http://schemas.microsoft.com/office/powerpoint/2010/main" val="1601067490"/>
              </p:ext>
            </p:extLst>
          </p:nvPr>
        </p:nvGraphicFramePr>
        <p:xfrm>
          <a:off x="1360087" y="1231837"/>
          <a:ext cx="6652743" cy="5040560"/>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ruta 6"/>
          <p:cNvSpPr txBox="1"/>
          <p:nvPr/>
        </p:nvSpPr>
        <p:spPr>
          <a:xfrm>
            <a:off x="395536" y="398201"/>
            <a:ext cx="5936497" cy="523220"/>
          </a:xfrm>
          <a:prstGeom prst="rect">
            <a:avLst/>
          </a:prstGeom>
          <a:noFill/>
        </p:spPr>
        <p:txBody>
          <a:bodyPr wrap="none" rtlCol="0">
            <a:spAutoFit/>
          </a:bodyPr>
          <a:lstStyle/>
          <a:p>
            <a:pPr>
              <a:defRPr/>
            </a:pPr>
            <a:r>
              <a:rPr lang="sv-SE" sz="2800" b="1" dirty="0" smtClean="0"/>
              <a:t>HANDLES CHALLENGING COMPOUNDS</a:t>
            </a:r>
            <a:endParaRPr lang="sv-SE" sz="2800" b="1" dirty="0"/>
          </a:p>
        </p:txBody>
      </p:sp>
      <p:sp>
        <p:nvSpPr>
          <p:cNvPr id="3" name="textruta 2"/>
          <p:cNvSpPr txBox="1"/>
          <p:nvPr/>
        </p:nvSpPr>
        <p:spPr>
          <a:xfrm rot="16200000">
            <a:off x="353835" y="2534597"/>
            <a:ext cx="1748877" cy="369332"/>
          </a:xfrm>
          <a:prstGeom prst="rect">
            <a:avLst/>
          </a:prstGeom>
          <a:noFill/>
        </p:spPr>
        <p:txBody>
          <a:bodyPr wrap="none" rtlCol="0">
            <a:spAutoFit/>
          </a:bodyPr>
          <a:lstStyle/>
          <a:p>
            <a:r>
              <a:rPr lang="sv-SE" dirty="0" smtClean="0"/>
              <a:t>% of </a:t>
            </a:r>
            <a:r>
              <a:rPr lang="sv-SE" dirty="0" err="1" smtClean="0"/>
              <a:t>compounds</a:t>
            </a:r>
            <a:endParaRPr lang="sv-SE" dirty="0"/>
          </a:p>
        </p:txBody>
      </p:sp>
    </p:spTree>
    <p:extLst>
      <p:ext uri="{BB962C8B-B14F-4D97-AF65-F5344CB8AC3E}">
        <p14:creationId xmlns:p14="http://schemas.microsoft.com/office/powerpoint/2010/main" val="13665319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3" name="Rektangel 2"/>
          <p:cNvSpPr/>
          <p:nvPr/>
        </p:nvSpPr>
        <p:spPr>
          <a:xfrm>
            <a:off x="395536" y="1196752"/>
            <a:ext cx="8501063" cy="4247317"/>
          </a:xfrm>
          <a:prstGeom prst="rect">
            <a:avLst/>
          </a:prstGeom>
        </p:spPr>
        <p:txBody>
          <a:bodyPr>
            <a:spAutoFit/>
          </a:bodyPr>
          <a:lstStyle/>
          <a:p>
            <a:pPr marL="342900" indent="-342900">
              <a:buFont typeface="Wingdings" panose="05000000000000000000" pitchFamily="2" charset="2"/>
              <a:buChar char="Ø"/>
              <a:defRPr/>
            </a:pPr>
            <a:endParaRPr lang="en-US" sz="2000" dirty="0"/>
          </a:p>
          <a:p>
            <a:pPr marL="457200" indent="-457200">
              <a:buFont typeface="Wingdings" panose="05000000000000000000" pitchFamily="2" charset="2"/>
              <a:buChar char="Ø"/>
              <a:defRPr/>
            </a:pPr>
            <a:r>
              <a:rPr lang="en-US" sz="2800" dirty="0" smtClean="0"/>
              <a:t>&gt;3500 </a:t>
            </a:r>
            <a:r>
              <a:rPr lang="en-US" sz="2800" dirty="0"/>
              <a:t>human </a:t>
            </a:r>
            <a:r>
              <a:rPr lang="en-US" sz="2800" dirty="0" smtClean="0"/>
              <a:t>predictions</a:t>
            </a:r>
            <a:r>
              <a:rPr lang="en-US" sz="2400" dirty="0" smtClean="0"/>
              <a:t/>
            </a:r>
            <a:br>
              <a:rPr lang="en-US" sz="2400" dirty="0" smtClean="0"/>
            </a:br>
            <a:endParaRPr lang="en-US" dirty="0" smtClean="0"/>
          </a:p>
          <a:p>
            <a:pPr marL="457200" indent="-457200">
              <a:buFont typeface="Wingdings" panose="05000000000000000000" pitchFamily="2" charset="2"/>
              <a:buChar char="Ø"/>
              <a:defRPr/>
            </a:pPr>
            <a:r>
              <a:rPr lang="en-US" sz="2800" dirty="0" smtClean="0"/>
              <a:t>1.5-fold median error</a:t>
            </a:r>
            <a:br>
              <a:rPr lang="en-US" sz="2800" dirty="0" smtClean="0"/>
            </a:br>
            <a:r>
              <a:rPr lang="en-US" sz="2000" dirty="0" smtClean="0"/>
              <a:t>Animal models </a:t>
            </a:r>
            <a:r>
              <a:rPr lang="en-US" sz="2000" dirty="0" smtClean="0">
                <a:sym typeface="Symbol"/>
              </a:rPr>
              <a:t>1.5-3 fold median errors</a:t>
            </a:r>
            <a:endParaRPr lang="en-US" sz="2000" dirty="0" smtClean="0"/>
          </a:p>
          <a:p>
            <a:pPr marL="457200" indent="-457200">
              <a:buFont typeface="Wingdings" panose="05000000000000000000" pitchFamily="2" charset="2"/>
              <a:buChar char="Ø"/>
              <a:defRPr/>
            </a:pPr>
            <a:endParaRPr lang="en-US" sz="2000" dirty="0"/>
          </a:p>
          <a:p>
            <a:pPr marL="457200" indent="-457200">
              <a:buFont typeface="Wingdings" panose="05000000000000000000" pitchFamily="2" charset="2"/>
              <a:buChar char="Ø"/>
              <a:defRPr/>
            </a:pPr>
            <a:r>
              <a:rPr lang="en-US" sz="2800" dirty="0"/>
              <a:t>Q^2 = 0.4 to 0.8 </a:t>
            </a:r>
            <a:r>
              <a:rPr lang="en-US" sz="2400" dirty="0"/>
              <a:t>(true predictions</a:t>
            </a:r>
            <a:r>
              <a:rPr lang="en-US" sz="2400" dirty="0" smtClean="0"/>
              <a:t>)</a:t>
            </a:r>
            <a:br>
              <a:rPr lang="en-US" sz="2400" dirty="0" smtClean="0"/>
            </a:br>
            <a:r>
              <a:rPr lang="en-US" sz="2400" dirty="0"/>
              <a:t>	</a:t>
            </a:r>
            <a:endParaRPr lang="en-US" sz="3600" dirty="0"/>
          </a:p>
          <a:p>
            <a:pPr marL="457200" indent="-457200">
              <a:buFont typeface="Wingdings" panose="05000000000000000000" pitchFamily="2" charset="2"/>
              <a:buChar char="Ø"/>
              <a:defRPr/>
            </a:pPr>
            <a:r>
              <a:rPr lang="en-US" sz="2800" dirty="0"/>
              <a:t>Class models </a:t>
            </a:r>
            <a:r>
              <a:rPr lang="en-US" sz="2800" dirty="0" smtClean="0"/>
              <a:t>70 to 86 % </a:t>
            </a:r>
            <a:r>
              <a:rPr lang="en-US" sz="2800" dirty="0"/>
              <a:t>correct </a:t>
            </a:r>
            <a:r>
              <a:rPr lang="en-US" sz="2800" dirty="0" smtClean="0"/>
              <a:t>classing</a:t>
            </a:r>
          </a:p>
          <a:p>
            <a:pPr marL="457200" indent="-457200">
              <a:buFont typeface="Wingdings" panose="05000000000000000000" pitchFamily="2" charset="2"/>
              <a:buChar char="Ø"/>
              <a:defRPr/>
            </a:pPr>
            <a:endParaRPr lang="en-US" sz="2800" dirty="0"/>
          </a:p>
          <a:p>
            <a:pPr marL="457200" indent="-457200">
              <a:buFont typeface="Wingdings" panose="05000000000000000000" pitchFamily="2" charset="2"/>
              <a:buChar char="Ø"/>
              <a:defRPr/>
            </a:pPr>
            <a:r>
              <a:rPr lang="en-US" sz="2800" dirty="0" smtClean="0"/>
              <a:t>11/11 successful external validations by customers</a:t>
            </a:r>
            <a:endParaRPr lang="en-US" sz="2800" dirty="0"/>
          </a:p>
        </p:txBody>
      </p:sp>
      <p:sp>
        <p:nvSpPr>
          <p:cNvPr id="12" name="textruta 11"/>
          <p:cNvSpPr txBox="1"/>
          <p:nvPr/>
        </p:nvSpPr>
        <p:spPr>
          <a:xfrm>
            <a:off x="395536" y="398201"/>
            <a:ext cx="2520818" cy="584775"/>
          </a:xfrm>
          <a:prstGeom prst="rect">
            <a:avLst/>
          </a:prstGeom>
          <a:solidFill>
            <a:srgbClr val="DCE6F2"/>
          </a:solidFill>
        </p:spPr>
        <p:txBody>
          <a:bodyPr wrap="none" rtlCol="0">
            <a:spAutoFit/>
          </a:bodyPr>
          <a:lstStyle/>
          <a:p>
            <a:pPr>
              <a:defRPr/>
            </a:pPr>
            <a:r>
              <a:rPr lang="sv-SE" sz="3200" b="1" dirty="0" smtClean="0"/>
              <a:t>P</a:t>
            </a:r>
            <a:r>
              <a:rPr lang="sv-SE" sz="2800" b="1" dirty="0" smtClean="0"/>
              <a:t>ERFORMANCE</a:t>
            </a:r>
            <a:endParaRPr lang="sv-SE" sz="2800" b="1" dirty="0"/>
          </a:p>
        </p:txBody>
      </p:sp>
    </p:spTree>
    <p:extLst>
      <p:ext uri="{BB962C8B-B14F-4D97-AF65-F5344CB8AC3E}">
        <p14:creationId xmlns:p14="http://schemas.microsoft.com/office/powerpoint/2010/main" val="32702340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6" name="Rectangle 1"/>
          <p:cNvSpPr>
            <a:spLocks noChangeArrowheads="1"/>
          </p:cNvSpPr>
          <p:nvPr/>
        </p:nvSpPr>
        <p:spPr bwMode="auto">
          <a:xfrm>
            <a:off x="375193" y="2204017"/>
            <a:ext cx="7789104" cy="1814428"/>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eaLnBrk="0">
              <a:tabLst>
                <a:tab pos="723900" algn="l"/>
                <a:tab pos="1447800" algn="l"/>
                <a:tab pos="2171700" algn="l"/>
                <a:tab pos="2895600" algn="l"/>
                <a:tab pos="3619500" algn="l"/>
                <a:tab pos="4343400" algn="l"/>
                <a:tab pos="5067300" algn="l"/>
                <a:tab pos="5791200" algn="l"/>
              </a:tabLst>
              <a:defRPr>
                <a:solidFill>
                  <a:schemeClr val="tx1"/>
                </a:solidFill>
                <a:latin typeface="Arial" charset="0"/>
                <a:ea typeface="Microsoft YaHei" charset="-122"/>
              </a:defRPr>
            </a:lvl1pPr>
            <a:lvl2pPr eaLnBrk="0">
              <a:tabLst>
                <a:tab pos="723900" algn="l"/>
                <a:tab pos="1447800" algn="l"/>
                <a:tab pos="2171700" algn="l"/>
                <a:tab pos="2895600" algn="l"/>
                <a:tab pos="3619500" algn="l"/>
                <a:tab pos="4343400" algn="l"/>
                <a:tab pos="5067300" algn="l"/>
                <a:tab pos="5791200" algn="l"/>
              </a:tabLst>
              <a:defRPr>
                <a:solidFill>
                  <a:schemeClr val="tx1"/>
                </a:solidFill>
                <a:latin typeface="Arial" charset="0"/>
                <a:ea typeface="Microsoft YaHei" charset="-122"/>
              </a:defRPr>
            </a:lvl2pPr>
            <a:lvl3pPr eaLnBrk="0">
              <a:tabLst>
                <a:tab pos="723900" algn="l"/>
                <a:tab pos="1447800" algn="l"/>
                <a:tab pos="2171700" algn="l"/>
                <a:tab pos="2895600" algn="l"/>
                <a:tab pos="3619500" algn="l"/>
                <a:tab pos="4343400" algn="l"/>
                <a:tab pos="5067300" algn="l"/>
                <a:tab pos="5791200" algn="l"/>
              </a:tabLst>
              <a:defRPr>
                <a:solidFill>
                  <a:schemeClr val="tx1"/>
                </a:solidFill>
                <a:latin typeface="Arial" charset="0"/>
                <a:ea typeface="Microsoft YaHei" charset="-122"/>
              </a:defRPr>
            </a:lvl3pPr>
            <a:lvl4pPr eaLnBrk="0">
              <a:tabLst>
                <a:tab pos="723900" algn="l"/>
                <a:tab pos="1447800" algn="l"/>
                <a:tab pos="2171700" algn="l"/>
                <a:tab pos="2895600" algn="l"/>
                <a:tab pos="3619500" algn="l"/>
                <a:tab pos="4343400" algn="l"/>
                <a:tab pos="5067300" algn="l"/>
                <a:tab pos="5791200" algn="l"/>
              </a:tabLst>
              <a:defRPr>
                <a:solidFill>
                  <a:schemeClr val="tx1"/>
                </a:solidFill>
                <a:latin typeface="Arial" charset="0"/>
                <a:ea typeface="Microsoft YaHei" charset="-122"/>
              </a:defRPr>
            </a:lvl4pPr>
            <a:lvl5pPr eaLnBrk="0">
              <a:tabLst>
                <a:tab pos="723900" algn="l"/>
                <a:tab pos="1447800" algn="l"/>
                <a:tab pos="2171700" algn="l"/>
                <a:tab pos="2895600" algn="l"/>
                <a:tab pos="3619500" algn="l"/>
                <a:tab pos="4343400" algn="l"/>
                <a:tab pos="5067300" algn="l"/>
                <a:tab pos="5791200" algn="l"/>
              </a:tabLst>
              <a:defRPr>
                <a:solidFill>
                  <a:schemeClr val="tx1"/>
                </a:solidFill>
                <a:latin typeface="Arial" charset="0"/>
                <a:ea typeface="Microsoft YaHei"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Lst>
              <a:defRPr>
                <a:solidFill>
                  <a:schemeClr val="tx1"/>
                </a:solidFill>
                <a:latin typeface="Arial" charset="0"/>
                <a:ea typeface="Microsoft YaHei"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Lst>
              <a:defRPr>
                <a:solidFill>
                  <a:schemeClr val="tx1"/>
                </a:solidFill>
                <a:latin typeface="Arial" charset="0"/>
                <a:ea typeface="Microsoft YaHei"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Lst>
              <a:defRPr>
                <a:solidFill>
                  <a:schemeClr val="tx1"/>
                </a:solidFill>
                <a:latin typeface="Arial" charset="0"/>
                <a:ea typeface="Microsoft YaHei"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Lst>
              <a:defRPr>
                <a:solidFill>
                  <a:schemeClr val="tx1"/>
                </a:solidFill>
                <a:latin typeface="Arial" charset="0"/>
                <a:ea typeface="Microsoft YaHei" charset="-122"/>
              </a:defRPr>
            </a:lvl9pPr>
          </a:lstStyle>
          <a:p>
            <a:pPr eaLnBrk="1" hangingPunct="1">
              <a:lnSpc>
                <a:spcPct val="100000"/>
              </a:lnSpc>
            </a:pPr>
            <a:r>
              <a:rPr lang="sv-SE" altLang="sv-SE" sz="2800" b="1" dirty="0" err="1" smtClean="0">
                <a:solidFill>
                  <a:srgbClr val="000000"/>
                </a:solidFill>
                <a:latin typeface="+mn-lt"/>
              </a:rPr>
              <a:t>AUCpo</a:t>
            </a:r>
            <a:r>
              <a:rPr lang="sv-SE" altLang="sv-SE" sz="2800" dirty="0" smtClean="0">
                <a:solidFill>
                  <a:srgbClr val="000000"/>
                </a:solidFill>
                <a:latin typeface="+mn-lt"/>
              </a:rPr>
              <a:t> </a:t>
            </a:r>
            <a:r>
              <a:rPr lang="sv-SE" altLang="sv-SE" sz="2400" dirty="0" smtClean="0">
                <a:solidFill>
                  <a:srgbClr val="000000"/>
                </a:solidFill>
                <a:latin typeface="+mn-lt"/>
              </a:rPr>
              <a:t>(</a:t>
            </a:r>
            <a:r>
              <a:rPr lang="sv-SE" altLang="sv-SE" sz="2400" dirty="0" err="1" smtClean="0">
                <a:solidFill>
                  <a:srgbClr val="000000"/>
                </a:solidFill>
                <a:latin typeface="+mn-lt"/>
              </a:rPr>
              <a:t>systemic</a:t>
            </a:r>
            <a:r>
              <a:rPr lang="sv-SE" altLang="sv-SE" sz="2400" dirty="0" smtClean="0">
                <a:solidFill>
                  <a:srgbClr val="000000"/>
                </a:solidFill>
                <a:latin typeface="+mn-lt"/>
              </a:rPr>
              <a:t> exposure </a:t>
            </a:r>
            <a:r>
              <a:rPr lang="sv-SE" altLang="sv-SE" sz="2400" dirty="0" err="1" smtClean="0">
                <a:solidFill>
                  <a:srgbClr val="000000"/>
                </a:solidFill>
                <a:latin typeface="+mn-lt"/>
              </a:rPr>
              <a:t>after</a:t>
            </a:r>
            <a:r>
              <a:rPr lang="sv-SE" altLang="sv-SE" sz="2400" dirty="0" smtClean="0">
                <a:solidFill>
                  <a:srgbClr val="000000"/>
                </a:solidFill>
                <a:latin typeface="+mn-lt"/>
              </a:rPr>
              <a:t> </a:t>
            </a:r>
            <a:r>
              <a:rPr lang="sv-SE" altLang="sv-SE" sz="2400" dirty="0" err="1" smtClean="0">
                <a:solidFill>
                  <a:srgbClr val="000000"/>
                </a:solidFill>
                <a:latin typeface="+mn-lt"/>
              </a:rPr>
              <a:t>po</a:t>
            </a:r>
            <a:r>
              <a:rPr lang="sv-SE" altLang="sv-SE" sz="2400" dirty="0" smtClean="0">
                <a:solidFill>
                  <a:srgbClr val="000000"/>
                </a:solidFill>
                <a:latin typeface="+mn-lt"/>
              </a:rPr>
              <a:t> adm.)</a:t>
            </a:r>
          </a:p>
          <a:p>
            <a:pPr eaLnBrk="1" hangingPunct="1">
              <a:lnSpc>
                <a:spcPct val="100000"/>
              </a:lnSpc>
            </a:pPr>
            <a:endParaRPr lang="sv-SE" altLang="sv-SE" sz="2800" dirty="0">
              <a:solidFill>
                <a:srgbClr val="000000"/>
              </a:solidFill>
              <a:latin typeface="+mn-lt"/>
            </a:endParaRPr>
          </a:p>
          <a:p>
            <a:pPr eaLnBrk="1" hangingPunct="1">
              <a:lnSpc>
                <a:spcPct val="100000"/>
              </a:lnSpc>
            </a:pPr>
            <a:endParaRPr lang="sv-SE" altLang="sv-SE" sz="2800" dirty="0" smtClean="0">
              <a:solidFill>
                <a:srgbClr val="000000"/>
              </a:solidFill>
              <a:latin typeface="+mn-lt"/>
            </a:endParaRPr>
          </a:p>
          <a:p>
            <a:pPr eaLnBrk="1" hangingPunct="1">
              <a:lnSpc>
                <a:spcPct val="100000"/>
              </a:lnSpc>
            </a:pPr>
            <a:endParaRPr lang="sv-SE" altLang="sv-SE" sz="2800" dirty="0">
              <a:solidFill>
                <a:srgbClr val="000000"/>
              </a:solidFill>
              <a:latin typeface="+mn-lt"/>
            </a:endParaRPr>
          </a:p>
        </p:txBody>
      </p:sp>
      <p:sp>
        <p:nvSpPr>
          <p:cNvPr id="7" name="Rektangel 6"/>
          <p:cNvSpPr/>
          <p:nvPr/>
        </p:nvSpPr>
        <p:spPr>
          <a:xfrm>
            <a:off x="395536" y="1195880"/>
            <a:ext cx="3644972" cy="461665"/>
          </a:xfrm>
          <a:prstGeom prst="rect">
            <a:avLst/>
          </a:prstGeom>
          <a:solidFill>
            <a:schemeClr val="accent6">
              <a:lumMod val="40000"/>
              <a:lumOff val="60000"/>
            </a:schemeClr>
          </a:solidFill>
        </p:spPr>
        <p:txBody>
          <a:bodyPr wrap="none">
            <a:spAutoFit/>
          </a:bodyPr>
          <a:lstStyle/>
          <a:p>
            <a:pPr>
              <a:defRPr/>
            </a:pPr>
            <a:r>
              <a:rPr lang="sv-SE" altLang="sv-SE" sz="2400" b="1" dirty="0" smtClean="0">
                <a:latin typeface="Calibri" charset="0"/>
              </a:rPr>
              <a:t>BEST-IN-TESTS – </a:t>
            </a:r>
            <a:r>
              <a:rPr lang="sv-SE" altLang="sv-SE" sz="2400" b="1" i="1" dirty="0" smtClean="0">
                <a:latin typeface="Calibri" charset="0"/>
              </a:rPr>
              <a:t>vs in-vitro </a:t>
            </a:r>
            <a:endParaRPr lang="sv-SE" altLang="sv-SE" sz="2400" b="1" i="1" dirty="0">
              <a:latin typeface="Calibri" charset="0"/>
            </a:endParaRPr>
          </a:p>
        </p:txBody>
      </p:sp>
      <p:pic>
        <p:nvPicPr>
          <p:cNvPr id="8" name="Picture 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4038" y="2780928"/>
            <a:ext cx="9304338"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9197" y="4865947"/>
            <a:ext cx="4559520" cy="12969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3848" y="6162938"/>
            <a:ext cx="4332069" cy="2614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Rektangel 8"/>
          <p:cNvSpPr/>
          <p:nvPr/>
        </p:nvSpPr>
        <p:spPr>
          <a:xfrm>
            <a:off x="3419872" y="2780927"/>
            <a:ext cx="4464496" cy="1440161"/>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textruta 11"/>
          <p:cNvSpPr txBox="1"/>
          <p:nvPr/>
        </p:nvSpPr>
        <p:spPr>
          <a:xfrm>
            <a:off x="395536" y="398201"/>
            <a:ext cx="2226892" cy="584775"/>
          </a:xfrm>
          <a:prstGeom prst="rect">
            <a:avLst/>
          </a:prstGeom>
          <a:solidFill>
            <a:srgbClr val="DCE6F2"/>
          </a:solidFill>
        </p:spPr>
        <p:txBody>
          <a:bodyPr wrap="none" rtlCol="0">
            <a:spAutoFit/>
          </a:bodyPr>
          <a:lstStyle/>
          <a:p>
            <a:pPr>
              <a:defRPr/>
            </a:pPr>
            <a:r>
              <a:rPr lang="sv-SE" sz="3200" b="1" dirty="0" smtClean="0"/>
              <a:t>P</a:t>
            </a:r>
            <a:r>
              <a:rPr lang="sv-SE" sz="2800" b="1" dirty="0" smtClean="0"/>
              <a:t>OSITIONING</a:t>
            </a:r>
            <a:endParaRPr lang="sv-SE" sz="2800" b="1" dirty="0"/>
          </a:p>
        </p:txBody>
      </p:sp>
    </p:spTree>
    <p:extLst>
      <p:ext uri="{BB962C8B-B14F-4D97-AF65-F5344CB8AC3E}">
        <p14:creationId xmlns:p14="http://schemas.microsoft.com/office/powerpoint/2010/main" val="41306371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6" name="Rectangle 1"/>
          <p:cNvSpPr>
            <a:spLocks noChangeArrowheads="1"/>
          </p:cNvSpPr>
          <p:nvPr/>
        </p:nvSpPr>
        <p:spPr bwMode="auto">
          <a:xfrm>
            <a:off x="375192" y="2204017"/>
            <a:ext cx="8217015" cy="2245315"/>
          </a:xfrm>
          <a:prstGeom prst="rect">
            <a:avLst/>
          </a:prstGeom>
          <a:solidFill>
            <a:srgbClr val="FFFFFF"/>
          </a:solidFill>
          <a:ln>
            <a:noFill/>
          </a:ln>
          <a:effectLst/>
          <a:extLs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5000" rIns="90000" bIns="45000">
            <a:spAutoFit/>
          </a:bodyPr>
          <a:lstStyle>
            <a:lvl1pPr eaLnBrk="0">
              <a:tabLst>
                <a:tab pos="723900" algn="l"/>
                <a:tab pos="1447800" algn="l"/>
                <a:tab pos="2171700" algn="l"/>
                <a:tab pos="2895600" algn="l"/>
                <a:tab pos="3619500" algn="l"/>
                <a:tab pos="4343400" algn="l"/>
                <a:tab pos="5067300" algn="l"/>
                <a:tab pos="5791200" algn="l"/>
              </a:tabLst>
              <a:defRPr>
                <a:solidFill>
                  <a:schemeClr val="tx1"/>
                </a:solidFill>
                <a:latin typeface="Arial" charset="0"/>
                <a:ea typeface="Microsoft YaHei" charset="-122"/>
              </a:defRPr>
            </a:lvl1pPr>
            <a:lvl2pPr eaLnBrk="0">
              <a:tabLst>
                <a:tab pos="723900" algn="l"/>
                <a:tab pos="1447800" algn="l"/>
                <a:tab pos="2171700" algn="l"/>
                <a:tab pos="2895600" algn="l"/>
                <a:tab pos="3619500" algn="l"/>
                <a:tab pos="4343400" algn="l"/>
                <a:tab pos="5067300" algn="l"/>
                <a:tab pos="5791200" algn="l"/>
              </a:tabLst>
              <a:defRPr>
                <a:solidFill>
                  <a:schemeClr val="tx1"/>
                </a:solidFill>
                <a:latin typeface="Arial" charset="0"/>
                <a:ea typeface="Microsoft YaHei" charset="-122"/>
              </a:defRPr>
            </a:lvl2pPr>
            <a:lvl3pPr eaLnBrk="0">
              <a:tabLst>
                <a:tab pos="723900" algn="l"/>
                <a:tab pos="1447800" algn="l"/>
                <a:tab pos="2171700" algn="l"/>
                <a:tab pos="2895600" algn="l"/>
                <a:tab pos="3619500" algn="l"/>
                <a:tab pos="4343400" algn="l"/>
                <a:tab pos="5067300" algn="l"/>
                <a:tab pos="5791200" algn="l"/>
              </a:tabLst>
              <a:defRPr>
                <a:solidFill>
                  <a:schemeClr val="tx1"/>
                </a:solidFill>
                <a:latin typeface="Arial" charset="0"/>
                <a:ea typeface="Microsoft YaHei" charset="-122"/>
              </a:defRPr>
            </a:lvl3pPr>
            <a:lvl4pPr eaLnBrk="0">
              <a:tabLst>
                <a:tab pos="723900" algn="l"/>
                <a:tab pos="1447800" algn="l"/>
                <a:tab pos="2171700" algn="l"/>
                <a:tab pos="2895600" algn="l"/>
                <a:tab pos="3619500" algn="l"/>
                <a:tab pos="4343400" algn="l"/>
                <a:tab pos="5067300" algn="l"/>
                <a:tab pos="5791200" algn="l"/>
              </a:tabLst>
              <a:defRPr>
                <a:solidFill>
                  <a:schemeClr val="tx1"/>
                </a:solidFill>
                <a:latin typeface="Arial" charset="0"/>
                <a:ea typeface="Microsoft YaHei" charset="-122"/>
              </a:defRPr>
            </a:lvl4pPr>
            <a:lvl5pPr eaLnBrk="0">
              <a:tabLst>
                <a:tab pos="723900" algn="l"/>
                <a:tab pos="1447800" algn="l"/>
                <a:tab pos="2171700" algn="l"/>
                <a:tab pos="2895600" algn="l"/>
                <a:tab pos="3619500" algn="l"/>
                <a:tab pos="4343400" algn="l"/>
                <a:tab pos="5067300" algn="l"/>
                <a:tab pos="5791200" algn="l"/>
              </a:tabLst>
              <a:defRPr>
                <a:solidFill>
                  <a:schemeClr val="tx1"/>
                </a:solidFill>
                <a:latin typeface="Arial" charset="0"/>
                <a:ea typeface="Microsoft YaHei"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Lst>
              <a:defRPr>
                <a:solidFill>
                  <a:schemeClr val="tx1"/>
                </a:solidFill>
                <a:latin typeface="Arial" charset="0"/>
                <a:ea typeface="Microsoft YaHei"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Lst>
              <a:defRPr>
                <a:solidFill>
                  <a:schemeClr val="tx1"/>
                </a:solidFill>
                <a:latin typeface="Arial" charset="0"/>
                <a:ea typeface="Microsoft YaHei"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Lst>
              <a:defRPr>
                <a:solidFill>
                  <a:schemeClr val="tx1"/>
                </a:solidFill>
                <a:latin typeface="Arial" charset="0"/>
                <a:ea typeface="Microsoft YaHei"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Lst>
              <a:defRPr>
                <a:solidFill>
                  <a:schemeClr val="tx1"/>
                </a:solidFill>
                <a:latin typeface="Arial" charset="0"/>
                <a:ea typeface="Microsoft YaHei" charset="-122"/>
              </a:defRPr>
            </a:lvl9pPr>
          </a:lstStyle>
          <a:p>
            <a:pPr eaLnBrk="1"/>
            <a:r>
              <a:rPr lang="sv-SE" altLang="sv-SE" sz="2800" b="1" dirty="0" err="1" smtClean="0">
                <a:solidFill>
                  <a:srgbClr val="000000"/>
                </a:solidFill>
                <a:latin typeface="+mn-lt"/>
              </a:rPr>
              <a:t>AUCpo</a:t>
            </a:r>
            <a:r>
              <a:rPr lang="sv-SE" altLang="sv-SE" sz="2800" b="1" dirty="0" smtClean="0">
                <a:solidFill>
                  <a:srgbClr val="000000"/>
                </a:solidFill>
                <a:latin typeface="+mn-lt"/>
              </a:rPr>
              <a:t> </a:t>
            </a:r>
            <a:r>
              <a:rPr lang="sv-SE" altLang="sv-SE" sz="2400" b="1" dirty="0" smtClean="0">
                <a:solidFill>
                  <a:srgbClr val="000000"/>
                </a:solidFill>
                <a:latin typeface="+mn-lt"/>
              </a:rPr>
              <a:t>(F/CL)	</a:t>
            </a:r>
          </a:p>
          <a:p>
            <a:pPr eaLnBrk="1"/>
            <a:r>
              <a:rPr lang="sv-SE" altLang="sv-SE" sz="2800" dirty="0">
                <a:solidFill>
                  <a:srgbClr val="000000"/>
                </a:solidFill>
                <a:latin typeface="+mn-lt"/>
              </a:rPr>
              <a:t>9-fold </a:t>
            </a:r>
            <a:r>
              <a:rPr lang="sv-SE" altLang="sv-SE" sz="2800" dirty="0" err="1">
                <a:solidFill>
                  <a:srgbClr val="000000"/>
                </a:solidFill>
                <a:latin typeface="+mn-lt"/>
              </a:rPr>
              <a:t>smaller</a:t>
            </a:r>
            <a:r>
              <a:rPr lang="sv-SE" altLang="sv-SE" sz="2800" dirty="0">
                <a:solidFill>
                  <a:srgbClr val="000000"/>
                </a:solidFill>
                <a:latin typeface="+mn-lt"/>
              </a:rPr>
              <a:t> </a:t>
            </a:r>
            <a:r>
              <a:rPr lang="sv-SE" altLang="sv-SE" sz="2800" dirty="0" err="1">
                <a:solidFill>
                  <a:srgbClr val="000000"/>
                </a:solidFill>
                <a:latin typeface="+mn-lt"/>
              </a:rPr>
              <a:t>prediction</a:t>
            </a:r>
            <a:r>
              <a:rPr lang="sv-SE" altLang="sv-SE" sz="2800" dirty="0">
                <a:solidFill>
                  <a:srgbClr val="000000"/>
                </a:solidFill>
                <a:latin typeface="+mn-lt"/>
              </a:rPr>
              <a:t> </a:t>
            </a:r>
            <a:r>
              <a:rPr lang="sv-SE" altLang="sv-SE" sz="2800" dirty="0" err="1">
                <a:solidFill>
                  <a:srgbClr val="000000"/>
                </a:solidFill>
                <a:latin typeface="+mn-lt"/>
              </a:rPr>
              <a:t>error</a:t>
            </a:r>
            <a:r>
              <a:rPr lang="sv-SE" altLang="sv-SE" sz="2800" dirty="0">
                <a:solidFill>
                  <a:srgbClr val="000000"/>
                </a:solidFill>
                <a:latin typeface="+mn-lt"/>
              </a:rPr>
              <a:t> </a:t>
            </a:r>
            <a:r>
              <a:rPr lang="sv-SE" altLang="sv-SE" sz="2800" dirty="0" err="1">
                <a:solidFill>
                  <a:srgbClr val="000000"/>
                </a:solidFill>
                <a:latin typeface="+mn-lt"/>
              </a:rPr>
              <a:t>range</a:t>
            </a:r>
            <a:r>
              <a:rPr lang="sv-SE" altLang="sv-SE" sz="2800" dirty="0">
                <a:solidFill>
                  <a:srgbClr val="000000"/>
                </a:solidFill>
                <a:latin typeface="+mn-lt"/>
              </a:rPr>
              <a:t> </a:t>
            </a:r>
            <a:r>
              <a:rPr lang="sv-SE" altLang="sv-SE" sz="2800" dirty="0" err="1">
                <a:solidFill>
                  <a:srgbClr val="000000"/>
                </a:solidFill>
                <a:latin typeface="+mn-lt"/>
              </a:rPr>
              <a:t>than</a:t>
            </a:r>
            <a:r>
              <a:rPr lang="sv-SE" altLang="sv-SE" sz="2800" dirty="0">
                <a:solidFill>
                  <a:srgbClr val="000000"/>
                </a:solidFill>
                <a:latin typeface="+mn-lt"/>
              </a:rPr>
              <a:t> </a:t>
            </a:r>
            <a:r>
              <a:rPr lang="sv-SE" altLang="sv-SE" sz="2800" dirty="0" err="1">
                <a:solidFill>
                  <a:srgbClr val="000000"/>
                </a:solidFill>
                <a:latin typeface="+mn-lt"/>
              </a:rPr>
              <a:t>allometry</a:t>
            </a:r>
            <a:endParaRPr lang="sv-SE" altLang="sv-SE" sz="2800" dirty="0">
              <a:solidFill>
                <a:srgbClr val="000000"/>
              </a:solidFill>
              <a:latin typeface="+mn-lt"/>
            </a:endParaRPr>
          </a:p>
          <a:p>
            <a:pPr eaLnBrk="1"/>
            <a:endParaRPr lang="sv-SE" altLang="sv-SE" sz="2800" dirty="0" smtClean="0">
              <a:solidFill>
                <a:srgbClr val="000000"/>
              </a:solidFill>
              <a:latin typeface="+mn-lt"/>
            </a:endParaRPr>
          </a:p>
          <a:p>
            <a:pPr eaLnBrk="1"/>
            <a:r>
              <a:rPr lang="sv-SE" altLang="sv-SE" sz="2800" b="1" dirty="0" smtClean="0">
                <a:solidFill>
                  <a:srgbClr val="000000"/>
                </a:solidFill>
                <a:latin typeface="+mn-lt"/>
              </a:rPr>
              <a:t>CL</a:t>
            </a:r>
          </a:p>
          <a:p>
            <a:pPr eaLnBrk="1"/>
            <a:r>
              <a:rPr lang="sv-SE" altLang="sv-SE" sz="2800" dirty="0" smtClean="0">
                <a:solidFill>
                  <a:srgbClr val="000000"/>
                </a:solidFill>
                <a:latin typeface="+mn-lt"/>
              </a:rPr>
              <a:t>2800-fold </a:t>
            </a:r>
            <a:r>
              <a:rPr lang="sv-SE" altLang="sv-SE" sz="2800" dirty="0" err="1" smtClean="0">
                <a:solidFill>
                  <a:srgbClr val="000000"/>
                </a:solidFill>
                <a:latin typeface="+mn-lt"/>
              </a:rPr>
              <a:t>smaller</a:t>
            </a:r>
            <a:r>
              <a:rPr lang="sv-SE" altLang="sv-SE" sz="2800" dirty="0" smtClean="0">
                <a:solidFill>
                  <a:srgbClr val="000000"/>
                </a:solidFill>
                <a:latin typeface="+mn-lt"/>
              </a:rPr>
              <a:t> </a:t>
            </a:r>
            <a:r>
              <a:rPr lang="sv-SE" altLang="sv-SE" sz="2800" dirty="0" err="1" smtClean="0">
                <a:solidFill>
                  <a:srgbClr val="000000"/>
                </a:solidFill>
                <a:latin typeface="+mn-lt"/>
              </a:rPr>
              <a:t>prediction</a:t>
            </a:r>
            <a:r>
              <a:rPr lang="sv-SE" altLang="sv-SE" sz="2800" dirty="0" smtClean="0">
                <a:solidFill>
                  <a:srgbClr val="000000"/>
                </a:solidFill>
                <a:latin typeface="+mn-lt"/>
              </a:rPr>
              <a:t> </a:t>
            </a:r>
            <a:r>
              <a:rPr lang="sv-SE" altLang="sv-SE" sz="2800" dirty="0" err="1" smtClean="0">
                <a:solidFill>
                  <a:srgbClr val="000000"/>
                </a:solidFill>
                <a:latin typeface="+mn-lt"/>
              </a:rPr>
              <a:t>error</a:t>
            </a:r>
            <a:r>
              <a:rPr lang="sv-SE" altLang="sv-SE" sz="2800" dirty="0" smtClean="0">
                <a:solidFill>
                  <a:srgbClr val="000000"/>
                </a:solidFill>
                <a:latin typeface="+mn-lt"/>
              </a:rPr>
              <a:t> </a:t>
            </a:r>
            <a:r>
              <a:rPr lang="sv-SE" altLang="sv-SE" sz="2800" dirty="0" err="1" smtClean="0">
                <a:solidFill>
                  <a:srgbClr val="000000"/>
                </a:solidFill>
                <a:latin typeface="+mn-lt"/>
              </a:rPr>
              <a:t>range</a:t>
            </a:r>
            <a:r>
              <a:rPr lang="sv-SE" altLang="sv-SE" sz="2800" dirty="0" smtClean="0">
                <a:solidFill>
                  <a:srgbClr val="000000"/>
                </a:solidFill>
                <a:latin typeface="+mn-lt"/>
              </a:rPr>
              <a:t> </a:t>
            </a:r>
            <a:r>
              <a:rPr lang="sv-SE" altLang="sv-SE" sz="2800" dirty="0" err="1" smtClean="0">
                <a:solidFill>
                  <a:srgbClr val="000000"/>
                </a:solidFill>
                <a:latin typeface="+mn-lt"/>
              </a:rPr>
              <a:t>than</a:t>
            </a:r>
            <a:r>
              <a:rPr lang="sv-SE" altLang="sv-SE" sz="2800" dirty="0" smtClean="0">
                <a:solidFill>
                  <a:srgbClr val="000000"/>
                </a:solidFill>
                <a:latin typeface="+mn-lt"/>
              </a:rPr>
              <a:t> </a:t>
            </a:r>
            <a:r>
              <a:rPr lang="sv-SE" altLang="sv-SE" sz="2800" dirty="0" err="1" smtClean="0">
                <a:solidFill>
                  <a:srgbClr val="000000"/>
                </a:solidFill>
                <a:latin typeface="+mn-lt"/>
              </a:rPr>
              <a:t>allometry</a:t>
            </a:r>
            <a:endParaRPr lang="sv-SE" altLang="sv-SE" sz="2800" dirty="0" smtClean="0">
              <a:solidFill>
                <a:srgbClr val="000000"/>
              </a:solidFill>
              <a:latin typeface="+mn-lt"/>
            </a:endParaRPr>
          </a:p>
        </p:txBody>
      </p:sp>
      <p:sp>
        <p:nvSpPr>
          <p:cNvPr id="7" name="Rektangel 6"/>
          <p:cNvSpPr/>
          <p:nvPr/>
        </p:nvSpPr>
        <p:spPr>
          <a:xfrm>
            <a:off x="393562" y="1195880"/>
            <a:ext cx="3940309" cy="461665"/>
          </a:xfrm>
          <a:prstGeom prst="rect">
            <a:avLst/>
          </a:prstGeom>
          <a:solidFill>
            <a:schemeClr val="accent6">
              <a:lumMod val="40000"/>
              <a:lumOff val="60000"/>
            </a:schemeClr>
          </a:solidFill>
        </p:spPr>
        <p:txBody>
          <a:bodyPr wrap="none">
            <a:spAutoFit/>
          </a:bodyPr>
          <a:lstStyle/>
          <a:p>
            <a:pPr>
              <a:defRPr/>
            </a:pPr>
            <a:r>
              <a:rPr lang="sv-SE" altLang="sv-SE" sz="2400" b="1" dirty="0">
                <a:latin typeface="Calibri" charset="0"/>
              </a:rPr>
              <a:t>BEST-IN-TESTS – </a:t>
            </a:r>
            <a:r>
              <a:rPr lang="sv-SE" altLang="sv-SE" sz="2400" b="1" i="1" dirty="0">
                <a:latin typeface="Calibri" charset="0"/>
              </a:rPr>
              <a:t>vs </a:t>
            </a:r>
            <a:r>
              <a:rPr lang="sv-SE" altLang="sv-SE" sz="2400" b="1" i="1" dirty="0" err="1" smtClean="0">
                <a:latin typeface="Calibri" charset="0"/>
              </a:rPr>
              <a:t>allometry</a:t>
            </a:r>
            <a:r>
              <a:rPr lang="sv-SE" altLang="sv-SE" sz="2400" b="1" dirty="0" smtClean="0">
                <a:latin typeface="Calibri" charset="0"/>
              </a:rPr>
              <a:t> </a:t>
            </a:r>
            <a:endParaRPr lang="sv-SE" altLang="sv-SE" sz="2400" b="1" dirty="0">
              <a:latin typeface="Calibri" charset="0"/>
            </a:endParaRPr>
          </a:p>
        </p:txBody>
      </p:sp>
      <p:sp>
        <p:nvSpPr>
          <p:cNvPr id="8" name="Rektangel 7"/>
          <p:cNvSpPr/>
          <p:nvPr/>
        </p:nvSpPr>
        <p:spPr>
          <a:xfrm>
            <a:off x="395535" y="2204017"/>
            <a:ext cx="8212437" cy="224531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2801323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pic>
        <p:nvPicPr>
          <p:cNvPr id="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9652" y="938827"/>
            <a:ext cx="6264696" cy="4980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647124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ruta 10"/>
          <p:cNvSpPr txBox="1"/>
          <p:nvPr/>
        </p:nvSpPr>
        <p:spPr>
          <a:xfrm>
            <a:off x="2408601" y="1242757"/>
            <a:ext cx="1849140" cy="369332"/>
          </a:xfrm>
          <a:prstGeom prst="rect">
            <a:avLst/>
          </a:prstGeom>
          <a:noFill/>
        </p:spPr>
        <p:txBody>
          <a:bodyPr wrap="square" rtlCol="0">
            <a:spAutoFit/>
          </a:bodyPr>
          <a:lstStyle/>
          <a:p>
            <a:r>
              <a:rPr lang="sv-SE" dirty="0" smtClean="0"/>
              <a:t>Observed</a:t>
            </a:r>
            <a:endParaRPr lang="sv-SE" dirty="0"/>
          </a:p>
        </p:txBody>
      </p:sp>
      <p:sp>
        <p:nvSpPr>
          <p:cNvPr id="12" name="Rektangel 11"/>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graphicFrame>
        <p:nvGraphicFramePr>
          <p:cNvPr id="18" name="Diagram 17"/>
          <p:cNvGraphicFramePr>
            <a:graphicFrameLocks/>
          </p:cNvGraphicFramePr>
          <p:nvPr>
            <p:extLst>
              <p:ext uri="{D42A27DB-BD31-4B8C-83A1-F6EECF244321}">
                <p14:modId xmlns:p14="http://schemas.microsoft.com/office/powerpoint/2010/main" val="1130569071"/>
              </p:ext>
            </p:extLst>
          </p:nvPr>
        </p:nvGraphicFramePr>
        <p:xfrm>
          <a:off x="2555777" y="1612090"/>
          <a:ext cx="4444114" cy="420538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ruta 6"/>
          <p:cNvSpPr txBox="1"/>
          <p:nvPr/>
        </p:nvSpPr>
        <p:spPr>
          <a:xfrm>
            <a:off x="395536" y="398201"/>
            <a:ext cx="3279616" cy="584775"/>
          </a:xfrm>
          <a:prstGeom prst="rect">
            <a:avLst/>
          </a:prstGeom>
          <a:solidFill>
            <a:srgbClr val="DCE6F2"/>
          </a:solidFill>
        </p:spPr>
        <p:txBody>
          <a:bodyPr wrap="none" rtlCol="0">
            <a:spAutoFit/>
          </a:bodyPr>
          <a:lstStyle/>
          <a:p>
            <a:r>
              <a:rPr lang="sv-SE" sz="3200" b="1" dirty="0" smtClean="0">
                <a:latin typeface="Arial" panose="020B0604020202020204" pitchFamily="34" charset="0"/>
                <a:cs typeface="Arial" panose="020B0604020202020204" pitchFamily="34" charset="0"/>
              </a:rPr>
              <a:t>B</a:t>
            </a:r>
            <a:r>
              <a:rPr lang="sv-SE" sz="2800" b="1" dirty="0" smtClean="0">
                <a:latin typeface="Arial" panose="020B0604020202020204" pitchFamily="34" charset="0"/>
                <a:cs typeface="Arial" panose="020B0604020202020204" pitchFamily="34" charset="0"/>
              </a:rPr>
              <a:t>IOAVAILABILITY</a:t>
            </a:r>
            <a:endParaRPr lang="sv-SE" sz="2800" b="1" dirty="0">
              <a:latin typeface="Arial" panose="020B0604020202020204" pitchFamily="34" charset="0"/>
              <a:cs typeface="Arial" panose="020B0604020202020204" pitchFamily="34" charset="0"/>
            </a:endParaRPr>
          </a:p>
        </p:txBody>
      </p:sp>
      <p:sp>
        <p:nvSpPr>
          <p:cNvPr id="15" name="textruta 14"/>
          <p:cNvSpPr txBox="1"/>
          <p:nvPr/>
        </p:nvSpPr>
        <p:spPr>
          <a:xfrm>
            <a:off x="7051344" y="5528143"/>
            <a:ext cx="1080039" cy="369332"/>
          </a:xfrm>
          <a:prstGeom prst="rect">
            <a:avLst/>
          </a:prstGeom>
          <a:noFill/>
        </p:spPr>
        <p:txBody>
          <a:bodyPr wrap="none" rtlCol="0">
            <a:spAutoFit/>
          </a:bodyPr>
          <a:lstStyle/>
          <a:p>
            <a:r>
              <a:rPr lang="sv-SE" dirty="0" err="1" smtClean="0"/>
              <a:t>Predicted</a:t>
            </a:r>
            <a:endParaRPr lang="sv-SE" dirty="0"/>
          </a:p>
        </p:txBody>
      </p:sp>
      <p:sp>
        <p:nvSpPr>
          <p:cNvPr id="2" name="textruta 1"/>
          <p:cNvSpPr txBox="1"/>
          <p:nvPr/>
        </p:nvSpPr>
        <p:spPr>
          <a:xfrm>
            <a:off x="2915816" y="6022525"/>
            <a:ext cx="3884397" cy="338554"/>
          </a:xfrm>
          <a:prstGeom prst="rect">
            <a:avLst/>
          </a:prstGeom>
          <a:noFill/>
        </p:spPr>
        <p:txBody>
          <a:bodyPr wrap="none" rtlCol="0">
            <a:spAutoFit/>
          </a:bodyPr>
          <a:lstStyle/>
          <a:p>
            <a:r>
              <a:rPr lang="sv-SE" sz="1600" dirty="0" smtClean="0"/>
              <a:t>Delivered </a:t>
            </a:r>
            <a:r>
              <a:rPr lang="sv-SE" sz="1600" dirty="0" err="1" smtClean="0"/>
              <a:t>together</a:t>
            </a:r>
            <a:r>
              <a:rPr lang="sv-SE" sz="1600" dirty="0" smtClean="0"/>
              <a:t> </a:t>
            </a:r>
            <a:r>
              <a:rPr lang="sv-SE" sz="1600" dirty="0" err="1" smtClean="0"/>
              <a:t>with</a:t>
            </a:r>
            <a:r>
              <a:rPr lang="sv-SE" sz="1600" dirty="0" smtClean="0"/>
              <a:t> </a:t>
            </a:r>
            <a:r>
              <a:rPr lang="sv-SE" sz="1600" dirty="0" err="1" smtClean="0"/>
              <a:t>confidence</a:t>
            </a:r>
            <a:r>
              <a:rPr lang="sv-SE" sz="1600" dirty="0" smtClean="0"/>
              <a:t> intervals</a:t>
            </a:r>
            <a:endParaRPr lang="sv-SE" sz="1600" dirty="0"/>
          </a:p>
        </p:txBody>
      </p:sp>
    </p:spTree>
    <p:extLst>
      <p:ext uri="{BB962C8B-B14F-4D97-AF65-F5344CB8AC3E}">
        <p14:creationId xmlns:p14="http://schemas.microsoft.com/office/powerpoint/2010/main" val="15073101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p:cNvGraphicFramePr>
            <a:graphicFrameLocks/>
          </p:cNvGraphicFramePr>
          <p:nvPr>
            <p:extLst>
              <p:ext uri="{D42A27DB-BD31-4B8C-83A1-F6EECF244321}">
                <p14:modId xmlns:p14="http://schemas.microsoft.com/office/powerpoint/2010/main" val="3289259124"/>
              </p:ext>
            </p:extLst>
          </p:nvPr>
        </p:nvGraphicFramePr>
        <p:xfrm>
          <a:off x="2504643" y="1500724"/>
          <a:ext cx="4511012" cy="4364048"/>
        </p:xfrm>
        <a:graphic>
          <a:graphicData uri="http://schemas.openxmlformats.org/drawingml/2006/chart">
            <c:chart xmlns:c="http://schemas.openxmlformats.org/drawingml/2006/chart" xmlns:r="http://schemas.openxmlformats.org/officeDocument/2006/relationships" r:id="rId2"/>
          </a:graphicData>
        </a:graphic>
      </p:graphicFrame>
      <p:sp>
        <p:nvSpPr>
          <p:cNvPr id="10" name="Rektangel 9"/>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12" name="textruta 11"/>
          <p:cNvSpPr txBox="1"/>
          <p:nvPr/>
        </p:nvSpPr>
        <p:spPr>
          <a:xfrm>
            <a:off x="2456233" y="1200548"/>
            <a:ext cx="1849140" cy="369332"/>
          </a:xfrm>
          <a:prstGeom prst="rect">
            <a:avLst/>
          </a:prstGeom>
          <a:noFill/>
        </p:spPr>
        <p:txBody>
          <a:bodyPr wrap="square" rtlCol="0">
            <a:spAutoFit/>
          </a:bodyPr>
          <a:lstStyle/>
          <a:p>
            <a:r>
              <a:rPr lang="sv-SE" dirty="0" smtClean="0"/>
              <a:t>Observed (log)</a:t>
            </a:r>
            <a:endParaRPr lang="sv-SE" dirty="0"/>
          </a:p>
        </p:txBody>
      </p:sp>
      <p:sp>
        <p:nvSpPr>
          <p:cNvPr id="7" name="textruta 6"/>
          <p:cNvSpPr txBox="1"/>
          <p:nvPr/>
        </p:nvSpPr>
        <p:spPr>
          <a:xfrm>
            <a:off x="395536" y="398201"/>
            <a:ext cx="620683" cy="584775"/>
          </a:xfrm>
          <a:prstGeom prst="rect">
            <a:avLst/>
          </a:prstGeom>
          <a:solidFill>
            <a:srgbClr val="DCE6F2"/>
          </a:solidFill>
        </p:spPr>
        <p:txBody>
          <a:bodyPr wrap="none" rtlCol="0">
            <a:spAutoFit/>
          </a:bodyPr>
          <a:lstStyle/>
          <a:p>
            <a:r>
              <a:rPr lang="sv-SE" sz="3200" b="1" dirty="0" smtClean="0">
                <a:latin typeface="Arial" panose="020B0604020202020204" pitchFamily="34" charset="0"/>
                <a:cs typeface="Arial" panose="020B0604020202020204" pitchFamily="34" charset="0"/>
              </a:rPr>
              <a:t>t</a:t>
            </a:r>
            <a:r>
              <a:rPr lang="sv-SE" sz="2800" b="1" dirty="0" smtClean="0">
                <a:latin typeface="Arial" panose="020B0604020202020204" pitchFamily="34" charset="0"/>
                <a:cs typeface="Arial" panose="020B0604020202020204" pitchFamily="34" charset="0"/>
              </a:rPr>
              <a:t>½</a:t>
            </a:r>
            <a:endParaRPr lang="sv-SE" sz="3200" b="1" dirty="0">
              <a:latin typeface="Arial" panose="020B0604020202020204" pitchFamily="34" charset="0"/>
              <a:cs typeface="Arial" panose="020B0604020202020204" pitchFamily="34" charset="0"/>
            </a:endParaRPr>
          </a:p>
        </p:txBody>
      </p:sp>
      <p:sp>
        <p:nvSpPr>
          <p:cNvPr id="13" name="textruta 12"/>
          <p:cNvSpPr txBox="1"/>
          <p:nvPr/>
        </p:nvSpPr>
        <p:spPr>
          <a:xfrm>
            <a:off x="7051344" y="5528143"/>
            <a:ext cx="1557734" cy="369332"/>
          </a:xfrm>
          <a:prstGeom prst="rect">
            <a:avLst/>
          </a:prstGeom>
          <a:noFill/>
        </p:spPr>
        <p:txBody>
          <a:bodyPr wrap="none" rtlCol="0">
            <a:spAutoFit/>
          </a:bodyPr>
          <a:lstStyle/>
          <a:p>
            <a:r>
              <a:rPr lang="sv-SE" dirty="0" err="1" smtClean="0"/>
              <a:t>Predicted</a:t>
            </a:r>
            <a:r>
              <a:rPr lang="sv-SE" dirty="0" smtClean="0"/>
              <a:t> (log)</a:t>
            </a:r>
            <a:endParaRPr lang="sv-SE" dirty="0"/>
          </a:p>
        </p:txBody>
      </p:sp>
      <p:sp>
        <p:nvSpPr>
          <p:cNvPr id="8" name="textruta 7"/>
          <p:cNvSpPr txBox="1"/>
          <p:nvPr/>
        </p:nvSpPr>
        <p:spPr>
          <a:xfrm>
            <a:off x="2915816" y="6022525"/>
            <a:ext cx="3884397" cy="338554"/>
          </a:xfrm>
          <a:prstGeom prst="rect">
            <a:avLst/>
          </a:prstGeom>
          <a:noFill/>
        </p:spPr>
        <p:txBody>
          <a:bodyPr wrap="none" rtlCol="0">
            <a:spAutoFit/>
          </a:bodyPr>
          <a:lstStyle/>
          <a:p>
            <a:r>
              <a:rPr lang="sv-SE" sz="1600" dirty="0" smtClean="0"/>
              <a:t>Delivered </a:t>
            </a:r>
            <a:r>
              <a:rPr lang="sv-SE" sz="1600" dirty="0" err="1" smtClean="0"/>
              <a:t>together</a:t>
            </a:r>
            <a:r>
              <a:rPr lang="sv-SE" sz="1600" dirty="0" smtClean="0"/>
              <a:t> </a:t>
            </a:r>
            <a:r>
              <a:rPr lang="sv-SE" sz="1600" dirty="0" err="1" smtClean="0"/>
              <a:t>with</a:t>
            </a:r>
            <a:r>
              <a:rPr lang="sv-SE" sz="1600" dirty="0" smtClean="0"/>
              <a:t> </a:t>
            </a:r>
            <a:r>
              <a:rPr lang="sv-SE" sz="1600" dirty="0" err="1" smtClean="0"/>
              <a:t>confidence</a:t>
            </a:r>
            <a:r>
              <a:rPr lang="sv-SE" sz="1600" dirty="0" smtClean="0"/>
              <a:t> intervals</a:t>
            </a:r>
            <a:endParaRPr lang="sv-SE" sz="1600" dirty="0"/>
          </a:p>
        </p:txBody>
      </p:sp>
    </p:spTree>
    <p:extLst>
      <p:ext uri="{BB962C8B-B14F-4D97-AF65-F5344CB8AC3E}">
        <p14:creationId xmlns:p14="http://schemas.microsoft.com/office/powerpoint/2010/main" val="26338269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ruta 10"/>
          <p:cNvSpPr txBox="1"/>
          <p:nvPr/>
        </p:nvSpPr>
        <p:spPr>
          <a:xfrm>
            <a:off x="2408601" y="1242757"/>
            <a:ext cx="1849140" cy="369332"/>
          </a:xfrm>
          <a:prstGeom prst="rect">
            <a:avLst/>
          </a:prstGeom>
          <a:noFill/>
        </p:spPr>
        <p:txBody>
          <a:bodyPr wrap="square" rtlCol="0">
            <a:spAutoFit/>
          </a:bodyPr>
          <a:lstStyle/>
          <a:p>
            <a:r>
              <a:rPr lang="sv-SE" dirty="0" smtClean="0"/>
              <a:t>Observed</a:t>
            </a:r>
            <a:endParaRPr lang="sv-SE" dirty="0"/>
          </a:p>
        </p:txBody>
      </p:sp>
      <p:sp>
        <p:nvSpPr>
          <p:cNvPr id="12" name="Rektangel 11"/>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7" name="textruta 6"/>
          <p:cNvSpPr txBox="1"/>
          <p:nvPr/>
        </p:nvSpPr>
        <p:spPr>
          <a:xfrm>
            <a:off x="395536" y="398201"/>
            <a:ext cx="4261872" cy="584775"/>
          </a:xfrm>
          <a:prstGeom prst="rect">
            <a:avLst/>
          </a:prstGeom>
          <a:solidFill>
            <a:srgbClr val="DCE6F2"/>
          </a:solidFill>
        </p:spPr>
        <p:txBody>
          <a:bodyPr wrap="none" rtlCol="0">
            <a:spAutoFit/>
          </a:bodyPr>
          <a:lstStyle/>
          <a:p>
            <a:r>
              <a:rPr lang="sv-SE" sz="3200" b="1" dirty="0" smtClean="0">
                <a:latin typeface="Arial" panose="020B0604020202020204" pitchFamily="34" charset="0"/>
                <a:cs typeface="Arial" panose="020B0604020202020204" pitchFamily="34" charset="0"/>
              </a:rPr>
              <a:t>F</a:t>
            </a:r>
            <a:r>
              <a:rPr lang="sv-SE" sz="2800" b="1" dirty="0" smtClean="0">
                <a:latin typeface="Arial" panose="020B0604020202020204" pitchFamily="34" charset="0"/>
                <a:cs typeface="Arial" panose="020B0604020202020204" pitchFamily="34" charset="0"/>
              </a:rPr>
              <a:t>RACTION</a:t>
            </a:r>
            <a:r>
              <a:rPr lang="sv-SE" sz="3200" b="1" dirty="0" smtClean="0">
                <a:latin typeface="Arial" panose="020B0604020202020204" pitchFamily="34" charset="0"/>
                <a:cs typeface="Arial" panose="020B0604020202020204" pitchFamily="34" charset="0"/>
              </a:rPr>
              <a:t> A</a:t>
            </a:r>
            <a:r>
              <a:rPr lang="sv-SE" sz="2800" b="1" dirty="0" smtClean="0">
                <a:latin typeface="Arial" panose="020B0604020202020204" pitchFamily="34" charset="0"/>
                <a:cs typeface="Arial" panose="020B0604020202020204" pitchFamily="34" charset="0"/>
              </a:rPr>
              <a:t>BSORBED</a:t>
            </a:r>
            <a:endParaRPr lang="sv-SE" sz="2800" b="1" dirty="0">
              <a:latin typeface="Arial" panose="020B0604020202020204" pitchFamily="34" charset="0"/>
              <a:cs typeface="Arial" panose="020B0604020202020204" pitchFamily="34" charset="0"/>
            </a:endParaRPr>
          </a:p>
        </p:txBody>
      </p:sp>
      <p:graphicFrame>
        <p:nvGraphicFramePr>
          <p:cNvPr id="8" name="Diagram 7"/>
          <p:cNvGraphicFramePr>
            <a:graphicFrameLocks/>
          </p:cNvGraphicFramePr>
          <p:nvPr>
            <p:extLst>
              <p:ext uri="{D42A27DB-BD31-4B8C-83A1-F6EECF244321}">
                <p14:modId xmlns:p14="http://schemas.microsoft.com/office/powerpoint/2010/main" val="2098990169"/>
              </p:ext>
            </p:extLst>
          </p:nvPr>
        </p:nvGraphicFramePr>
        <p:xfrm>
          <a:off x="2544377" y="1560785"/>
          <a:ext cx="4392451" cy="4203581"/>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ruta 1"/>
          <p:cNvSpPr txBox="1"/>
          <p:nvPr/>
        </p:nvSpPr>
        <p:spPr>
          <a:xfrm>
            <a:off x="1661203" y="5949280"/>
            <a:ext cx="6709657" cy="738664"/>
          </a:xfrm>
          <a:prstGeom prst="rect">
            <a:avLst/>
          </a:prstGeom>
          <a:noFill/>
        </p:spPr>
        <p:txBody>
          <a:bodyPr wrap="none" rtlCol="0">
            <a:spAutoFit/>
          </a:bodyPr>
          <a:lstStyle/>
          <a:p>
            <a:r>
              <a:rPr lang="sv-SE" sz="2400" dirty="0" err="1" smtClean="0"/>
              <a:t>Including</a:t>
            </a:r>
            <a:r>
              <a:rPr lang="sv-SE" sz="2400" dirty="0" smtClean="0"/>
              <a:t> </a:t>
            </a:r>
            <a:r>
              <a:rPr lang="sv-SE" sz="2400" dirty="0" err="1" smtClean="0"/>
              <a:t>very</a:t>
            </a:r>
            <a:r>
              <a:rPr lang="sv-SE" sz="2400" dirty="0" smtClean="0"/>
              <a:t> </a:t>
            </a:r>
            <a:r>
              <a:rPr lang="sv-SE" sz="2400" dirty="0" err="1" smtClean="0"/>
              <a:t>low</a:t>
            </a:r>
            <a:r>
              <a:rPr lang="sv-SE" sz="2400" dirty="0" smtClean="0"/>
              <a:t> </a:t>
            </a:r>
            <a:r>
              <a:rPr lang="sv-SE" sz="2400" dirty="0" err="1" smtClean="0"/>
              <a:t>solubility</a:t>
            </a:r>
            <a:r>
              <a:rPr lang="sv-SE" sz="2400" dirty="0" smtClean="0"/>
              <a:t> and strong </a:t>
            </a:r>
            <a:r>
              <a:rPr lang="sv-SE" sz="2400" dirty="0" err="1" smtClean="0"/>
              <a:t>efflux</a:t>
            </a:r>
            <a:r>
              <a:rPr lang="sv-SE" sz="2400" dirty="0" smtClean="0"/>
              <a:t> </a:t>
            </a:r>
            <a:r>
              <a:rPr lang="sv-SE" sz="2400" dirty="0" err="1" smtClean="0"/>
              <a:t>cmpds</a:t>
            </a:r>
            <a:endParaRPr lang="sv-SE" sz="2400" dirty="0" smtClean="0"/>
          </a:p>
          <a:p>
            <a:r>
              <a:rPr lang="sv-SE" dirty="0" err="1" smtClean="0"/>
              <a:t>Excluding</a:t>
            </a:r>
            <a:r>
              <a:rPr lang="sv-SE" dirty="0" smtClean="0"/>
              <a:t> antibiotics, </a:t>
            </a:r>
            <a:r>
              <a:rPr lang="sv-SE" dirty="0" err="1" smtClean="0"/>
              <a:t>prodrugs</a:t>
            </a:r>
            <a:r>
              <a:rPr lang="sv-SE" dirty="0" smtClean="0"/>
              <a:t> and MW&gt;700</a:t>
            </a:r>
            <a:endParaRPr lang="sv-SE" dirty="0"/>
          </a:p>
        </p:txBody>
      </p:sp>
      <p:sp>
        <p:nvSpPr>
          <p:cNvPr id="14" name="textruta 13"/>
          <p:cNvSpPr txBox="1"/>
          <p:nvPr/>
        </p:nvSpPr>
        <p:spPr>
          <a:xfrm>
            <a:off x="7051344" y="5528143"/>
            <a:ext cx="1080039" cy="369332"/>
          </a:xfrm>
          <a:prstGeom prst="rect">
            <a:avLst/>
          </a:prstGeom>
          <a:noFill/>
        </p:spPr>
        <p:txBody>
          <a:bodyPr wrap="none" rtlCol="0">
            <a:spAutoFit/>
          </a:bodyPr>
          <a:lstStyle/>
          <a:p>
            <a:r>
              <a:rPr lang="sv-SE" dirty="0" err="1" smtClean="0"/>
              <a:t>Predicted</a:t>
            </a:r>
            <a:endParaRPr lang="sv-SE" dirty="0"/>
          </a:p>
        </p:txBody>
      </p:sp>
    </p:spTree>
    <p:extLst>
      <p:ext uri="{BB962C8B-B14F-4D97-AF65-F5344CB8AC3E}">
        <p14:creationId xmlns:p14="http://schemas.microsoft.com/office/powerpoint/2010/main" val="10504116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pic>
        <p:nvPicPr>
          <p:cNvPr id="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612089"/>
            <a:ext cx="7402016" cy="4148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ruta 3"/>
          <p:cNvSpPr txBox="1"/>
          <p:nvPr/>
        </p:nvSpPr>
        <p:spPr>
          <a:xfrm>
            <a:off x="395536" y="398201"/>
            <a:ext cx="3967240" cy="523220"/>
          </a:xfrm>
          <a:prstGeom prst="rect">
            <a:avLst/>
          </a:prstGeom>
          <a:solidFill>
            <a:srgbClr val="DCE6F2"/>
          </a:solidFill>
        </p:spPr>
        <p:txBody>
          <a:bodyPr wrap="none" rtlCol="0">
            <a:spAutoFit/>
          </a:bodyPr>
          <a:lstStyle/>
          <a:p>
            <a:r>
              <a:rPr lang="sv-SE" sz="2800" b="1" dirty="0" smtClean="0">
                <a:latin typeface="Arial" panose="020B0604020202020204" pitchFamily="34" charset="0"/>
                <a:cs typeface="Arial" panose="020B0604020202020204" pitchFamily="34" charset="0"/>
              </a:rPr>
              <a:t>P</a:t>
            </a:r>
            <a:r>
              <a:rPr lang="sv-SE" sz="2400" b="1" dirty="0" smtClean="0">
                <a:latin typeface="Arial" panose="020B0604020202020204" pitchFamily="34" charset="0"/>
                <a:cs typeface="Arial" panose="020B0604020202020204" pitchFamily="34" charset="0"/>
              </a:rPr>
              <a:t>RODRUG</a:t>
            </a:r>
            <a:r>
              <a:rPr lang="sv-SE" sz="2800" b="1" dirty="0" smtClean="0">
                <a:latin typeface="Arial" panose="020B0604020202020204" pitchFamily="34" charset="0"/>
                <a:cs typeface="Arial" panose="020B0604020202020204" pitchFamily="34" charset="0"/>
              </a:rPr>
              <a:t> A</a:t>
            </a:r>
            <a:r>
              <a:rPr lang="sv-SE" sz="2400" b="1" dirty="0" smtClean="0">
                <a:latin typeface="Arial" panose="020B0604020202020204" pitchFamily="34" charset="0"/>
                <a:cs typeface="Arial" panose="020B0604020202020204" pitchFamily="34" charset="0"/>
              </a:rPr>
              <a:t>BSORPTION</a:t>
            </a:r>
          </a:p>
        </p:txBody>
      </p:sp>
      <p:sp>
        <p:nvSpPr>
          <p:cNvPr id="5" name="Rektangel 4"/>
          <p:cNvSpPr/>
          <p:nvPr/>
        </p:nvSpPr>
        <p:spPr>
          <a:xfrm>
            <a:off x="3657600" y="1813034"/>
            <a:ext cx="2200940" cy="215987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textruta 5"/>
          <p:cNvSpPr txBox="1"/>
          <p:nvPr/>
        </p:nvSpPr>
        <p:spPr>
          <a:xfrm>
            <a:off x="3662293" y="5743472"/>
            <a:ext cx="2793137" cy="369332"/>
          </a:xfrm>
          <a:prstGeom prst="rect">
            <a:avLst/>
          </a:prstGeom>
          <a:noFill/>
        </p:spPr>
        <p:txBody>
          <a:bodyPr wrap="none" rtlCol="0">
            <a:spAutoFit/>
          </a:bodyPr>
          <a:lstStyle/>
          <a:p>
            <a:r>
              <a:rPr lang="sv-SE" dirty="0" smtClean="0"/>
              <a:t>*</a:t>
            </a:r>
            <a:r>
              <a:rPr lang="sv-SE" dirty="0" err="1" smtClean="0"/>
              <a:t>added</a:t>
            </a:r>
            <a:r>
              <a:rPr lang="sv-SE" dirty="0" smtClean="0"/>
              <a:t> </a:t>
            </a:r>
            <a:r>
              <a:rPr lang="sv-SE" i="1" dirty="0" smtClean="0"/>
              <a:t>in-vitro </a:t>
            </a:r>
            <a:r>
              <a:rPr lang="sv-SE" dirty="0" smtClean="0"/>
              <a:t>GI stab data</a:t>
            </a:r>
            <a:endParaRPr lang="sv-SE" dirty="0"/>
          </a:p>
        </p:txBody>
      </p:sp>
    </p:spTree>
    <p:extLst>
      <p:ext uri="{BB962C8B-B14F-4D97-AF65-F5344CB8AC3E}">
        <p14:creationId xmlns:p14="http://schemas.microsoft.com/office/powerpoint/2010/main" val="21611369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ktangel 11"/>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7" name="textruta 6"/>
          <p:cNvSpPr txBox="1"/>
          <p:nvPr/>
        </p:nvSpPr>
        <p:spPr>
          <a:xfrm>
            <a:off x="395536" y="398201"/>
            <a:ext cx="6882782" cy="584775"/>
          </a:xfrm>
          <a:prstGeom prst="rect">
            <a:avLst/>
          </a:prstGeom>
          <a:solidFill>
            <a:srgbClr val="DCE6F2"/>
          </a:solidFill>
        </p:spPr>
        <p:txBody>
          <a:bodyPr wrap="none" rtlCol="0">
            <a:spAutoFit/>
          </a:bodyPr>
          <a:lstStyle/>
          <a:p>
            <a:r>
              <a:rPr lang="sv-SE" sz="3200" b="1" dirty="0" smtClean="0">
                <a:latin typeface="Arial" panose="020B0604020202020204" pitchFamily="34" charset="0"/>
                <a:cs typeface="Arial" panose="020B0604020202020204" pitchFamily="34" charset="0"/>
              </a:rPr>
              <a:t>F</a:t>
            </a:r>
            <a:r>
              <a:rPr lang="sv-SE" sz="2800" b="1" dirty="0" smtClean="0">
                <a:latin typeface="Arial" panose="020B0604020202020204" pitchFamily="34" charset="0"/>
                <a:cs typeface="Arial" panose="020B0604020202020204" pitchFamily="34" charset="0"/>
              </a:rPr>
              <a:t>RACTION</a:t>
            </a:r>
            <a:r>
              <a:rPr lang="sv-SE" sz="3200" b="1" dirty="0" smtClean="0">
                <a:latin typeface="Arial" panose="020B0604020202020204" pitchFamily="34" charset="0"/>
                <a:cs typeface="Arial" panose="020B0604020202020204" pitchFamily="34" charset="0"/>
              </a:rPr>
              <a:t> A</a:t>
            </a:r>
            <a:r>
              <a:rPr lang="sv-SE" sz="2800" b="1" dirty="0" smtClean="0">
                <a:latin typeface="Arial" panose="020B0604020202020204" pitchFamily="34" charset="0"/>
                <a:cs typeface="Arial" panose="020B0604020202020204" pitchFamily="34" charset="0"/>
              </a:rPr>
              <a:t>BSORBED </a:t>
            </a:r>
            <a:r>
              <a:rPr lang="sv-SE" sz="3200" b="1" dirty="0" smtClean="0">
                <a:latin typeface="Arial" panose="020B0604020202020204" pitchFamily="34" charset="0"/>
                <a:cs typeface="Arial" panose="020B0604020202020204" pitchFamily="34" charset="0"/>
              </a:rPr>
              <a:t>F</a:t>
            </a:r>
            <a:r>
              <a:rPr lang="sv-SE" sz="2800" b="1" dirty="0" smtClean="0">
                <a:latin typeface="Arial" panose="020B0604020202020204" pitchFamily="34" charset="0"/>
                <a:cs typeface="Arial" panose="020B0604020202020204" pitchFamily="34" charset="0"/>
              </a:rPr>
              <a:t>ROM </a:t>
            </a:r>
            <a:r>
              <a:rPr lang="sv-SE" sz="3200" b="1" dirty="0" smtClean="0">
                <a:latin typeface="Arial" panose="020B0604020202020204" pitchFamily="34" charset="0"/>
                <a:cs typeface="Arial" panose="020B0604020202020204" pitchFamily="34" charset="0"/>
              </a:rPr>
              <a:t>C</a:t>
            </a:r>
            <a:r>
              <a:rPr lang="sv-SE" sz="2800" b="1" dirty="0" smtClean="0">
                <a:latin typeface="Arial" panose="020B0604020202020204" pitchFamily="34" charset="0"/>
                <a:cs typeface="Arial" panose="020B0604020202020204" pitchFamily="34" charset="0"/>
              </a:rPr>
              <a:t>OLON</a:t>
            </a:r>
            <a:endParaRPr lang="sv-SE" sz="2800" b="1" dirty="0">
              <a:latin typeface="Arial" panose="020B0604020202020204" pitchFamily="34" charset="0"/>
              <a:cs typeface="Arial" panose="020B0604020202020204" pitchFamily="34" charset="0"/>
            </a:endParaRPr>
          </a:p>
        </p:txBody>
      </p:sp>
      <p:graphicFrame>
        <p:nvGraphicFramePr>
          <p:cNvPr id="10" name="Diagram 9"/>
          <p:cNvGraphicFramePr>
            <a:graphicFrameLocks/>
          </p:cNvGraphicFramePr>
          <p:nvPr>
            <p:extLst>
              <p:ext uri="{D42A27DB-BD31-4B8C-83A1-F6EECF244321}">
                <p14:modId xmlns:p14="http://schemas.microsoft.com/office/powerpoint/2010/main" val="3926732482"/>
              </p:ext>
            </p:extLst>
          </p:nvPr>
        </p:nvGraphicFramePr>
        <p:xfrm>
          <a:off x="2535964" y="1556792"/>
          <a:ext cx="4416629" cy="4197622"/>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ruta 12"/>
          <p:cNvSpPr txBox="1"/>
          <p:nvPr/>
        </p:nvSpPr>
        <p:spPr>
          <a:xfrm>
            <a:off x="2408601" y="1242757"/>
            <a:ext cx="1849140" cy="369332"/>
          </a:xfrm>
          <a:prstGeom prst="rect">
            <a:avLst/>
          </a:prstGeom>
          <a:noFill/>
        </p:spPr>
        <p:txBody>
          <a:bodyPr wrap="square" rtlCol="0">
            <a:spAutoFit/>
          </a:bodyPr>
          <a:lstStyle/>
          <a:p>
            <a:r>
              <a:rPr lang="sv-SE" dirty="0" smtClean="0"/>
              <a:t>Observed</a:t>
            </a:r>
            <a:endParaRPr lang="sv-SE" dirty="0"/>
          </a:p>
        </p:txBody>
      </p:sp>
      <p:sp>
        <p:nvSpPr>
          <p:cNvPr id="15" name="textruta 14"/>
          <p:cNvSpPr txBox="1"/>
          <p:nvPr/>
        </p:nvSpPr>
        <p:spPr>
          <a:xfrm>
            <a:off x="7051344" y="5528143"/>
            <a:ext cx="1080039" cy="369332"/>
          </a:xfrm>
          <a:prstGeom prst="rect">
            <a:avLst/>
          </a:prstGeom>
          <a:noFill/>
        </p:spPr>
        <p:txBody>
          <a:bodyPr wrap="none" rtlCol="0">
            <a:spAutoFit/>
          </a:bodyPr>
          <a:lstStyle/>
          <a:p>
            <a:r>
              <a:rPr lang="sv-SE" dirty="0" err="1" smtClean="0"/>
              <a:t>Predicted</a:t>
            </a:r>
            <a:endParaRPr lang="sv-SE" dirty="0"/>
          </a:p>
        </p:txBody>
      </p:sp>
    </p:spTree>
    <p:extLst>
      <p:ext uri="{BB962C8B-B14F-4D97-AF65-F5344CB8AC3E}">
        <p14:creationId xmlns:p14="http://schemas.microsoft.com/office/powerpoint/2010/main" val="34453652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ktangel 9"/>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7" name="textruta 6"/>
          <p:cNvSpPr txBox="1"/>
          <p:nvPr/>
        </p:nvSpPr>
        <p:spPr>
          <a:xfrm>
            <a:off x="395536" y="398201"/>
            <a:ext cx="8490145" cy="1538883"/>
          </a:xfrm>
          <a:prstGeom prst="rect">
            <a:avLst/>
          </a:prstGeom>
          <a:solidFill>
            <a:srgbClr val="DCE6F2"/>
          </a:solidFill>
        </p:spPr>
        <p:txBody>
          <a:bodyPr wrap="none" rtlCol="0">
            <a:spAutoFit/>
          </a:bodyPr>
          <a:lstStyle/>
          <a:p>
            <a:r>
              <a:rPr lang="sv-SE" sz="2800" b="1" dirty="0" smtClean="0">
                <a:latin typeface="Arial" panose="020B0604020202020204" pitchFamily="34" charset="0"/>
                <a:cs typeface="Arial" panose="020B0604020202020204" pitchFamily="34" charset="0"/>
              </a:rPr>
              <a:t>BCS-CLASSING OF COMPOUNDS WITH </a:t>
            </a:r>
            <a:br>
              <a:rPr lang="sv-SE" sz="2800" b="1" dirty="0" smtClean="0">
                <a:latin typeface="Arial" panose="020B0604020202020204" pitchFamily="34" charset="0"/>
                <a:cs typeface="Arial" panose="020B0604020202020204" pitchFamily="34" charset="0"/>
              </a:rPr>
            </a:br>
            <a:r>
              <a:rPr lang="sv-SE" sz="2800" b="1" dirty="0" smtClean="0">
                <a:latin typeface="Arial" panose="020B0604020202020204" pitchFamily="34" charset="0"/>
                <a:cs typeface="Arial" panose="020B0604020202020204" pitchFamily="34" charset="0"/>
              </a:rPr>
              <a:t>VERY</a:t>
            </a:r>
            <a:r>
              <a:rPr lang="sv-SE" sz="2800" b="1" dirty="0">
                <a:latin typeface="Arial" panose="020B0604020202020204" pitchFamily="34" charset="0"/>
                <a:cs typeface="Arial" panose="020B0604020202020204" pitchFamily="34" charset="0"/>
              </a:rPr>
              <a:t> </a:t>
            </a:r>
            <a:r>
              <a:rPr lang="sv-SE" sz="2800" b="1" dirty="0" smtClean="0">
                <a:latin typeface="Arial" panose="020B0604020202020204" pitchFamily="34" charset="0"/>
                <a:cs typeface="Arial" panose="020B0604020202020204" pitchFamily="34" charset="0"/>
              </a:rPr>
              <a:t>LOW SOLUBILITY </a:t>
            </a:r>
          </a:p>
          <a:p>
            <a:r>
              <a:rPr lang="sv-SE" sz="2000" dirty="0" smtClean="0">
                <a:cs typeface="Arial" panose="020B0604020202020204" pitchFamily="34" charset="0"/>
              </a:rPr>
              <a:t>100 </a:t>
            </a:r>
            <a:r>
              <a:rPr lang="sv-SE" sz="2000" dirty="0" err="1" smtClean="0">
                <a:cs typeface="Arial" panose="020B0604020202020204" pitchFamily="34" charset="0"/>
              </a:rPr>
              <a:t>most</a:t>
            </a:r>
            <a:r>
              <a:rPr lang="sv-SE" sz="2000" dirty="0" smtClean="0">
                <a:cs typeface="Arial" panose="020B0604020202020204" pitchFamily="34" charset="0"/>
              </a:rPr>
              <a:t> </a:t>
            </a:r>
            <a:r>
              <a:rPr lang="sv-SE" sz="2000" dirty="0" err="1" smtClean="0">
                <a:cs typeface="Arial" panose="020B0604020202020204" pitchFamily="34" charset="0"/>
              </a:rPr>
              <a:t>insoluble</a:t>
            </a:r>
            <a:r>
              <a:rPr lang="sv-SE" sz="2000" dirty="0" smtClean="0">
                <a:cs typeface="Arial" panose="020B0604020202020204" pitchFamily="34" charset="0"/>
              </a:rPr>
              <a:t> </a:t>
            </a:r>
            <a:r>
              <a:rPr lang="sv-SE" sz="2000" dirty="0" err="1" smtClean="0">
                <a:cs typeface="Arial" panose="020B0604020202020204" pitchFamily="34" charset="0"/>
              </a:rPr>
              <a:t>cmpds</a:t>
            </a:r>
            <a:r>
              <a:rPr lang="sv-SE" sz="2000" dirty="0" smtClean="0">
                <a:cs typeface="Arial" panose="020B0604020202020204" pitchFamily="34" charset="0"/>
              </a:rPr>
              <a:t> </a:t>
            </a:r>
            <a:r>
              <a:rPr lang="sv-SE" sz="2000" dirty="0" err="1" smtClean="0">
                <a:cs typeface="Arial" panose="020B0604020202020204" pitchFamily="34" charset="0"/>
              </a:rPr>
              <a:t>with</a:t>
            </a:r>
            <a:r>
              <a:rPr lang="sv-SE" sz="2000" dirty="0" smtClean="0">
                <a:cs typeface="Arial" panose="020B0604020202020204" pitchFamily="34" charset="0"/>
              </a:rPr>
              <a:t> </a:t>
            </a:r>
            <a:r>
              <a:rPr lang="sv-SE" sz="2000" dirty="0" err="1" smtClean="0">
                <a:cs typeface="Arial" panose="020B0604020202020204" pitchFamily="34" charset="0"/>
              </a:rPr>
              <a:t>available</a:t>
            </a:r>
            <a:r>
              <a:rPr lang="sv-SE" sz="2000" dirty="0" smtClean="0">
                <a:cs typeface="Arial" panose="020B0604020202020204" pitchFamily="34" charset="0"/>
              </a:rPr>
              <a:t> absorption data </a:t>
            </a:r>
            <a:br>
              <a:rPr lang="sv-SE" sz="2000" dirty="0" smtClean="0">
                <a:cs typeface="Arial" panose="020B0604020202020204" pitchFamily="34" charset="0"/>
              </a:rPr>
            </a:br>
            <a:r>
              <a:rPr lang="en-US" dirty="0" smtClean="0"/>
              <a:t>incl. </a:t>
            </a:r>
            <a:r>
              <a:rPr lang="en-US" dirty="0" err="1" smtClean="0"/>
              <a:t>atavaquone</a:t>
            </a:r>
            <a:r>
              <a:rPr lang="en-US" dirty="0"/>
              <a:t>, </a:t>
            </a:r>
            <a:r>
              <a:rPr lang="en-US" dirty="0" err="1" smtClean="0"/>
              <a:t>danazol</a:t>
            </a:r>
            <a:r>
              <a:rPr lang="en-US" dirty="0"/>
              <a:t>, </a:t>
            </a:r>
            <a:r>
              <a:rPr lang="en-US" dirty="0" err="1" smtClean="0"/>
              <a:t>dipyramidole</a:t>
            </a:r>
            <a:r>
              <a:rPr lang="en-US" dirty="0" smtClean="0"/>
              <a:t>, </a:t>
            </a:r>
            <a:r>
              <a:rPr lang="en-US" dirty="0" err="1" smtClean="0"/>
              <a:t>felodipine</a:t>
            </a:r>
            <a:r>
              <a:rPr lang="en-US" dirty="0" smtClean="0"/>
              <a:t>, </a:t>
            </a:r>
            <a:r>
              <a:rPr lang="en-US" dirty="0" err="1" smtClean="0"/>
              <a:t>itraconazole</a:t>
            </a:r>
            <a:r>
              <a:rPr lang="en-US" dirty="0" smtClean="0"/>
              <a:t>, </a:t>
            </a:r>
            <a:r>
              <a:rPr lang="en-US" dirty="0" err="1" smtClean="0"/>
              <a:t>griseofulvin</a:t>
            </a:r>
            <a:r>
              <a:rPr lang="en-US" dirty="0" smtClean="0"/>
              <a:t>, lovastatin</a:t>
            </a:r>
            <a:endParaRPr lang="sv-SE" dirty="0">
              <a:cs typeface="Arial" panose="020B0604020202020204" pitchFamily="34" charset="0"/>
            </a:endParaRPr>
          </a:p>
        </p:txBody>
      </p:sp>
      <p:sp>
        <p:nvSpPr>
          <p:cNvPr id="18" name="textruta 17"/>
          <p:cNvSpPr txBox="1"/>
          <p:nvPr/>
        </p:nvSpPr>
        <p:spPr>
          <a:xfrm>
            <a:off x="1389462" y="2420290"/>
            <a:ext cx="6395725" cy="523220"/>
          </a:xfrm>
          <a:prstGeom prst="rect">
            <a:avLst/>
          </a:prstGeom>
          <a:solidFill>
            <a:srgbClr val="DCE6F2"/>
          </a:solidFill>
        </p:spPr>
        <p:txBody>
          <a:bodyPr wrap="none" rtlCol="0">
            <a:spAutoFit/>
          </a:bodyPr>
          <a:lstStyle/>
          <a:p>
            <a:r>
              <a:rPr lang="sv-SE" sz="2800" b="1" dirty="0" smtClean="0">
                <a:cs typeface="Arial" panose="020B0604020202020204" pitchFamily="34" charset="0"/>
              </a:rPr>
              <a:t>74 % </a:t>
            </a:r>
            <a:r>
              <a:rPr lang="sv-SE" sz="2800" b="1" dirty="0" err="1" smtClean="0">
                <a:cs typeface="Arial" panose="020B0604020202020204" pitchFamily="34" charset="0"/>
              </a:rPr>
              <a:t>correct</a:t>
            </a:r>
            <a:r>
              <a:rPr lang="sv-SE" sz="2800" b="1" dirty="0" smtClean="0">
                <a:cs typeface="Arial" panose="020B0604020202020204" pitchFamily="34" charset="0"/>
              </a:rPr>
              <a:t> BCS-</a:t>
            </a:r>
            <a:r>
              <a:rPr lang="sv-SE" sz="2800" b="1" dirty="0" err="1" smtClean="0">
                <a:cs typeface="Arial" panose="020B0604020202020204" pitchFamily="34" charset="0"/>
              </a:rPr>
              <a:t>classing</a:t>
            </a:r>
            <a:r>
              <a:rPr lang="sv-SE" sz="2800" b="1" dirty="0" smtClean="0">
                <a:cs typeface="Arial" panose="020B0604020202020204" pitchFamily="34" charset="0"/>
              </a:rPr>
              <a:t> </a:t>
            </a:r>
            <a:r>
              <a:rPr lang="sv-SE" sz="2000" b="1" dirty="0" smtClean="0">
                <a:cs typeface="Arial" panose="020B0604020202020204" pitchFamily="34" charset="0"/>
              </a:rPr>
              <a:t>(12 % </a:t>
            </a:r>
            <a:r>
              <a:rPr lang="sv-SE" sz="2000" b="1" dirty="0" err="1" smtClean="0">
                <a:cs typeface="Arial" panose="020B0604020202020204" pitchFamily="34" charset="0"/>
              </a:rPr>
              <a:t>abs</a:t>
            </a:r>
            <a:r>
              <a:rPr lang="sv-SE" sz="2000" b="1" dirty="0" smtClean="0">
                <a:cs typeface="Arial" panose="020B0604020202020204" pitchFamily="34" charset="0"/>
              </a:rPr>
              <a:t>. </a:t>
            </a:r>
            <a:r>
              <a:rPr lang="sv-SE" sz="2000" b="1" dirty="0" err="1">
                <a:cs typeface="Arial" panose="020B0604020202020204" pitchFamily="34" charset="0"/>
              </a:rPr>
              <a:t>e</a:t>
            </a:r>
            <a:r>
              <a:rPr lang="sv-SE" sz="2000" b="1" dirty="0" err="1" smtClean="0">
                <a:cs typeface="Arial" panose="020B0604020202020204" pitchFamily="34" charset="0"/>
              </a:rPr>
              <a:t>rror</a:t>
            </a:r>
            <a:r>
              <a:rPr lang="sv-SE" sz="2000" b="1" dirty="0" smtClean="0">
                <a:cs typeface="Arial" panose="020B0604020202020204" pitchFamily="34" charset="0"/>
              </a:rPr>
              <a:t> for fa)</a:t>
            </a:r>
            <a:endParaRPr lang="sv-SE" sz="1600" dirty="0">
              <a:cs typeface="Arial" panose="020B0604020202020204" pitchFamily="34" charset="0"/>
            </a:endParaRPr>
          </a:p>
        </p:txBody>
      </p:sp>
      <p:graphicFrame>
        <p:nvGraphicFramePr>
          <p:cNvPr id="20" name="Diagram 19"/>
          <p:cNvGraphicFramePr>
            <a:graphicFrameLocks/>
          </p:cNvGraphicFramePr>
          <p:nvPr>
            <p:extLst>
              <p:ext uri="{D42A27DB-BD31-4B8C-83A1-F6EECF244321}">
                <p14:modId xmlns:p14="http://schemas.microsoft.com/office/powerpoint/2010/main" val="1926860680"/>
              </p:ext>
            </p:extLst>
          </p:nvPr>
        </p:nvGraphicFramePr>
        <p:xfrm>
          <a:off x="379059" y="3084726"/>
          <a:ext cx="8442997" cy="3512626"/>
        </p:xfrm>
        <a:graphic>
          <a:graphicData uri="http://schemas.openxmlformats.org/drawingml/2006/chart">
            <c:chart xmlns:c="http://schemas.openxmlformats.org/drawingml/2006/chart" xmlns:r="http://schemas.openxmlformats.org/officeDocument/2006/relationships" r:id="rId2"/>
          </a:graphicData>
        </a:graphic>
      </p:graphicFrame>
      <p:sp>
        <p:nvSpPr>
          <p:cNvPr id="12" name="Rektangel 11"/>
          <p:cNvSpPr/>
          <p:nvPr/>
        </p:nvSpPr>
        <p:spPr>
          <a:xfrm>
            <a:off x="425670" y="6051262"/>
            <a:ext cx="196610" cy="4152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7"/>
          <p:cNvSpPr/>
          <p:nvPr/>
        </p:nvSpPr>
        <p:spPr>
          <a:xfrm>
            <a:off x="4231758" y="4067503"/>
            <a:ext cx="970864" cy="1548477"/>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8"/>
          <p:cNvSpPr/>
          <p:nvPr/>
        </p:nvSpPr>
        <p:spPr>
          <a:xfrm>
            <a:off x="6241774" y="3285459"/>
            <a:ext cx="537398" cy="232853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176978" y="3293649"/>
            <a:ext cx="276445" cy="778622"/>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7271729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13" name="textruta 12"/>
          <p:cNvSpPr txBox="1"/>
          <p:nvPr/>
        </p:nvSpPr>
        <p:spPr>
          <a:xfrm>
            <a:off x="125366" y="398199"/>
            <a:ext cx="8893268" cy="461665"/>
          </a:xfrm>
          <a:prstGeom prst="rect">
            <a:avLst/>
          </a:prstGeom>
          <a:solidFill>
            <a:srgbClr val="DCE6F2"/>
          </a:solidFill>
        </p:spPr>
        <p:txBody>
          <a:bodyPr wrap="none" rtlCol="0">
            <a:spAutoFit/>
          </a:bodyPr>
          <a:lstStyle/>
          <a:p>
            <a:r>
              <a:rPr lang="sv-SE" sz="2400" b="1" dirty="0" smtClean="0">
                <a:latin typeface="Arial" panose="020B0604020202020204" pitchFamily="34" charset="0"/>
                <a:cs typeface="Arial" panose="020B0604020202020204" pitchFamily="34" charset="0"/>
              </a:rPr>
              <a:t>UPTAKE OF 275 VIRTUAL KINASE INHIBITOR ANALOGUES</a:t>
            </a:r>
          </a:p>
        </p:txBody>
      </p:sp>
      <p:graphicFrame>
        <p:nvGraphicFramePr>
          <p:cNvPr id="14" name="Diagram 13"/>
          <p:cNvGraphicFramePr>
            <a:graphicFrameLocks/>
          </p:cNvGraphicFramePr>
          <p:nvPr>
            <p:extLst>
              <p:ext uri="{D42A27DB-BD31-4B8C-83A1-F6EECF244321}">
                <p14:modId xmlns:p14="http://schemas.microsoft.com/office/powerpoint/2010/main" val="2470131118"/>
              </p:ext>
            </p:extLst>
          </p:nvPr>
        </p:nvGraphicFramePr>
        <p:xfrm>
          <a:off x="2339752" y="1515963"/>
          <a:ext cx="4464496" cy="4452268"/>
        </p:xfrm>
        <a:graphic>
          <a:graphicData uri="http://schemas.openxmlformats.org/drawingml/2006/chart">
            <c:chart xmlns:c="http://schemas.openxmlformats.org/drawingml/2006/chart" xmlns:r="http://schemas.openxmlformats.org/officeDocument/2006/relationships" r:id="rId2"/>
          </a:graphicData>
        </a:graphic>
      </p:graphicFrame>
      <p:sp>
        <p:nvSpPr>
          <p:cNvPr id="15" name="textruta 14"/>
          <p:cNvSpPr txBox="1"/>
          <p:nvPr/>
        </p:nvSpPr>
        <p:spPr>
          <a:xfrm>
            <a:off x="4144281" y="5965046"/>
            <a:ext cx="4902048" cy="400110"/>
          </a:xfrm>
          <a:prstGeom prst="rect">
            <a:avLst/>
          </a:prstGeom>
          <a:noFill/>
        </p:spPr>
        <p:txBody>
          <a:bodyPr wrap="none" rtlCol="0">
            <a:spAutoFit/>
          </a:bodyPr>
          <a:lstStyle/>
          <a:p>
            <a:r>
              <a:rPr lang="sv-SE" sz="2000" dirty="0" err="1" smtClean="0"/>
              <a:t>Predicted</a:t>
            </a:r>
            <a:r>
              <a:rPr lang="sv-SE" sz="2000" dirty="0" smtClean="0"/>
              <a:t> </a:t>
            </a:r>
            <a:r>
              <a:rPr lang="sv-SE" sz="2000" i="1" dirty="0" smtClean="0"/>
              <a:t>in-</a:t>
            </a:r>
            <a:r>
              <a:rPr lang="sv-SE" sz="2000" i="1" dirty="0" err="1" smtClean="0"/>
              <a:t>vivo</a:t>
            </a:r>
            <a:r>
              <a:rPr lang="sv-SE" sz="2000" dirty="0" smtClean="0"/>
              <a:t> </a:t>
            </a:r>
            <a:r>
              <a:rPr lang="sv-SE" sz="2000" dirty="0" err="1" smtClean="0"/>
              <a:t>permeability-based</a:t>
            </a:r>
            <a:r>
              <a:rPr lang="sv-SE" sz="2000" dirty="0" smtClean="0"/>
              <a:t> </a:t>
            </a:r>
            <a:r>
              <a:rPr lang="sv-SE" sz="2000" dirty="0" err="1" smtClean="0"/>
              <a:t>uptake</a:t>
            </a:r>
            <a:r>
              <a:rPr lang="sv-SE" sz="2000" dirty="0" smtClean="0"/>
              <a:t>  </a:t>
            </a:r>
            <a:endParaRPr lang="sv-SE" sz="2000" dirty="0"/>
          </a:p>
        </p:txBody>
      </p:sp>
      <p:sp>
        <p:nvSpPr>
          <p:cNvPr id="16" name="textruta 15"/>
          <p:cNvSpPr txBox="1"/>
          <p:nvPr/>
        </p:nvSpPr>
        <p:spPr>
          <a:xfrm>
            <a:off x="1413916" y="1060538"/>
            <a:ext cx="6678623" cy="400110"/>
          </a:xfrm>
          <a:prstGeom prst="rect">
            <a:avLst/>
          </a:prstGeom>
          <a:noFill/>
        </p:spPr>
        <p:txBody>
          <a:bodyPr wrap="none" rtlCol="0">
            <a:spAutoFit/>
          </a:bodyPr>
          <a:lstStyle/>
          <a:p>
            <a:r>
              <a:rPr lang="sv-SE" sz="2000" dirty="0" err="1" smtClean="0"/>
              <a:t>Predicted</a:t>
            </a:r>
            <a:r>
              <a:rPr lang="sv-SE" sz="2000" i="1" dirty="0" smtClean="0"/>
              <a:t> in-</a:t>
            </a:r>
            <a:r>
              <a:rPr lang="sv-SE" sz="2000" i="1" dirty="0" err="1" smtClean="0"/>
              <a:t>vivo</a:t>
            </a:r>
            <a:r>
              <a:rPr lang="sv-SE" sz="2000" dirty="0" smtClean="0"/>
              <a:t> </a:t>
            </a:r>
            <a:r>
              <a:rPr lang="sv-SE" sz="2000" dirty="0" err="1" smtClean="0"/>
              <a:t>solubility</a:t>
            </a:r>
            <a:r>
              <a:rPr lang="sv-SE" sz="2000" dirty="0" smtClean="0"/>
              <a:t>/dissolution-</a:t>
            </a:r>
            <a:r>
              <a:rPr lang="sv-SE" sz="2000" dirty="0" err="1" smtClean="0"/>
              <a:t>based</a:t>
            </a:r>
            <a:r>
              <a:rPr lang="sv-SE" sz="2000" dirty="0" smtClean="0"/>
              <a:t> </a:t>
            </a:r>
            <a:r>
              <a:rPr lang="sv-SE" sz="2000" u="sng" dirty="0" smtClean="0"/>
              <a:t>maximum</a:t>
            </a:r>
            <a:r>
              <a:rPr lang="sv-SE" sz="2000" dirty="0" smtClean="0"/>
              <a:t> </a:t>
            </a:r>
            <a:r>
              <a:rPr lang="sv-SE" sz="2000" dirty="0" err="1" smtClean="0"/>
              <a:t>uptake</a:t>
            </a:r>
            <a:endParaRPr lang="sv-SE" sz="2000" dirty="0"/>
          </a:p>
        </p:txBody>
      </p:sp>
      <p:cxnSp>
        <p:nvCxnSpPr>
          <p:cNvPr id="17" name="Rak 16"/>
          <p:cNvCxnSpPr/>
          <p:nvPr/>
        </p:nvCxnSpPr>
        <p:spPr>
          <a:xfrm>
            <a:off x="6156176" y="1700808"/>
            <a:ext cx="0" cy="331236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Rak 17"/>
          <p:cNvCxnSpPr/>
          <p:nvPr/>
        </p:nvCxnSpPr>
        <p:spPr>
          <a:xfrm>
            <a:off x="2855928" y="2040308"/>
            <a:ext cx="3655231"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ruta 21"/>
          <p:cNvSpPr txBox="1"/>
          <p:nvPr/>
        </p:nvSpPr>
        <p:spPr>
          <a:xfrm>
            <a:off x="3893581" y="1640198"/>
            <a:ext cx="3079689" cy="400110"/>
          </a:xfrm>
          <a:prstGeom prst="rect">
            <a:avLst/>
          </a:prstGeom>
          <a:noFill/>
        </p:spPr>
        <p:txBody>
          <a:bodyPr wrap="none" rtlCol="0">
            <a:spAutoFit/>
          </a:bodyPr>
          <a:lstStyle/>
          <a:p>
            <a:r>
              <a:rPr lang="sv-SE" sz="2000" b="1" dirty="0" smtClean="0">
                <a:solidFill>
                  <a:schemeClr val="tx1">
                    <a:lumMod val="65000"/>
                    <a:lumOff val="35000"/>
                  </a:schemeClr>
                </a:solidFill>
              </a:rPr>
              <a:t>BCS III		</a:t>
            </a:r>
            <a:r>
              <a:rPr lang="sv-SE" sz="2000" b="1" dirty="0">
                <a:solidFill>
                  <a:schemeClr val="tx1">
                    <a:lumMod val="65000"/>
                    <a:lumOff val="35000"/>
                  </a:schemeClr>
                </a:solidFill>
              </a:rPr>
              <a:t> </a:t>
            </a:r>
            <a:r>
              <a:rPr lang="sv-SE" sz="2000" b="1" dirty="0" smtClean="0">
                <a:solidFill>
                  <a:schemeClr val="tx1">
                    <a:lumMod val="65000"/>
                    <a:lumOff val="35000"/>
                  </a:schemeClr>
                </a:solidFill>
              </a:rPr>
              <a:t>       BCS I</a:t>
            </a:r>
            <a:endParaRPr lang="sv-SE" sz="2000" b="1" dirty="0">
              <a:solidFill>
                <a:schemeClr val="tx1">
                  <a:lumMod val="65000"/>
                  <a:lumOff val="35000"/>
                </a:schemeClr>
              </a:solidFill>
            </a:endParaRPr>
          </a:p>
        </p:txBody>
      </p:sp>
      <p:sp>
        <p:nvSpPr>
          <p:cNvPr id="23" name="textruta 22"/>
          <p:cNvSpPr txBox="1"/>
          <p:nvPr/>
        </p:nvSpPr>
        <p:spPr>
          <a:xfrm>
            <a:off x="3891677" y="3011799"/>
            <a:ext cx="3021981" cy="400110"/>
          </a:xfrm>
          <a:prstGeom prst="rect">
            <a:avLst/>
          </a:prstGeom>
          <a:noFill/>
        </p:spPr>
        <p:txBody>
          <a:bodyPr wrap="none" rtlCol="0">
            <a:spAutoFit/>
          </a:bodyPr>
          <a:lstStyle/>
          <a:p>
            <a:r>
              <a:rPr lang="sv-SE" sz="2000" b="1" dirty="0" smtClean="0">
                <a:solidFill>
                  <a:schemeClr val="tx1">
                    <a:lumMod val="65000"/>
                    <a:lumOff val="35000"/>
                  </a:schemeClr>
                </a:solidFill>
              </a:rPr>
              <a:t>BCS IV                           BCS II</a:t>
            </a:r>
            <a:endParaRPr lang="sv-SE" sz="2000" b="1" dirty="0">
              <a:solidFill>
                <a:schemeClr val="tx1">
                  <a:lumMod val="65000"/>
                  <a:lumOff val="35000"/>
                </a:schemeClr>
              </a:solidFill>
            </a:endParaRPr>
          </a:p>
        </p:txBody>
      </p:sp>
      <p:pic>
        <p:nvPicPr>
          <p:cNvPr id="11" name="Picture 2" descr="http://www.chemnotia.com/img/logo-rounded.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1476" y="6374151"/>
            <a:ext cx="2036681" cy="284377"/>
          </a:xfrm>
          <a:prstGeom prst="rect">
            <a:avLst/>
          </a:prstGeom>
          <a:noFill/>
          <a:extLst>
            <a:ext uri="{909E8E84-426E-40DD-AFC4-6F175D3DCCD1}">
              <a14:hiddenFill xmlns:a14="http://schemas.microsoft.com/office/drawing/2010/main">
                <a:solidFill>
                  <a:srgbClr val="FFFFFF"/>
                </a:solidFill>
              </a14:hiddenFill>
            </a:ext>
          </a:extLst>
        </p:spPr>
      </p:pic>
      <p:sp>
        <p:nvSpPr>
          <p:cNvPr id="12" name="textruta 11"/>
          <p:cNvSpPr txBox="1"/>
          <p:nvPr/>
        </p:nvSpPr>
        <p:spPr>
          <a:xfrm>
            <a:off x="87047" y="6035597"/>
            <a:ext cx="1898405" cy="338554"/>
          </a:xfrm>
          <a:prstGeom prst="rect">
            <a:avLst/>
          </a:prstGeom>
          <a:noFill/>
        </p:spPr>
        <p:txBody>
          <a:bodyPr wrap="none" rtlCol="0">
            <a:spAutoFit/>
          </a:bodyPr>
          <a:lstStyle/>
          <a:p>
            <a:r>
              <a:rPr lang="sv-SE" sz="1600" dirty="0"/>
              <a:t>i</a:t>
            </a:r>
            <a:r>
              <a:rPr lang="sv-SE" sz="1600" dirty="0" smtClean="0"/>
              <a:t>n </a:t>
            </a:r>
            <a:r>
              <a:rPr lang="sv-SE" sz="1600" dirty="0" err="1" smtClean="0"/>
              <a:t>collaboration</a:t>
            </a:r>
            <a:r>
              <a:rPr lang="sv-SE" sz="1600" dirty="0" smtClean="0"/>
              <a:t> </a:t>
            </a:r>
            <a:r>
              <a:rPr lang="sv-SE" sz="1600" dirty="0" err="1" smtClean="0"/>
              <a:t>with</a:t>
            </a:r>
            <a:endParaRPr lang="sv-SE" sz="1600" dirty="0"/>
          </a:p>
        </p:txBody>
      </p:sp>
    </p:spTree>
    <p:extLst>
      <p:ext uri="{BB962C8B-B14F-4D97-AF65-F5344CB8AC3E}">
        <p14:creationId xmlns:p14="http://schemas.microsoft.com/office/powerpoint/2010/main" val="259239472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13" name="textruta 12"/>
          <p:cNvSpPr txBox="1"/>
          <p:nvPr/>
        </p:nvSpPr>
        <p:spPr>
          <a:xfrm>
            <a:off x="395536" y="398201"/>
            <a:ext cx="5459636" cy="523220"/>
          </a:xfrm>
          <a:prstGeom prst="rect">
            <a:avLst/>
          </a:prstGeom>
          <a:solidFill>
            <a:srgbClr val="DCE6F2"/>
          </a:solidFill>
        </p:spPr>
        <p:txBody>
          <a:bodyPr wrap="none" rtlCol="0">
            <a:spAutoFit/>
          </a:bodyPr>
          <a:lstStyle/>
          <a:p>
            <a:r>
              <a:rPr lang="sv-SE" sz="2800" b="1" dirty="0" smtClean="0">
                <a:latin typeface="Arial" panose="020B0604020202020204" pitchFamily="34" charset="0"/>
                <a:cs typeface="Arial" panose="020B0604020202020204" pitchFamily="34" charset="0"/>
              </a:rPr>
              <a:t>A D</a:t>
            </a:r>
            <a:r>
              <a:rPr lang="sv-SE" sz="2400" b="1" dirty="0" smtClean="0">
                <a:latin typeface="Arial" panose="020B0604020202020204" pitchFamily="34" charset="0"/>
                <a:cs typeface="Arial" panose="020B0604020202020204" pitchFamily="34" charset="0"/>
              </a:rPr>
              <a:t>IFFERENT</a:t>
            </a:r>
            <a:r>
              <a:rPr lang="sv-SE" sz="2800" b="1" dirty="0" smtClean="0">
                <a:latin typeface="Arial" panose="020B0604020202020204" pitchFamily="34" charset="0"/>
                <a:cs typeface="Arial" panose="020B0604020202020204" pitchFamily="34" charset="0"/>
              </a:rPr>
              <a:t> BCS-P</a:t>
            </a:r>
            <a:r>
              <a:rPr lang="sv-SE" sz="2400" b="1" dirty="0" smtClean="0">
                <a:latin typeface="Arial" panose="020B0604020202020204" pitchFamily="34" charset="0"/>
                <a:cs typeface="Arial" panose="020B0604020202020204" pitchFamily="34" charset="0"/>
              </a:rPr>
              <a:t>ERSPECTIVE</a:t>
            </a:r>
          </a:p>
        </p:txBody>
      </p:sp>
      <p:graphicFrame>
        <p:nvGraphicFramePr>
          <p:cNvPr id="14" name="Diagram 13"/>
          <p:cNvGraphicFramePr>
            <a:graphicFrameLocks/>
          </p:cNvGraphicFramePr>
          <p:nvPr>
            <p:extLst>
              <p:ext uri="{D42A27DB-BD31-4B8C-83A1-F6EECF244321}">
                <p14:modId xmlns:p14="http://schemas.microsoft.com/office/powerpoint/2010/main" val="1629223223"/>
              </p:ext>
            </p:extLst>
          </p:nvPr>
        </p:nvGraphicFramePr>
        <p:xfrm>
          <a:off x="2339752" y="1515963"/>
          <a:ext cx="4464496" cy="4452268"/>
        </p:xfrm>
        <a:graphic>
          <a:graphicData uri="http://schemas.openxmlformats.org/drawingml/2006/chart">
            <c:chart xmlns:c="http://schemas.openxmlformats.org/drawingml/2006/chart" xmlns:r="http://schemas.openxmlformats.org/officeDocument/2006/relationships" r:id="rId2"/>
          </a:graphicData>
        </a:graphic>
      </p:graphicFrame>
      <p:sp>
        <p:nvSpPr>
          <p:cNvPr id="15" name="textruta 14"/>
          <p:cNvSpPr txBox="1"/>
          <p:nvPr/>
        </p:nvSpPr>
        <p:spPr>
          <a:xfrm>
            <a:off x="4144281" y="5965046"/>
            <a:ext cx="4902048" cy="400110"/>
          </a:xfrm>
          <a:prstGeom prst="rect">
            <a:avLst/>
          </a:prstGeom>
          <a:noFill/>
        </p:spPr>
        <p:txBody>
          <a:bodyPr wrap="none" rtlCol="0">
            <a:spAutoFit/>
          </a:bodyPr>
          <a:lstStyle/>
          <a:p>
            <a:r>
              <a:rPr lang="sv-SE" sz="2000" dirty="0" err="1" smtClean="0"/>
              <a:t>Predicted</a:t>
            </a:r>
            <a:r>
              <a:rPr lang="sv-SE" sz="2000" dirty="0" smtClean="0"/>
              <a:t> </a:t>
            </a:r>
            <a:r>
              <a:rPr lang="sv-SE" sz="2000" i="1" dirty="0" smtClean="0"/>
              <a:t>in-</a:t>
            </a:r>
            <a:r>
              <a:rPr lang="sv-SE" sz="2000" i="1" dirty="0" err="1" smtClean="0"/>
              <a:t>vivo</a:t>
            </a:r>
            <a:r>
              <a:rPr lang="sv-SE" sz="2000" dirty="0" smtClean="0"/>
              <a:t> </a:t>
            </a:r>
            <a:r>
              <a:rPr lang="sv-SE" sz="2000" dirty="0" err="1" smtClean="0"/>
              <a:t>permeability-based</a:t>
            </a:r>
            <a:r>
              <a:rPr lang="sv-SE" sz="2000" dirty="0" smtClean="0"/>
              <a:t> </a:t>
            </a:r>
            <a:r>
              <a:rPr lang="sv-SE" sz="2000" dirty="0" err="1" smtClean="0"/>
              <a:t>uptake</a:t>
            </a:r>
            <a:r>
              <a:rPr lang="sv-SE" sz="2000" dirty="0" smtClean="0"/>
              <a:t>  </a:t>
            </a:r>
            <a:endParaRPr lang="sv-SE" sz="2000" dirty="0"/>
          </a:p>
        </p:txBody>
      </p:sp>
      <p:sp>
        <p:nvSpPr>
          <p:cNvPr id="16" name="textruta 15"/>
          <p:cNvSpPr txBox="1"/>
          <p:nvPr/>
        </p:nvSpPr>
        <p:spPr>
          <a:xfrm>
            <a:off x="1413916" y="1060538"/>
            <a:ext cx="6678623" cy="400110"/>
          </a:xfrm>
          <a:prstGeom prst="rect">
            <a:avLst/>
          </a:prstGeom>
          <a:noFill/>
        </p:spPr>
        <p:txBody>
          <a:bodyPr wrap="none" rtlCol="0">
            <a:spAutoFit/>
          </a:bodyPr>
          <a:lstStyle/>
          <a:p>
            <a:r>
              <a:rPr lang="sv-SE" sz="2000" dirty="0" err="1" smtClean="0"/>
              <a:t>Predicted</a:t>
            </a:r>
            <a:r>
              <a:rPr lang="sv-SE" sz="2000" i="1" dirty="0" smtClean="0"/>
              <a:t> in-</a:t>
            </a:r>
            <a:r>
              <a:rPr lang="sv-SE" sz="2000" i="1" dirty="0" err="1" smtClean="0"/>
              <a:t>vivo</a:t>
            </a:r>
            <a:r>
              <a:rPr lang="sv-SE" sz="2000" dirty="0" smtClean="0"/>
              <a:t> </a:t>
            </a:r>
            <a:r>
              <a:rPr lang="sv-SE" sz="2000" dirty="0" err="1" smtClean="0"/>
              <a:t>solubility</a:t>
            </a:r>
            <a:r>
              <a:rPr lang="sv-SE" sz="2000" dirty="0" smtClean="0"/>
              <a:t>/dissolution-</a:t>
            </a:r>
            <a:r>
              <a:rPr lang="sv-SE" sz="2000" dirty="0" err="1" smtClean="0"/>
              <a:t>based</a:t>
            </a:r>
            <a:r>
              <a:rPr lang="sv-SE" sz="2000" dirty="0" smtClean="0"/>
              <a:t> </a:t>
            </a:r>
            <a:r>
              <a:rPr lang="sv-SE" sz="2000" u="sng" dirty="0" smtClean="0"/>
              <a:t>maximum</a:t>
            </a:r>
            <a:r>
              <a:rPr lang="sv-SE" sz="2000" dirty="0" smtClean="0"/>
              <a:t> </a:t>
            </a:r>
            <a:r>
              <a:rPr lang="sv-SE" sz="2000" dirty="0" err="1" smtClean="0"/>
              <a:t>uptake</a:t>
            </a:r>
            <a:endParaRPr lang="sv-SE" sz="2000" dirty="0"/>
          </a:p>
        </p:txBody>
      </p:sp>
      <p:cxnSp>
        <p:nvCxnSpPr>
          <p:cNvPr id="18" name="Rak 17"/>
          <p:cNvCxnSpPr/>
          <p:nvPr/>
        </p:nvCxnSpPr>
        <p:spPr>
          <a:xfrm flipV="1">
            <a:off x="2869324" y="1686910"/>
            <a:ext cx="3657600" cy="335805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3" name="textruta 22"/>
          <p:cNvSpPr txBox="1"/>
          <p:nvPr/>
        </p:nvSpPr>
        <p:spPr>
          <a:xfrm>
            <a:off x="2905989" y="1997786"/>
            <a:ext cx="4112023" cy="2739211"/>
          </a:xfrm>
          <a:prstGeom prst="rect">
            <a:avLst/>
          </a:prstGeom>
          <a:noFill/>
        </p:spPr>
        <p:txBody>
          <a:bodyPr wrap="none" rtlCol="0">
            <a:spAutoFit/>
          </a:bodyPr>
          <a:lstStyle/>
          <a:p>
            <a:r>
              <a:rPr lang="sv-SE" sz="2000" b="1" dirty="0"/>
              <a:t>I</a:t>
            </a:r>
            <a:r>
              <a:rPr lang="sv-SE" sz="2000" b="1" dirty="0" smtClean="0"/>
              <a:t>: </a:t>
            </a:r>
            <a:r>
              <a:rPr lang="sv-SE" sz="2000" b="1" dirty="0" err="1" smtClean="0"/>
              <a:t>Pe</a:t>
            </a:r>
            <a:r>
              <a:rPr lang="sv-SE" sz="2000" b="1" dirty="0" smtClean="0"/>
              <a:t>-rate </a:t>
            </a:r>
            <a:r>
              <a:rPr lang="sv-SE" sz="2000" b="1" dirty="0" err="1" smtClean="0"/>
              <a:t>controlled</a:t>
            </a:r>
            <a:endParaRPr lang="sv-SE" sz="2000" b="1" dirty="0" smtClean="0"/>
          </a:p>
          <a:p>
            <a:endParaRPr lang="sv-SE" sz="2000" b="1" dirty="0"/>
          </a:p>
          <a:p>
            <a:endParaRPr lang="sv-SE" sz="2000" b="1" dirty="0" smtClean="0"/>
          </a:p>
          <a:p>
            <a:endParaRPr lang="sv-SE" sz="2000" b="1" dirty="0"/>
          </a:p>
          <a:p>
            <a:endParaRPr lang="sv-SE" sz="2000" b="1" dirty="0" smtClean="0"/>
          </a:p>
          <a:p>
            <a:endParaRPr lang="sv-SE" sz="2000" b="1" dirty="0" smtClean="0"/>
          </a:p>
          <a:p>
            <a:endParaRPr lang="sv-SE" sz="1200" b="1" dirty="0" smtClean="0"/>
          </a:p>
          <a:p>
            <a:r>
              <a:rPr lang="sv-SE" sz="2000" b="1" dirty="0"/>
              <a:t>	 </a:t>
            </a:r>
            <a:r>
              <a:rPr lang="sv-SE" sz="2000" b="1" dirty="0" smtClean="0"/>
              <a:t>    II: </a:t>
            </a:r>
            <a:r>
              <a:rPr lang="sv-SE" sz="2000" b="1" dirty="0" err="1" smtClean="0"/>
              <a:t>Solubility</a:t>
            </a:r>
            <a:r>
              <a:rPr lang="sv-SE" sz="2000" b="1" dirty="0" smtClean="0"/>
              <a:t>/dissolution </a:t>
            </a:r>
          </a:p>
          <a:p>
            <a:r>
              <a:rPr lang="sv-SE" sz="2000" b="1" dirty="0"/>
              <a:t> </a:t>
            </a:r>
            <a:r>
              <a:rPr lang="sv-SE" sz="2000" b="1" dirty="0" smtClean="0"/>
              <a:t>                         </a:t>
            </a:r>
            <a:r>
              <a:rPr lang="sv-SE" sz="2000" b="1" dirty="0" err="1" smtClean="0"/>
              <a:t>controlled</a:t>
            </a:r>
            <a:endParaRPr lang="sv-SE" sz="2000" b="1" dirty="0"/>
          </a:p>
        </p:txBody>
      </p:sp>
      <p:sp>
        <p:nvSpPr>
          <p:cNvPr id="6" name="Ellips 5"/>
          <p:cNvSpPr/>
          <p:nvPr/>
        </p:nvSpPr>
        <p:spPr>
          <a:xfrm rot="20087024">
            <a:off x="5817398" y="2238701"/>
            <a:ext cx="792088" cy="51795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Frihandsfigur 3"/>
          <p:cNvSpPr/>
          <p:nvPr/>
        </p:nvSpPr>
        <p:spPr>
          <a:xfrm>
            <a:off x="2837793" y="3389586"/>
            <a:ext cx="3689131" cy="1655380"/>
          </a:xfrm>
          <a:custGeom>
            <a:avLst/>
            <a:gdLst>
              <a:gd name="connsiteX0" fmla="*/ 0 w 3689131"/>
              <a:gd name="connsiteY0" fmla="*/ 1655380 h 1655380"/>
              <a:gd name="connsiteX1" fmla="*/ 3689131 w 3689131"/>
              <a:gd name="connsiteY1" fmla="*/ 0 h 1655380"/>
              <a:gd name="connsiteX2" fmla="*/ 3689131 w 3689131"/>
              <a:gd name="connsiteY2" fmla="*/ 1655380 h 1655380"/>
              <a:gd name="connsiteX3" fmla="*/ 0 w 3689131"/>
              <a:gd name="connsiteY3" fmla="*/ 1655380 h 1655380"/>
            </a:gdLst>
            <a:ahLst/>
            <a:cxnLst>
              <a:cxn ang="0">
                <a:pos x="connsiteX0" y="connsiteY0"/>
              </a:cxn>
              <a:cxn ang="0">
                <a:pos x="connsiteX1" y="connsiteY1"/>
              </a:cxn>
              <a:cxn ang="0">
                <a:pos x="connsiteX2" y="connsiteY2"/>
              </a:cxn>
              <a:cxn ang="0">
                <a:pos x="connsiteX3" y="connsiteY3"/>
              </a:cxn>
            </a:cxnLst>
            <a:rect l="l" t="t" r="r" b="b"/>
            <a:pathLst>
              <a:path w="3689131" h="1655380">
                <a:moveTo>
                  <a:pt x="0" y="1655380"/>
                </a:moveTo>
                <a:lnTo>
                  <a:pt x="3689131" y="0"/>
                </a:lnTo>
                <a:lnTo>
                  <a:pt x="3689131" y="1655380"/>
                </a:lnTo>
                <a:lnTo>
                  <a:pt x="0" y="1655380"/>
                </a:lnTo>
                <a:close/>
              </a:path>
            </a:pathLst>
          </a:custGeom>
          <a:solidFill>
            <a:srgbClr val="FF0000">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49033128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924" y="2379750"/>
            <a:ext cx="4347640" cy="29119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7576" y="2422916"/>
            <a:ext cx="4202050" cy="2819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ktangel 2"/>
          <p:cNvSpPr/>
          <p:nvPr/>
        </p:nvSpPr>
        <p:spPr>
          <a:xfrm>
            <a:off x="200970" y="766732"/>
            <a:ext cx="8856984" cy="5324535"/>
          </a:xfrm>
          <a:prstGeom prst="rect">
            <a:avLst/>
          </a:prstGeom>
        </p:spPr>
        <p:txBody>
          <a:bodyPr wrap="square">
            <a:spAutoFit/>
          </a:bodyPr>
          <a:lstStyle/>
          <a:p>
            <a:r>
              <a:rPr lang="en-US" sz="2800" b="1" dirty="0" smtClean="0"/>
              <a:t>The role of t</a:t>
            </a:r>
            <a:r>
              <a:rPr lang="en-US" sz="2000" b="1" dirty="0" smtClean="0"/>
              <a:t>½</a:t>
            </a:r>
            <a:endParaRPr lang="en-US" sz="2800" b="1" dirty="0" smtClean="0"/>
          </a:p>
          <a:p>
            <a:endParaRPr lang="en-US" dirty="0"/>
          </a:p>
          <a:p>
            <a:r>
              <a:rPr lang="en-US" sz="2400" dirty="0" smtClean="0"/>
              <a:t>Simulated </a:t>
            </a:r>
            <a:r>
              <a:rPr lang="en-US" sz="2400" dirty="0"/>
              <a:t>plasma </a:t>
            </a:r>
            <a:r>
              <a:rPr lang="en-US" sz="2400" dirty="0" err="1" smtClean="0"/>
              <a:t>conc</a:t>
            </a:r>
            <a:r>
              <a:rPr lang="en-US" sz="2400" dirty="0" smtClean="0"/>
              <a:t> </a:t>
            </a:r>
            <a:r>
              <a:rPr lang="en-US" sz="2400" i="1" dirty="0"/>
              <a:t>vs</a:t>
            </a:r>
            <a:r>
              <a:rPr lang="en-US" sz="2400" dirty="0"/>
              <a:t> time profiles for two formulations with </a:t>
            </a:r>
            <a:endParaRPr lang="en-US" sz="2400" dirty="0" smtClean="0"/>
          </a:p>
          <a:p>
            <a:r>
              <a:rPr lang="en-US" sz="2400" dirty="0" smtClean="0"/>
              <a:t>4-fold </a:t>
            </a:r>
            <a:r>
              <a:rPr lang="en-US" sz="2400" dirty="0"/>
              <a:t>different dissolution </a:t>
            </a:r>
            <a:r>
              <a:rPr lang="en-US" sz="2400" dirty="0" smtClean="0"/>
              <a:t>rates</a:t>
            </a:r>
          </a:p>
          <a:p>
            <a:endParaRPr lang="en-US" sz="2400" dirty="0" smtClean="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sz="1000" dirty="0"/>
          </a:p>
          <a:p>
            <a:r>
              <a:rPr lang="en-US" dirty="0"/>
              <a:t> </a:t>
            </a:r>
            <a:r>
              <a:rPr lang="en-US" dirty="0" smtClean="0"/>
              <a:t>                      </a:t>
            </a:r>
            <a:r>
              <a:rPr lang="en-US" sz="2400" dirty="0" smtClean="0"/>
              <a:t>High </a:t>
            </a:r>
            <a:r>
              <a:rPr lang="en-US" sz="2400" dirty="0" err="1"/>
              <a:t>P</a:t>
            </a:r>
            <a:r>
              <a:rPr lang="en-US" dirty="0" err="1"/>
              <a:t>e</a:t>
            </a:r>
            <a:r>
              <a:rPr lang="en-US" sz="2400" dirty="0"/>
              <a:t>, long t</a:t>
            </a:r>
            <a:r>
              <a:rPr lang="en-US" dirty="0" smtClean="0"/>
              <a:t>½</a:t>
            </a:r>
            <a:r>
              <a:rPr lang="en-US" sz="2400" dirty="0" smtClean="0"/>
              <a:t>			 High </a:t>
            </a:r>
            <a:r>
              <a:rPr lang="en-US" sz="2400" dirty="0" err="1"/>
              <a:t>P</a:t>
            </a:r>
            <a:r>
              <a:rPr lang="en-US" dirty="0" err="1"/>
              <a:t>e</a:t>
            </a:r>
            <a:r>
              <a:rPr lang="en-US" sz="2400" dirty="0"/>
              <a:t>, short </a:t>
            </a:r>
            <a:r>
              <a:rPr lang="en-US" sz="2400" dirty="0" smtClean="0"/>
              <a:t>t</a:t>
            </a:r>
            <a:r>
              <a:rPr lang="en-US" dirty="0" smtClean="0"/>
              <a:t>½</a:t>
            </a:r>
            <a:endParaRPr lang="sv-SE" sz="2400" dirty="0"/>
          </a:p>
        </p:txBody>
      </p:sp>
      <p:sp>
        <p:nvSpPr>
          <p:cNvPr id="7" name="textruta 6"/>
          <p:cNvSpPr txBox="1"/>
          <p:nvPr/>
        </p:nvSpPr>
        <p:spPr>
          <a:xfrm>
            <a:off x="6131596" y="6250360"/>
            <a:ext cx="2465483" cy="276999"/>
          </a:xfrm>
          <a:prstGeom prst="rect">
            <a:avLst/>
          </a:prstGeom>
          <a:noFill/>
        </p:spPr>
        <p:txBody>
          <a:bodyPr wrap="none" rtlCol="0">
            <a:spAutoFit/>
          </a:bodyPr>
          <a:lstStyle/>
          <a:p>
            <a:r>
              <a:rPr lang="sv-SE" sz="1200" dirty="0" smtClean="0"/>
              <a:t>Fagerholm, J </a:t>
            </a:r>
            <a:r>
              <a:rPr lang="sv-SE" sz="1200" dirty="0" err="1" smtClean="0"/>
              <a:t>Pharm</a:t>
            </a:r>
            <a:r>
              <a:rPr lang="sv-SE" sz="1200" dirty="0" smtClean="0"/>
              <a:t> </a:t>
            </a:r>
            <a:r>
              <a:rPr lang="sv-SE" sz="1200" dirty="0" err="1" smtClean="0"/>
              <a:t>Pharmacol</a:t>
            </a:r>
            <a:r>
              <a:rPr lang="sv-SE" sz="1200" dirty="0" smtClean="0"/>
              <a:t> 2007</a:t>
            </a:r>
            <a:endParaRPr lang="sv-SE" sz="1200" dirty="0"/>
          </a:p>
        </p:txBody>
      </p:sp>
    </p:spTree>
    <p:extLst>
      <p:ext uri="{BB962C8B-B14F-4D97-AF65-F5344CB8AC3E}">
        <p14:creationId xmlns:p14="http://schemas.microsoft.com/office/powerpoint/2010/main" val="21695230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ktangel 9"/>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7" name="textruta 6"/>
          <p:cNvSpPr txBox="1"/>
          <p:nvPr/>
        </p:nvSpPr>
        <p:spPr>
          <a:xfrm>
            <a:off x="395536" y="398201"/>
            <a:ext cx="3307316" cy="523220"/>
          </a:xfrm>
          <a:prstGeom prst="rect">
            <a:avLst/>
          </a:prstGeom>
          <a:solidFill>
            <a:srgbClr val="DCE6F2"/>
          </a:solidFill>
        </p:spPr>
        <p:txBody>
          <a:bodyPr wrap="none" rtlCol="0">
            <a:spAutoFit/>
          </a:bodyPr>
          <a:lstStyle/>
          <a:p>
            <a:r>
              <a:rPr lang="sv-SE" sz="2800" b="1" dirty="0" smtClean="0">
                <a:latin typeface="Arial" panose="020B0604020202020204" pitchFamily="34" charset="0"/>
                <a:cs typeface="Arial" panose="020B0604020202020204" pitchFamily="34" charset="0"/>
              </a:rPr>
              <a:t>F</a:t>
            </a:r>
            <a:r>
              <a:rPr lang="sv-SE" sz="2400" b="1" dirty="0" smtClean="0">
                <a:latin typeface="Arial" panose="020B0604020202020204" pitchFamily="34" charset="0"/>
                <a:cs typeface="Arial" panose="020B0604020202020204" pitchFamily="34" charset="0"/>
              </a:rPr>
              <a:t>OOD</a:t>
            </a:r>
            <a:r>
              <a:rPr lang="sv-SE" sz="2800" b="1" dirty="0" smtClean="0">
                <a:latin typeface="Arial" panose="020B0604020202020204" pitchFamily="34" charset="0"/>
                <a:cs typeface="Arial" panose="020B0604020202020204" pitchFamily="34" charset="0"/>
              </a:rPr>
              <a:t> I</a:t>
            </a:r>
            <a:r>
              <a:rPr lang="sv-SE" sz="2400" b="1" dirty="0" smtClean="0">
                <a:latin typeface="Arial" panose="020B0604020202020204" pitchFamily="34" charset="0"/>
                <a:cs typeface="Arial" panose="020B0604020202020204" pitchFamily="34" charset="0"/>
              </a:rPr>
              <a:t>NTERACTION</a:t>
            </a:r>
          </a:p>
        </p:txBody>
      </p:sp>
      <p:graphicFrame>
        <p:nvGraphicFramePr>
          <p:cNvPr id="6" name="Diagram 5"/>
          <p:cNvGraphicFramePr>
            <a:graphicFrameLocks/>
          </p:cNvGraphicFramePr>
          <p:nvPr>
            <p:extLst>
              <p:ext uri="{D42A27DB-BD31-4B8C-83A1-F6EECF244321}">
                <p14:modId xmlns:p14="http://schemas.microsoft.com/office/powerpoint/2010/main" val="3981289772"/>
              </p:ext>
            </p:extLst>
          </p:nvPr>
        </p:nvGraphicFramePr>
        <p:xfrm>
          <a:off x="1763688" y="1556792"/>
          <a:ext cx="5775074" cy="4536504"/>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ruta 1"/>
          <p:cNvSpPr txBox="1"/>
          <p:nvPr/>
        </p:nvSpPr>
        <p:spPr>
          <a:xfrm>
            <a:off x="757262" y="1135816"/>
            <a:ext cx="2505301" cy="400110"/>
          </a:xfrm>
          <a:prstGeom prst="rect">
            <a:avLst/>
          </a:prstGeom>
          <a:noFill/>
        </p:spPr>
        <p:txBody>
          <a:bodyPr wrap="none" rtlCol="0">
            <a:spAutoFit/>
          </a:bodyPr>
          <a:lstStyle/>
          <a:p>
            <a:r>
              <a:rPr lang="sv-SE" sz="2000" dirty="0" smtClean="0"/>
              <a:t>Observed </a:t>
            </a:r>
            <a:r>
              <a:rPr lang="sv-SE" sz="2000" dirty="0" err="1" smtClean="0"/>
              <a:t>AUCfed</a:t>
            </a:r>
            <a:r>
              <a:rPr lang="sv-SE" sz="2000" dirty="0" smtClean="0"/>
              <a:t>/fast</a:t>
            </a:r>
            <a:endParaRPr lang="sv-SE" sz="2000" dirty="0"/>
          </a:p>
        </p:txBody>
      </p:sp>
      <p:sp>
        <p:nvSpPr>
          <p:cNvPr id="8" name="textruta 7"/>
          <p:cNvSpPr txBox="1"/>
          <p:nvPr/>
        </p:nvSpPr>
        <p:spPr>
          <a:xfrm>
            <a:off x="4843385" y="6118008"/>
            <a:ext cx="3531544" cy="400110"/>
          </a:xfrm>
          <a:prstGeom prst="rect">
            <a:avLst/>
          </a:prstGeom>
          <a:noFill/>
        </p:spPr>
        <p:txBody>
          <a:bodyPr wrap="none" rtlCol="0">
            <a:spAutoFit/>
          </a:bodyPr>
          <a:lstStyle/>
          <a:p>
            <a:r>
              <a:rPr lang="sv-SE" sz="2000" dirty="0" err="1" smtClean="0"/>
              <a:t>Predicted</a:t>
            </a:r>
            <a:r>
              <a:rPr lang="sv-SE" sz="2000" dirty="0" smtClean="0"/>
              <a:t> </a:t>
            </a:r>
            <a:r>
              <a:rPr lang="sv-SE" sz="2000" dirty="0" err="1" smtClean="0"/>
              <a:t>food</a:t>
            </a:r>
            <a:r>
              <a:rPr lang="sv-SE" sz="2000" dirty="0" smtClean="0"/>
              <a:t> interaction index</a:t>
            </a:r>
            <a:endParaRPr lang="sv-SE" sz="2000" dirty="0"/>
          </a:p>
        </p:txBody>
      </p:sp>
    </p:spTree>
    <p:extLst>
      <p:ext uri="{BB962C8B-B14F-4D97-AF65-F5344CB8AC3E}">
        <p14:creationId xmlns:p14="http://schemas.microsoft.com/office/powerpoint/2010/main" val="29651654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ktangel 9"/>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graphicFrame>
        <p:nvGraphicFramePr>
          <p:cNvPr id="6" name="Diagram 5"/>
          <p:cNvGraphicFramePr>
            <a:graphicFrameLocks/>
          </p:cNvGraphicFramePr>
          <p:nvPr>
            <p:extLst>
              <p:ext uri="{D42A27DB-BD31-4B8C-83A1-F6EECF244321}">
                <p14:modId xmlns:p14="http://schemas.microsoft.com/office/powerpoint/2010/main" val="3885010064"/>
              </p:ext>
            </p:extLst>
          </p:nvPr>
        </p:nvGraphicFramePr>
        <p:xfrm>
          <a:off x="1763688" y="1556792"/>
          <a:ext cx="5775074" cy="4536504"/>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ruta 1"/>
          <p:cNvSpPr txBox="1"/>
          <p:nvPr/>
        </p:nvSpPr>
        <p:spPr>
          <a:xfrm>
            <a:off x="757262" y="1135816"/>
            <a:ext cx="2505301" cy="400110"/>
          </a:xfrm>
          <a:prstGeom prst="rect">
            <a:avLst/>
          </a:prstGeom>
          <a:noFill/>
        </p:spPr>
        <p:txBody>
          <a:bodyPr wrap="none" rtlCol="0">
            <a:spAutoFit/>
          </a:bodyPr>
          <a:lstStyle/>
          <a:p>
            <a:r>
              <a:rPr lang="sv-SE" sz="2000" dirty="0" smtClean="0"/>
              <a:t>Observed </a:t>
            </a:r>
            <a:r>
              <a:rPr lang="sv-SE" sz="2000" dirty="0" err="1" smtClean="0"/>
              <a:t>AUCfed</a:t>
            </a:r>
            <a:r>
              <a:rPr lang="sv-SE" sz="2000" dirty="0" smtClean="0"/>
              <a:t>/fast</a:t>
            </a:r>
            <a:endParaRPr lang="sv-SE" sz="2000" dirty="0"/>
          </a:p>
        </p:txBody>
      </p:sp>
      <p:sp>
        <p:nvSpPr>
          <p:cNvPr id="8" name="textruta 7"/>
          <p:cNvSpPr txBox="1"/>
          <p:nvPr/>
        </p:nvSpPr>
        <p:spPr>
          <a:xfrm>
            <a:off x="4843385" y="6118008"/>
            <a:ext cx="3531544" cy="400110"/>
          </a:xfrm>
          <a:prstGeom prst="rect">
            <a:avLst/>
          </a:prstGeom>
          <a:noFill/>
        </p:spPr>
        <p:txBody>
          <a:bodyPr wrap="none" rtlCol="0">
            <a:spAutoFit/>
          </a:bodyPr>
          <a:lstStyle/>
          <a:p>
            <a:r>
              <a:rPr lang="sv-SE" sz="2000" dirty="0" err="1" smtClean="0"/>
              <a:t>Predicted</a:t>
            </a:r>
            <a:r>
              <a:rPr lang="sv-SE" sz="2000" dirty="0" smtClean="0"/>
              <a:t> </a:t>
            </a:r>
            <a:r>
              <a:rPr lang="sv-SE" sz="2000" dirty="0" err="1" smtClean="0"/>
              <a:t>food</a:t>
            </a:r>
            <a:r>
              <a:rPr lang="sv-SE" sz="2000" dirty="0" smtClean="0"/>
              <a:t> interaction index</a:t>
            </a:r>
          </a:p>
        </p:txBody>
      </p:sp>
      <p:sp>
        <p:nvSpPr>
          <p:cNvPr id="9" name="Rektangel 8"/>
          <p:cNvSpPr/>
          <p:nvPr/>
        </p:nvSpPr>
        <p:spPr>
          <a:xfrm>
            <a:off x="2636168" y="4657060"/>
            <a:ext cx="1557460" cy="477243"/>
          </a:xfrm>
          <a:prstGeom prst="rect">
            <a:avLst/>
          </a:prstGeom>
          <a:no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4256690" y="2081048"/>
            <a:ext cx="2490951" cy="283779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textruta 11"/>
          <p:cNvSpPr txBox="1"/>
          <p:nvPr/>
        </p:nvSpPr>
        <p:spPr>
          <a:xfrm>
            <a:off x="395536" y="398201"/>
            <a:ext cx="3307316" cy="523220"/>
          </a:xfrm>
          <a:prstGeom prst="rect">
            <a:avLst/>
          </a:prstGeom>
          <a:solidFill>
            <a:srgbClr val="DCE6F2"/>
          </a:solidFill>
        </p:spPr>
        <p:txBody>
          <a:bodyPr wrap="none" rtlCol="0">
            <a:spAutoFit/>
          </a:bodyPr>
          <a:lstStyle/>
          <a:p>
            <a:r>
              <a:rPr lang="sv-SE" sz="2800" b="1" dirty="0" smtClean="0">
                <a:latin typeface="Arial" panose="020B0604020202020204" pitchFamily="34" charset="0"/>
                <a:cs typeface="Arial" panose="020B0604020202020204" pitchFamily="34" charset="0"/>
              </a:rPr>
              <a:t>F</a:t>
            </a:r>
            <a:r>
              <a:rPr lang="sv-SE" sz="2400" b="1" dirty="0" smtClean="0">
                <a:latin typeface="Arial" panose="020B0604020202020204" pitchFamily="34" charset="0"/>
                <a:cs typeface="Arial" panose="020B0604020202020204" pitchFamily="34" charset="0"/>
              </a:rPr>
              <a:t>OOD</a:t>
            </a:r>
            <a:r>
              <a:rPr lang="sv-SE" sz="2800" b="1" dirty="0" smtClean="0">
                <a:latin typeface="Arial" panose="020B0604020202020204" pitchFamily="34" charset="0"/>
                <a:cs typeface="Arial" panose="020B0604020202020204" pitchFamily="34" charset="0"/>
              </a:rPr>
              <a:t> I</a:t>
            </a:r>
            <a:r>
              <a:rPr lang="sv-SE" sz="2400" b="1" dirty="0" smtClean="0">
                <a:latin typeface="Arial" panose="020B0604020202020204" pitchFamily="34" charset="0"/>
                <a:cs typeface="Arial" panose="020B0604020202020204" pitchFamily="34" charset="0"/>
              </a:rPr>
              <a:t>NTERACTION</a:t>
            </a:r>
          </a:p>
        </p:txBody>
      </p:sp>
    </p:spTree>
    <p:extLst>
      <p:ext uri="{BB962C8B-B14F-4D97-AF65-F5344CB8AC3E}">
        <p14:creationId xmlns:p14="http://schemas.microsoft.com/office/powerpoint/2010/main" val="39537196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sp>
        <p:nvSpPr>
          <p:cNvPr id="13" name="textruta 12"/>
          <p:cNvSpPr txBox="1"/>
          <p:nvPr/>
        </p:nvSpPr>
        <p:spPr>
          <a:xfrm>
            <a:off x="395536" y="398201"/>
            <a:ext cx="2027606" cy="523220"/>
          </a:xfrm>
          <a:prstGeom prst="rect">
            <a:avLst/>
          </a:prstGeom>
          <a:solidFill>
            <a:srgbClr val="DCE6F2"/>
          </a:solidFill>
        </p:spPr>
        <p:txBody>
          <a:bodyPr wrap="none" rtlCol="0">
            <a:spAutoFit/>
          </a:bodyPr>
          <a:lstStyle/>
          <a:p>
            <a:r>
              <a:rPr lang="sv-SE" sz="2800" b="1" dirty="0" smtClean="0">
                <a:latin typeface="Arial" panose="020B0604020202020204" pitchFamily="34" charset="0"/>
                <a:cs typeface="Arial" panose="020B0604020202020204" pitchFamily="34" charset="0"/>
              </a:rPr>
              <a:t>SUMMARY</a:t>
            </a:r>
          </a:p>
        </p:txBody>
      </p:sp>
      <p:sp>
        <p:nvSpPr>
          <p:cNvPr id="7" name="textruta 6"/>
          <p:cNvSpPr txBox="1"/>
          <p:nvPr/>
        </p:nvSpPr>
        <p:spPr>
          <a:xfrm>
            <a:off x="395536" y="1351508"/>
            <a:ext cx="8992056" cy="3416320"/>
          </a:xfrm>
          <a:prstGeom prst="rect">
            <a:avLst/>
          </a:prstGeom>
          <a:noFill/>
        </p:spPr>
        <p:txBody>
          <a:bodyPr wrap="square" rtlCol="0">
            <a:spAutoFit/>
          </a:bodyPr>
          <a:lstStyle/>
          <a:p>
            <a:pPr marL="457200" indent="-457200">
              <a:buFont typeface="Wingdings" panose="05000000000000000000" pitchFamily="2" charset="2"/>
              <a:buChar char="Ø"/>
            </a:pPr>
            <a:r>
              <a:rPr lang="sv-SE" sz="2400" dirty="0" err="1" smtClean="0">
                <a:cs typeface="Arial" panose="020B0604020202020204" pitchFamily="34" charset="0"/>
              </a:rPr>
              <a:t>Exaggerated</a:t>
            </a:r>
            <a:r>
              <a:rPr lang="sv-SE" sz="2400" dirty="0" smtClean="0">
                <a:cs typeface="Arial" panose="020B0604020202020204" pitchFamily="34" charset="0"/>
              </a:rPr>
              <a:t> </a:t>
            </a:r>
            <a:r>
              <a:rPr lang="sv-SE" sz="2400" i="1" dirty="0" smtClean="0">
                <a:cs typeface="Arial" panose="020B0604020202020204" pitchFamily="34" charset="0"/>
              </a:rPr>
              <a:t>in-</a:t>
            </a:r>
            <a:r>
              <a:rPr lang="sv-SE" sz="2400" i="1" dirty="0" err="1" smtClean="0">
                <a:cs typeface="Arial" panose="020B0604020202020204" pitchFamily="34" charset="0"/>
              </a:rPr>
              <a:t>vivo</a:t>
            </a:r>
            <a:r>
              <a:rPr lang="sv-SE" sz="2400" dirty="0" smtClean="0">
                <a:cs typeface="Arial" panose="020B0604020202020204" pitchFamily="34" charset="0"/>
              </a:rPr>
              <a:t> </a:t>
            </a:r>
            <a:r>
              <a:rPr lang="sv-SE" sz="2400" dirty="0" err="1" smtClean="0">
                <a:cs typeface="Arial" panose="020B0604020202020204" pitchFamily="34" charset="0"/>
              </a:rPr>
              <a:t>solubility</a:t>
            </a:r>
            <a:r>
              <a:rPr lang="sv-SE" sz="2400" dirty="0" smtClean="0">
                <a:cs typeface="Arial" panose="020B0604020202020204" pitchFamily="34" charset="0"/>
              </a:rPr>
              <a:t> limitations?!</a:t>
            </a:r>
          </a:p>
          <a:p>
            <a:pPr marL="457200" indent="-457200">
              <a:buFont typeface="Wingdings" panose="05000000000000000000" pitchFamily="2" charset="2"/>
              <a:buChar char="Ø"/>
            </a:pPr>
            <a:endParaRPr lang="sv-SE" sz="2400" dirty="0" smtClean="0">
              <a:cs typeface="Arial" panose="020B0604020202020204" pitchFamily="34" charset="0"/>
            </a:endParaRPr>
          </a:p>
          <a:p>
            <a:pPr marL="457200" indent="-457200">
              <a:buFont typeface="Wingdings" panose="05000000000000000000" pitchFamily="2" charset="2"/>
              <a:buChar char="Ø"/>
            </a:pPr>
            <a:r>
              <a:rPr lang="sv-SE" sz="2400" dirty="0" err="1" smtClean="0">
                <a:cs typeface="Arial" panose="020B0604020202020204" pitchFamily="34" charset="0"/>
              </a:rPr>
              <a:t>Adjustments</a:t>
            </a:r>
            <a:r>
              <a:rPr lang="sv-SE" sz="2400" dirty="0" smtClean="0">
                <a:cs typeface="Arial" panose="020B0604020202020204" pitchFamily="34" charset="0"/>
              </a:rPr>
              <a:t> of BCS </a:t>
            </a:r>
            <a:r>
              <a:rPr lang="sv-SE" sz="2400" dirty="0" err="1" smtClean="0">
                <a:cs typeface="Arial" panose="020B0604020202020204" pitchFamily="34" charset="0"/>
              </a:rPr>
              <a:t>needed</a:t>
            </a:r>
            <a:r>
              <a:rPr lang="sv-SE" sz="2400" dirty="0" smtClean="0">
                <a:cs typeface="Arial" panose="020B0604020202020204" pitchFamily="34" charset="0"/>
              </a:rPr>
              <a:t>?!</a:t>
            </a:r>
            <a:br>
              <a:rPr lang="sv-SE" sz="2400" dirty="0" smtClean="0">
                <a:cs typeface="Arial" panose="020B0604020202020204" pitchFamily="34" charset="0"/>
              </a:rPr>
            </a:br>
            <a:endParaRPr lang="sv-SE" sz="2400" dirty="0" smtClean="0">
              <a:cs typeface="Arial" panose="020B0604020202020204" pitchFamily="34" charset="0"/>
            </a:endParaRPr>
          </a:p>
          <a:p>
            <a:pPr marL="457200" indent="-457200">
              <a:buFont typeface="Wingdings" panose="05000000000000000000" pitchFamily="2" charset="2"/>
              <a:buChar char="Ø"/>
            </a:pPr>
            <a:r>
              <a:rPr lang="sv-SE" sz="2400" dirty="0" err="1" smtClean="0">
                <a:cs typeface="Arial" panose="020B0604020202020204" pitchFamily="34" charset="0"/>
              </a:rPr>
              <a:t>Significant</a:t>
            </a:r>
            <a:r>
              <a:rPr lang="sv-SE" sz="2400" dirty="0" smtClean="0">
                <a:cs typeface="Arial" panose="020B0604020202020204" pitchFamily="34" charset="0"/>
              </a:rPr>
              <a:t> </a:t>
            </a:r>
            <a:r>
              <a:rPr lang="sv-SE" sz="2400" dirty="0" err="1" smtClean="0">
                <a:cs typeface="Arial" panose="020B0604020202020204" pitchFamily="34" charset="0"/>
              </a:rPr>
              <a:t>advances</a:t>
            </a:r>
            <a:r>
              <a:rPr lang="sv-SE" sz="2400" dirty="0" smtClean="0">
                <a:cs typeface="Arial" panose="020B0604020202020204" pitchFamily="34" charset="0"/>
              </a:rPr>
              <a:t> in </a:t>
            </a:r>
            <a:r>
              <a:rPr lang="sv-SE" sz="2400" dirty="0" err="1" smtClean="0">
                <a:cs typeface="Arial" panose="020B0604020202020204" pitchFamily="34" charset="0"/>
              </a:rPr>
              <a:t>predictions</a:t>
            </a:r>
            <a:r>
              <a:rPr lang="sv-SE" sz="2400" dirty="0" smtClean="0">
                <a:cs typeface="Arial" panose="020B0604020202020204" pitchFamily="34" charset="0"/>
              </a:rPr>
              <a:t> of absorption,</a:t>
            </a:r>
            <a:br>
              <a:rPr lang="sv-SE" sz="2400" dirty="0" smtClean="0">
                <a:cs typeface="Arial" panose="020B0604020202020204" pitchFamily="34" charset="0"/>
              </a:rPr>
            </a:br>
            <a:r>
              <a:rPr lang="sv-SE" sz="2400" dirty="0" err="1" smtClean="0">
                <a:cs typeface="Arial" panose="020B0604020202020204" pitchFamily="34" charset="0"/>
              </a:rPr>
              <a:t>bioavailability</a:t>
            </a:r>
            <a:r>
              <a:rPr lang="sv-SE" sz="2400" dirty="0" smtClean="0">
                <a:cs typeface="Arial" panose="020B0604020202020204" pitchFamily="34" charset="0"/>
              </a:rPr>
              <a:t>, BCS-</a:t>
            </a:r>
            <a:r>
              <a:rPr lang="sv-SE" sz="2400" dirty="0" err="1" smtClean="0">
                <a:cs typeface="Arial" panose="020B0604020202020204" pitchFamily="34" charset="0"/>
              </a:rPr>
              <a:t>classing</a:t>
            </a:r>
            <a:r>
              <a:rPr lang="sv-SE" sz="2400" dirty="0" smtClean="0">
                <a:cs typeface="Arial" panose="020B0604020202020204" pitchFamily="34" charset="0"/>
              </a:rPr>
              <a:t> and </a:t>
            </a:r>
            <a:r>
              <a:rPr lang="sv-SE" sz="2400" dirty="0" err="1" smtClean="0">
                <a:cs typeface="Arial" panose="020B0604020202020204" pitchFamily="34" charset="0"/>
              </a:rPr>
              <a:t>food</a:t>
            </a:r>
            <a:r>
              <a:rPr lang="sv-SE" sz="2400" dirty="0" smtClean="0">
                <a:cs typeface="Arial" panose="020B0604020202020204" pitchFamily="34" charset="0"/>
              </a:rPr>
              <a:t> interactions </a:t>
            </a:r>
            <a:r>
              <a:rPr lang="sv-SE" sz="2400" dirty="0">
                <a:cs typeface="Arial" panose="020B0604020202020204" pitchFamily="34" charset="0"/>
              </a:rPr>
              <a:t/>
            </a:r>
            <a:br>
              <a:rPr lang="sv-SE" sz="2400" dirty="0">
                <a:cs typeface="Arial" panose="020B0604020202020204" pitchFamily="34" charset="0"/>
              </a:rPr>
            </a:br>
            <a:r>
              <a:rPr lang="sv-SE" sz="2400" dirty="0" err="1" smtClean="0">
                <a:cs typeface="Arial" panose="020B0604020202020204" pitchFamily="34" charset="0"/>
              </a:rPr>
              <a:t>with</a:t>
            </a:r>
            <a:r>
              <a:rPr lang="sv-SE" sz="2400" dirty="0" smtClean="0">
                <a:cs typeface="Arial" panose="020B0604020202020204" pitchFamily="34" charset="0"/>
              </a:rPr>
              <a:t> new </a:t>
            </a:r>
            <a:r>
              <a:rPr lang="sv-SE" sz="2400" i="1" dirty="0">
                <a:cs typeface="Arial" panose="020B0604020202020204" pitchFamily="34" charset="0"/>
              </a:rPr>
              <a:t>in-</a:t>
            </a:r>
            <a:r>
              <a:rPr lang="sv-SE" sz="2400" i="1" dirty="0" err="1">
                <a:cs typeface="Arial" panose="020B0604020202020204" pitchFamily="34" charset="0"/>
              </a:rPr>
              <a:t>silico</a:t>
            </a:r>
            <a:r>
              <a:rPr lang="sv-SE" sz="2400" dirty="0">
                <a:cs typeface="Arial" panose="020B0604020202020204" pitchFamily="34" charset="0"/>
              </a:rPr>
              <a:t> </a:t>
            </a:r>
            <a:r>
              <a:rPr lang="sv-SE" sz="2400" dirty="0" err="1" smtClean="0">
                <a:cs typeface="Arial" panose="020B0604020202020204" pitchFamily="34" charset="0"/>
              </a:rPr>
              <a:t>methodology</a:t>
            </a:r>
            <a:r>
              <a:rPr lang="sv-SE" sz="2400" dirty="0" smtClean="0">
                <a:cs typeface="Arial" panose="020B0604020202020204" pitchFamily="34" charset="0"/>
              </a:rPr>
              <a:t/>
            </a:r>
            <a:br>
              <a:rPr lang="sv-SE" sz="2400" dirty="0" smtClean="0">
                <a:cs typeface="Arial" panose="020B0604020202020204" pitchFamily="34" charset="0"/>
              </a:rPr>
            </a:br>
            <a:endParaRPr lang="sv-SE" sz="2400" dirty="0" smtClean="0">
              <a:cs typeface="Arial" panose="020B0604020202020204" pitchFamily="34" charset="0"/>
            </a:endParaRPr>
          </a:p>
          <a:p>
            <a:pPr marL="457200" indent="-457200">
              <a:buFont typeface="Wingdings" panose="05000000000000000000" pitchFamily="2" charset="2"/>
              <a:buChar char="Ø"/>
            </a:pPr>
            <a:r>
              <a:rPr lang="sv-SE" sz="2400" dirty="0" err="1" smtClean="0">
                <a:cs typeface="Arial" panose="020B0604020202020204" pitchFamily="34" charset="0"/>
              </a:rPr>
              <a:t>Uptake</a:t>
            </a:r>
            <a:r>
              <a:rPr lang="sv-SE" sz="2400" dirty="0" smtClean="0">
                <a:cs typeface="Arial" panose="020B0604020202020204" pitchFamily="34" charset="0"/>
              </a:rPr>
              <a:t> </a:t>
            </a:r>
            <a:r>
              <a:rPr lang="sv-SE" sz="2400" dirty="0" err="1" smtClean="0">
                <a:cs typeface="Arial" panose="020B0604020202020204" pitchFamily="34" charset="0"/>
              </a:rPr>
              <a:t>optimization</a:t>
            </a:r>
            <a:r>
              <a:rPr lang="sv-SE" sz="2400" dirty="0" smtClean="0">
                <a:cs typeface="Arial" panose="020B0604020202020204" pitchFamily="34" charset="0"/>
              </a:rPr>
              <a:t> </a:t>
            </a:r>
            <a:r>
              <a:rPr lang="sv-SE" sz="2400" dirty="0" err="1" smtClean="0">
                <a:cs typeface="Arial" panose="020B0604020202020204" pitchFamily="34" charset="0"/>
              </a:rPr>
              <a:t>enabled</a:t>
            </a:r>
            <a:r>
              <a:rPr lang="sv-SE" sz="2400" dirty="0" smtClean="0">
                <a:cs typeface="Arial" panose="020B0604020202020204" pitchFamily="34" charset="0"/>
              </a:rPr>
              <a:t> </a:t>
            </a:r>
            <a:r>
              <a:rPr lang="sv-SE" sz="2400" dirty="0" err="1" smtClean="0">
                <a:cs typeface="Arial" panose="020B0604020202020204" pitchFamily="34" charset="0"/>
              </a:rPr>
              <a:t>with</a:t>
            </a:r>
            <a:r>
              <a:rPr lang="sv-SE" sz="2400" dirty="0" smtClean="0">
                <a:cs typeface="Arial" panose="020B0604020202020204" pitchFamily="34" charset="0"/>
              </a:rPr>
              <a:t> the new </a:t>
            </a:r>
            <a:r>
              <a:rPr lang="sv-SE" sz="2400" dirty="0" err="1" smtClean="0">
                <a:cs typeface="Arial" panose="020B0604020202020204" pitchFamily="34" charset="0"/>
              </a:rPr>
              <a:t>methodology</a:t>
            </a:r>
            <a:endParaRPr lang="sv-SE" sz="2400" dirty="0" smtClean="0">
              <a:cs typeface="Arial" panose="020B0604020202020204" pitchFamily="34" charset="0"/>
            </a:endParaRPr>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00192" y="5815666"/>
            <a:ext cx="2170719" cy="861804"/>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Rectangle 4"/>
          <p:cNvSpPr>
            <a:spLocks noChangeArrowheads="1"/>
          </p:cNvSpPr>
          <p:nvPr/>
        </p:nvSpPr>
        <p:spPr bwMode="auto">
          <a:xfrm>
            <a:off x="1008061" y="5924130"/>
            <a:ext cx="7127875" cy="6448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000" tIns="45000" rIns="90000" bIns="45000">
            <a:spAutoFit/>
          </a:bodyPr>
          <a:lstStyle>
            <a:lvl1pPr eaLnBrk="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charset="0"/>
                <a:ea typeface="Microsoft YaHei" charset="-122"/>
              </a:defRPr>
            </a:lvl1pPr>
            <a:lvl2pPr eaLnBrk="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charset="0"/>
                <a:ea typeface="Microsoft YaHei" charset="-122"/>
              </a:defRPr>
            </a:lvl2pPr>
            <a:lvl3pPr eaLnBrk="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charset="0"/>
                <a:ea typeface="Microsoft YaHei" charset="-122"/>
              </a:defRPr>
            </a:lvl3pPr>
            <a:lvl4pPr eaLnBrk="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charset="0"/>
                <a:ea typeface="Microsoft YaHei" charset="-122"/>
              </a:defRPr>
            </a:lvl4pPr>
            <a:lvl5pPr eaLnBrk="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charset="0"/>
                <a:ea typeface="Microsoft YaHei" charset="-122"/>
              </a:defRPr>
            </a:lvl5pPr>
            <a:lvl6pPr marL="25146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charset="0"/>
                <a:ea typeface="Microsoft YaHei" charset="-122"/>
              </a:defRPr>
            </a:lvl6pPr>
            <a:lvl7pPr marL="29718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charset="0"/>
                <a:ea typeface="Microsoft YaHei" charset="-122"/>
              </a:defRPr>
            </a:lvl7pPr>
            <a:lvl8pPr marL="34290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charset="0"/>
                <a:ea typeface="Microsoft YaHei" charset="-122"/>
              </a:defRPr>
            </a:lvl8pPr>
            <a:lvl9pPr marL="3886200" indent="-228600" defTabSz="449263" eaLnBrk="0" fontAlgn="base" hangingPunct="0">
              <a:lnSpc>
                <a:spcPct val="93000"/>
              </a:lnSpc>
              <a:spcBef>
                <a:spcPct val="0"/>
              </a:spcBef>
              <a:spcAft>
                <a:spcPct val="0"/>
              </a:spcAft>
              <a:buClr>
                <a:srgbClr val="000000"/>
              </a:buClr>
              <a:buSzPct val="100000"/>
              <a:buFont typeface="Times New Roman" pitchFamily="16" charset="0"/>
              <a:tabLst>
                <a:tab pos="723900" algn="l"/>
                <a:tab pos="1447800" algn="l"/>
                <a:tab pos="2171700" algn="l"/>
                <a:tab pos="2895600" algn="l"/>
                <a:tab pos="3619500" algn="l"/>
                <a:tab pos="4343400" algn="l"/>
                <a:tab pos="5067300" algn="l"/>
                <a:tab pos="5791200" algn="l"/>
                <a:tab pos="6515100" algn="l"/>
              </a:tabLst>
              <a:defRPr>
                <a:solidFill>
                  <a:schemeClr val="tx1"/>
                </a:solidFill>
                <a:latin typeface="Arial" charset="0"/>
                <a:ea typeface="Microsoft YaHei" charset="-122"/>
              </a:defRPr>
            </a:lvl9pPr>
          </a:lstStyle>
          <a:p>
            <a:pPr algn="ctr" eaLnBrk="1" hangingPunct="1">
              <a:lnSpc>
                <a:spcPct val="100000"/>
              </a:lnSpc>
            </a:pPr>
            <a:r>
              <a:rPr lang="sv-SE" altLang="sv-SE" dirty="0" smtClean="0">
                <a:latin typeface="Calibri" charset="0"/>
              </a:rPr>
              <a:t>urban.fagerholm@prosilico.com</a:t>
            </a:r>
          </a:p>
          <a:p>
            <a:pPr algn="ctr" eaLnBrk="1" hangingPunct="1">
              <a:lnSpc>
                <a:spcPct val="100000"/>
              </a:lnSpc>
            </a:pPr>
            <a:r>
              <a:rPr lang="sv-SE" altLang="sv-SE" dirty="0" smtClean="0">
                <a:latin typeface="Calibri" charset="0"/>
              </a:rPr>
              <a:t>http://prosilico.com/</a:t>
            </a:r>
            <a:endParaRPr lang="sv-SE" altLang="sv-SE" dirty="0">
              <a:latin typeface="Calibri" charset="0"/>
            </a:endParaRPr>
          </a:p>
        </p:txBody>
      </p:sp>
    </p:spTree>
    <p:extLst>
      <p:ext uri="{BB962C8B-B14F-4D97-AF65-F5344CB8AC3E}">
        <p14:creationId xmlns:p14="http://schemas.microsoft.com/office/powerpoint/2010/main" val="45906517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rban\Documents\ProSilico\Hemsida och bilder\Noviga logg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8397" y="4456407"/>
            <a:ext cx="2163735" cy="427641"/>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Anamar AB">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98836" y="2783625"/>
            <a:ext cx="2267872" cy="669023"/>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Umecrine Cogni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7462" y="4545566"/>
            <a:ext cx="2118954" cy="766860"/>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Uppsala Innovation Centr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86023" y="5787484"/>
            <a:ext cx="3877690" cy="439738"/>
          </a:xfrm>
          <a:prstGeom prst="rect">
            <a:avLst/>
          </a:prstGeom>
          <a:noFill/>
          <a:extLst>
            <a:ext uri="{909E8E84-426E-40DD-AFC4-6F175D3DCCD1}">
              <a14:hiddenFill xmlns:a14="http://schemas.microsoft.com/office/drawing/2010/main">
                <a:solidFill>
                  <a:srgbClr val="FFFFFF"/>
                </a:solidFill>
              </a14:hiddenFill>
            </a:ext>
          </a:extLst>
        </p:spPr>
      </p:pic>
      <p:sp>
        <p:nvSpPr>
          <p:cNvPr id="11" name="Rektangel 10"/>
          <p:cNvSpPr/>
          <p:nvPr/>
        </p:nvSpPr>
        <p:spPr>
          <a:xfrm>
            <a:off x="0" y="0"/>
            <a:ext cx="9144000" cy="685800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sv-SE"/>
          </a:p>
        </p:txBody>
      </p:sp>
      <p:pic>
        <p:nvPicPr>
          <p:cNvPr id="12"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53286" y="4666965"/>
            <a:ext cx="1874152" cy="856755"/>
          </a:xfrm>
          <a:prstGeom prst="rect">
            <a:avLst/>
          </a:prstGeom>
          <a:noFill/>
          <a:ln>
            <a:noFill/>
          </a:ln>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8" name="Picture 2" descr="http://www.chemnotia.com/img/logo-rounded.pn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6054" y="5787484"/>
            <a:ext cx="3003693" cy="41939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83751" y="3683637"/>
            <a:ext cx="2973188" cy="8919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468" y="2920207"/>
            <a:ext cx="3003037" cy="1287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78397" y="1184533"/>
            <a:ext cx="3476383" cy="14262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708567" y="1249525"/>
            <a:ext cx="3057351" cy="11800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ruta 15"/>
          <p:cNvSpPr txBox="1"/>
          <p:nvPr/>
        </p:nvSpPr>
        <p:spPr>
          <a:xfrm>
            <a:off x="395536" y="398201"/>
            <a:ext cx="2472087" cy="523220"/>
          </a:xfrm>
          <a:prstGeom prst="rect">
            <a:avLst/>
          </a:prstGeom>
          <a:solidFill>
            <a:srgbClr val="DCE6F2"/>
          </a:solidFill>
        </p:spPr>
        <p:txBody>
          <a:bodyPr wrap="none" rtlCol="0">
            <a:spAutoFit/>
          </a:bodyPr>
          <a:lstStyle/>
          <a:p>
            <a:r>
              <a:rPr lang="sv-SE" sz="2800" b="1" dirty="0" smtClean="0">
                <a:latin typeface="Arial" panose="020B0604020202020204" pitchFamily="34" charset="0"/>
                <a:cs typeface="Arial" panose="020B0604020202020204" pitchFamily="34" charset="0"/>
              </a:rPr>
              <a:t>CUSTOMERS</a:t>
            </a:r>
          </a:p>
        </p:txBody>
      </p:sp>
      <p:sp>
        <p:nvSpPr>
          <p:cNvPr id="3" name="AutoShape 2" descr="data:image/jpeg;base64,/9j/4AAQSkZJRgABAQAAAQABAAD/2wCEAAkGBxQSERIUEhAWFhUUGSIYGBcXFCAZHBsaHBwfIh0dHx4hKC0sJB8lHB0cIz0hJiorLy4uGiUzOD8sNygtLiwBCgoKDg0OGxAQGzQkHSQ3LzMsNyw3LCwvLDQsLCwsLCwsNDQ0LC8vLCwsLCwsLCw0MCwsNCwsLCwsLCwsLCwsLP/AABEIACwAtQMBEQACEQEDEQH/xAAbAAEAAwEBAQEAAAAAAAAAAAAABAUHBgMCAf/EADkQAAIBAwMCBAQDBQgDAAAAAAECAwAEEQUSIQYxE0FRcQciYZEUMoFCc6GxsjQ2VWKipMLSFiM1/8QAGgEBAAMBAQEAAAAAAAAAAAAAAAIDBAUBBv/EAC4RAAMBAAIBAwIEBAcAAAAAAAABAgMEERIhMkExcRMiM1IUYYGhFTREkcHR8P/aAAwDAQACEQMRAD8A2agFAKAGgKQ9V2u/Z43njdg7fvVX40d9dnQ/wvk+Pl4/9/7F2DVpzxQCgFAKAUAoBQCgFAKAUAoBQCgFAKA9oPOgOU+I8hXTbgqxBAGCDg/mHnV3H9dEU7vrNmZ9I9LXV/C0qXzIFcphmcnIAOeD9a3baxm+nJixzvRd+Rfw/DW8VlJ1HIBBxl+cH3ql8qP2ly41/uNJ1W3MkMqKcF1IB+pFc+l3LR08NFnrNteiaMmOjT7/AA/Afd2xtP8APtj69q5/4dd9dH2f8Xh4efmujWNKtzHDEjHLKoBP1FdCF1KR8ZyNFprVz9GyVUikUAoBQCgFAKAUAoBQCgFAKAUAoBQHtB50ByXxL/8AmXPsP6hV/G/URTyP02U3wV/sU378/wBCVbzfevsU8L2P7/8ACOm6ovJI0TwzgMSGYdx2x9+ftWM2Hl0tfSybw53KvZj3z6ZoD8brK1F3+E3P427ZjYcZxnvV34F+Hn8FX40eXj8nQVSWlV1D1DBZIr3DMFdto2qW5xny+gqzPOtH1JDTSYXdCLqK3a1/F+JtgxncykHg47d858hR5V5eHyFpLny+D50Pqa2vCwtpS+wZb/1uoGe3LKB+lLyuPcjyNZv2kHVOvLG3do3uMupwVRGbB9CQMZ+manPH0pdpEa5Gcvpsm6D1Pa3mfw8wZl7qVKsB64IHH1FQ0yuPciUazftZ8av1baWsohnn2SEAhfDduCSByqkdwa9jG7Xcr0FaxL6bImo9fWEEhje4yw/NtRmA9yB/LNSnjaUu0iNcjOX02X9leJNGskTh0cZVh2Iqmpcvplqaa7RS6z1tZWrlJbgbx3VFLke+BgexNWxhpa7SK73iX02Sun+pbe9Dm3kLbMbgUZSM9u4/lUdMqz9x7Gs37SLrPW1lauY5Z/nHdUUuR74GAfpnNSjDS12kRveIfTZN0LqK2vFJt5g+38y4KsPdTg/r2qN5VHuRONJv2sjz9X2aXH4Zp8TBgu3w37kAj5tuOxHOa9WNufJL0IvaFXj36n1pfVVrcyyRQzb2iBZjtYLgHBIYjB5PlSsblJtHs6xT6TK25+I+no238QWx5pG7D74wf0zU1xdX8EHyc18l5outwXab7eUOo4PBBB9CDgiqrzqH1SLI0m13LLaDzqBM8GUHgjI+tAU+vag9uE8ONcNnJxwDx6UBPspDLEpkQDcOVI4/jQEiOMKMKoA9AMUBjMv95B+/H9NdJf5b+hzv9SbRXNOiZ18bf7Lb/vv+DVs4Xvf2MfN9iM/1HV5GtbK0cGKADfu778uRuwPJeePUe1bJhKqterMlW3Mw/RG2dL6TBZWqrCwKY3tIf28j8xPt9gK5et1dds6ecTE9IzmDVbeeeYWWjC6ZmLNJMck5PfByFHoOK2uKmV5319jGrmqfhHf3KjpzfDrcS+CICZdrRK24KGHK58xzmrNOqwfr2V5/l3+nRK+Ly51NBnvEg/1NUeJ+kS5a70Re9edHWlvpplii2yR7Pn3EltzAHdk/XNVYb3WnTfoWb4xOfaXqRujdVkg0K8kQ/NE5Cf5d+wZ/QsTUtoVbpM8ytzg2iF8LemILzxpbkGQowAQscEkZ3Njk1Lla1HSkjxcpvuqO71TTIdNtLye0iEbGPOASRkcA4PbGf4Vkm61uZpmqoWctyZP0fJhpJG043pPHzAsFJ5JIwcsfU10NvhKvEwY/Lc9lv0pZ3EeqxzR2csETvgptO1UYcjJ8gefpgVXrUvJpvtlmU0te0ukQ+rbTxtclj3Fd8qLuHcZRe1SyrxwTI6z5b9GmW/TllpkU06h1AiKSMXLEqceXbJOO3rWJ66atSbVlnknRxGkTxzqy2WgJLGPlLyNlv1c9j7HitNpy+706Zmhql1Mdo+fg2SuoXCflHgtlc5GVkQD3xkjP1r3meuaf/voecP00aNqg865p0SFeq5QiJgr+RI4oD7t1bYocgtjkgcE0BS9Y6Zc3ECpaXHgSBwS29kyuDxlQT3x9qtxuJrul2U7RVz1L6OO/8M1n/Fv9zN/1rV/EYfs/sjN/D7fv/uxofw8vI72G5nuYpNr73O92duPUryfc15fJhw5SPc+Nc2qb7NPrCbjlfiF0zLfwxRxOilH3EuSBjaRxgHnmtHH1WdNso5GT0lJFbd/D8y6bDbO6C4gyUkGSvJJKk4B2njy4xnBqa5PWjpfRldcfvNS/qib0j09dW9tLa3MsTxMrKjI7FkDDBXBUcc578VDXWKpXK9SeWdzLmn6FH090RqNg8htrq22vwd4fkDsduOD+pq3TfLRfmTK88NM2/Foad8PbpNQjupLmKULIJGJ3B29eMED2zSuTDz8EujyeNa082+yV1v0LPe3izxyxKqoq4csDlWJPZSPP1qOPImI8WS2wq7VI6TrHRXu7J7eNlV224Lk7flYE9gT5elU46KL8mXbZu48UVnSHR7W9lPa3LI4mJz4ZONpUDzA54zVm2/laqfghlj4w5ooNN+H9/ZTM9lfRBSMHeGG4ejKAwOPXP2q2uTnourkqnjaRXcM6rSNIu2S5TUZ45VmXYFjyFUYOe6jk5+vas93Caea66L4i/XzffZzWj9C39jK7Wd5CUbuJVYZ9MqAeR6g1ffIz0X50Uxhpm/yP0/mdRodpqInL3lxA0ewgRwqw+YkYY7gOwB8/OqLeXj1Cff8AMvhad901/Q57UOg55NUN4JYfD8VX2ktuwoUH9nGePWrp5ErLw+SmuPT18/g67qnR/wAZay2+/Z4gGGxnBDAjj0yKz5X4UqL9Y85cnH9P9JanaxtDHeWyRuclgrM657lQVAz7mtGm2VvyafZnzx1heKa6PfoLoaexupJpZY3Vo2QbSxbJdGycqPJT59zXm/InSFKR7hhWdNtmiQedZDWeNAKAUAoBQCgFAKAUAoBQCgFAKAUAoBQCgFAKAUAoD2g86A//2Q==">
            <a:hlinkClick r:id="rId14"/>
          </p:cNvPr>
          <p:cNvSpPr>
            <a:spLocks noChangeAspect="1" noChangeArrowheads="1"/>
          </p:cNvSpPr>
          <p:nvPr/>
        </p:nvSpPr>
        <p:spPr bwMode="auto">
          <a:xfrm>
            <a:off x="53975" y="-250825"/>
            <a:ext cx="2162175" cy="5334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sp>
        <p:nvSpPr>
          <p:cNvPr id="4" name="AutoShape 4" descr="Bildresultat för kancera"/>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pic>
        <p:nvPicPr>
          <p:cNvPr id="1029" name="Picture 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972779" y="2610742"/>
            <a:ext cx="2835165" cy="7223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5082636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2855" y="915259"/>
            <a:ext cx="4959623" cy="438033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080" y="5295599"/>
            <a:ext cx="406717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ruta 3"/>
          <p:cNvSpPr txBox="1"/>
          <p:nvPr/>
        </p:nvSpPr>
        <p:spPr>
          <a:xfrm>
            <a:off x="395536" y="338143"/>
            <a:ext cx="1902252" cy="584775"/>
          </a:xfrm>
          <a:prstGeom prst="rect">
            <a:avLst/>
          </a:prstGeom>
          <a:noFill/>
        </p:spPr>
        <p:txBody>
          <a:bodyPr wrap="none" rtlCol="0">
            <a:spAutoFit/>
          </a:bodyPr>
          <a:lstStyle/>
          <a:p>
            <a:r>
              <a:rPr lang="sv-SE" sz="3200" b="1" dirty="0" smtClean="0"/>
              <a:t>BACK-UPS</a:t>
            </a:r>
            <a:endParaRPr lang="sv-SE" sz="3200" b="1" dirty="0"/>
          </a:p>
        </p:txBody>
      </p:sp>
    </p:spTree>
    <p:extLst>
      <p:ext uri="{BB962C8B-B14F-4D97-AF65-F5344CB8AC3E}">
        <p14:creationId xmlns:p14="http://schemas.microsoft.com/office/powerpoint/2010/main" val="32398549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p:cNvSpPr txBox="1"/>
          <p:nvPr/>
        </p:nvSpPr>
        <p:spPr>
          <a:xfrm>
            <a:off x="395536" y="338143"/>
            <a:ext cx="1902252" cy="584775"/>
          </a:xfrm>
          <a:prstGeom prst="rect">
            <a:avLst/>
          </a:prstGeom>
          <a:noFill/>
        </p:spPr>
        <p:txBody>
          <a:bodyPr wrap="none" rtlCol="0">
            <a:spAutoFit/>
          </a:bodyPr>
          <a:lstStyle/>
          <a:p>
            <a:r>
              <a:rPr lang="sv-SE" sz="3200" b="1" dirty="0" smtClean="0"/>
              <a:t>BACK-UPS</a:t>
            </a:r>
            <a:endParaRPr lang="sv-SE" sz="3200" b="1" dirty="0"/>
          </a:p>
        </p:txBody>
      </p:sp>
      <p:graphicFrame>
        <p:nvGraphicFramePr>
          <p:cNvPr id="5" name="Diagram 4"/>
          <p:cNvGraphicFramePr>
            <a:graphicFrameLocks/>
          </p:cNvGraphicFramePr>
          <p:nvPr>
            <p:extLst>
              <p:ext uri="{D42A27DB-BD31-4B8C-83A1-F6EECF244321}">
                <p14:modId xmlns:p14="http://schemas.microsoft.com/office/powerpoint/2010/main" val="4038124098"/>
              </p:ext>
            </p:extLst>
          </p:nvPr>
        </p:nvGraphicFramePr>
        <p:xfrm>
          <a:off x="1856057" y="1268760"/>
          <a:ext cx="5635228" cy="4104456"/>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ruta 5"/>
          <p:cNvSpPr txBox="1"/>
          <p:nvPr/>
        </p:nvSpPr>
        <p:spPr>
          <a:xfrm rot="16200000">
            <a:off x="210171" y="2953315"/>
            <a:ext cx="2903516" cy="338554"/>
          </a:xfrm>
          <a:prstGeom prst="rect">
            <a:avLst/>
          </a:prstGeom>
          <a:noFill/>
        </p:spPr>
        <p:txBody>
          <a:bodyPr wrap="square" rtlCol="0">
            <a:spAutoFit/>
          </a:bodyPr>
          <a:lstStyle/>
          <a:p>
            <a:r>
              <a:rPr lang="sv-SE" sz="1600" dirty="0" err="1" smtClean="0"/>
              <a:t>Fraction</a:t>
            </a:r>
            <a:r>
              <a:rPr lang="sv-SE" sz="1600" dirty="0" smtClean="0"/>
              <a:t> </a:t>
            </a:r>
            <a:r>
              <a:rPr lang="sv-SE" sz="1600" dirty="0" err="1" smtClean="0"/>
              <a:t>absorbed</a:t>
            </a:r>
            <a:r>
              <a:rPr lang="sv-SE" sz="1600" dirty="0" smtClean="0"/>
              <a:t> </a:t>
            </a:r>
            <a:r>
              <a:rPr lang="sv-SE" sz="1600" i="1" dirty="0" smtClean="0"/>
              <a:t>in-</a:t>
            </a:r>
            <a:r>
              <a:rPr lang="sv-SE" sz="1600" i="1" dirty="0" err="1" smtClean="0"/>
              <a:t>vivo</a:t>
            </a:r>
            <a:endParaRPr lang="sv-SE" sz="1600" i="1" dirty="0"/>
          </a:p>
        </p:txBody>
      </p:sp>
      <p:sp>
        <p:nvSpPr>
          <p:cNvPr id="7" name="textruta 6"/>
          <p:cNvSpPr txBox="1"/>
          <p:nvPr/>
        </p:nvSpPr>
        <p:spPr>
          <a:xfrm>
            <a:off x="4644008" y="5412553"/>
            <a:ext cx="3147772" cy="584775"/>
          </a:xfrm>
          <a:prstGeom prst="rect">
            <a:avLst/>
          </a:prstGeom>
          <a:noFill/>
        </p:spPr>
        <p:txBody>
          <a:bodyPr wrap="square" rtlCol="0">
            <a:spAutoFit/>
          </a:bodyPr>
          <a:lstStyle/>
          <a:p>
            <a:r>
              <a:rPr lang="sv-SE" sz="1600" dirty="0" smtClean="0"/>
              <a:t>Log </a:t>
            </a:r>
            <a:r>
              <a:rPr lang="sv-SE" sz="1600" dirty="0" err="1" smtClean="0"/>
              <a:t>predicted</a:t>
            </a:r>
            <a:r>
              <a:rPr lang="sv-SE" sz="1600" dirty="0" smtClean="0"/>
              <a:t> </a:t>
            </a:r>
            <a:r>
              <a:rPr lang="sv-SE" sz="1600" dirty="0" err="1" smtClean="0"/>
              <a:t>Permeability</a:t>
            </a:r>
            <a:r>
              <a:rPr lang="sv-SE" sz="1600" dirty="0" smtClean="0"/>
              <a:t> </a:t>
            </a:r>
            <a:r>
              <a:rPr lang="sv-SE" sz="1600" dirty="0" err="1" smtClean="0"/>
              <a:t>GastroPlus</a:t>
            </a:r>
            <a:endParaRPr lang="sv-SE" sz="1600" dirty="0"/>
          </a:p>
        </p:txBody>
      </p:sp>
    </p:spTree>
    <p:extLst>
      <p:ext uri="{BB962C8B-B14F-4D97-AF65-F5344CB8AC3E}">
        <p14:creationId xmlns:p14="http://schemas.microsoft.com/office/powerpoint/2010/main" val="1381813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1670" y="274639"/>
            <a:ext cx="8085130" cy="711082"/>
          </a:xfrm>
        </p:spPr>
        <p:txBody>
          <a:bodyPr>
            <a:normAutofit fontScale="90000"/>
          </a:bodyPr>
          <a:lstStyle/>
          <a:p>
            <a:pPr algn="ctr"/>
            <a:r>
              <a:rPr lang="en-US" dirty="0"/>
              <a:t>Let us meet again..</a:t>
            </a:r>
          </a:p>
        </p:txBody>
      </p:sp>
      <p:sp>
        <p:nvSpPr>
          <p:cNvPr id="3" name="Content Placeholder 2"/>
          <p:cNvSpPr>
            <a:spLocks noGrp="1"/>
          </p:cNvSpPr>
          <p:nvPr>
            <p:ph idx="1"/>
          </p:nvPr>
        </p:nvSpPr>
        <p:spPr>
          <a:xfrm>
            <a:off x="296261" y="985721"/>
            <a:ext cx="8390540" cy="4123034"/>
          </a:xfrm>
        </p:spPr>
        <p:txBody>
          <a:bodyPr>
            <a:normAutofit lnSpcReduction="10000"/>
          </a:bodyPr>
          <a:lstStyle/>
          <a:p>
            <a:pPr marL="0" indent="0" algn="ctr">
              <a:buNone/>
            </a:pPr>
            <a:r>
              <a:rPr lang="en-US" dirty="0"/>
              <a:t>We welcome you all to our future conferences of </a:t>
            </a:r>
            <a:endParaRPr lang="en-US" dirty="0" smtClean="0"/>
          </a:p>
          <a:p>
            <a:pPr marL="0" indent="0" algn="ctr">
              <a:buNone/>
            </a:pPr>
            <a:r>
              <a:rPr lang="en-US" dirty="0" smtClean="0"/>
              <a:t>OMICS International</a:t>
            </a:r>
          </a:p>
          <a:p>
            <a:pPr marL="0" indent="0" algn="ctr">
              <a:buNone/>
            </a:pPr>
            <a:r>
              <a:rPr lang="en-US" sz="2600" b="1" dirty="0" smtClean="0"/>
              <a:t>7th </a:t>
            </a:r>
            <a:r>
              <a:rPr lang="en-US" sz="2600" b="1" dirty="0"/>
              <a:t>World Congress </a:t>
            </a:r>
            <a:r>
              <a:rPr lang="en-US" sz="2600" b="1" dirty="0" smtClean="0"/>
              <a:t>on</a:t>
            </a:r>
          </a:p>
          <a:p>
            <a:pPr marL="0" indent="0" algn="ctr">
              <a:buNone/>
            </a:pPr>
            <a:r>
              <a:rPr lang="en-US" sz="2600" b="1" dirty="0" smtClean="0"/>
              <a:t>Bioavailability </a:t>
            </a:r>
            <a:r>
              <a:rPr lang="en-US" sz="2600" b="1" dirty="0"/>
              <a:t>&amp; Bioequivalence: BA/BE </a:t>
            </a:r>
            <a:r>
              <a:rPr lang="en-US" sz="2600" b="1" dirty="0" smtClean="0"/>
              <a:t>Studies Summit</a:t>
            </a:r>
            <a:r>
              <a:rPr lang="en-US" sz="2200" b="1" dirty="0" smtClean="0"/>
              <a:t> </a:t>
            </a:r>
          </a:p>
          <a:p>
            <a:pPr marL="0" indent="0" algn="ctr">
              <a:buNone/>
            </a:pPr>
            <a:r>
              <a:rPr lang="en-US" sz="2400" dirty="0" smtClean="0"/>
              <a:t>On</a:t>
            </a:r>
            <a:endParaRPr lang="en-US" sz="2400" dirty="0"/>
          </a:p>
          <a:p>
            <a:pPr marL="0" indent="0" algn="ctr">
              <a:buNone/>
            </a:pPr>
            <a:r>
              <a:rPr lang="en-US" sz="3200" dirty="0"/>
              <a:t> </a:t>
            </a:r>
            <a:r>
              <a:rPr lang="en-US" sz="2400" b="1" dirty="0" smtClean="0"/>
              <a:t>August 29 </a:t>
            </a:r>
            <a:r>
              <a:rPr lang="en-US" sz="2400" b="1" dirty="0"/>
              <a:t>- </a:t>
            </a:r>
            <a:r>
              <a:rPr lang="en-US" sz="2400" b="1" dirty="0" smtClean="0"/>
              <a:t>31</a:t>
            </a:r>
            <a:r>
              <a:rPr lang="en-US" sz="2400" b="1" dirty="0"/>
              <a:t>, 2016 </a:t>
            </a:r>
            <a:r>
              <a:rPr lang="en-US" sz="2400" dirty="0"/>
              <a:t>at </a:t>
            </a:r>
            <a:r>
              <a:rPr lang="en-US" sz="2400" b="1" dirty="0" smtClean="0"/>
              <a:t>Atlanta, USA</a:t>
            </a:r>
          </a:p>
          <a:p>
            <a:pPr marL="0" indent="0" algn="ctr">
              <a:buNone/>
            </a:pPr>
            <a:r>
              <a:rPr lang="en-US" dirty="0" smtClean="0">
                <a:hlinkClick r:id="rId2"/>
              </a:rPr>
              <a:t>http</a:t>
            </a:r>
            <a:r>
              <a:rPr lang="en-US" dirty="0">
                <a:hlinkClick r:id="rId2"/>
              </a:rPr>
              <a:t>://bioavailability-bioequivalence.pharmaceuticalconferences.com</a:t>
            </a:r>
            <a:r>
              <a:rPr lang="en-US" dirty="0" smtClean="0">
                <a:hlinkClick r:id="rId2"/>
              </a:rPr>
              <a:t>/</a:t>
            </a:r>
            <a:endParaRPr lang="en-US" dirty="0" smtClean="0"/>
          </a:p>
          <a:p>
            <a:pPr marL="0" indent="0" algn="ctr">
              <a:buNone/>
            </a:pPr>
            <a:endParaRPr lang="en-US" dirty="0" smtClean="0"/>
          </a:p>
          <a:p>
            <a:endParaRPr lang="en-US" dirty="0"/>
          </a:p>
        </p:txBody>
      </p:sp>
    </p:spTree>
    <p:extLst>
      <p:ext uri="{BB962C8B-B14F-4D97-AF65-F5344CB8AC3E}">
        <p14:creationId xmlns:p14="http://schemas.microsoft.com/office/powerpoint/2010/main" val="147727665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straZeneca">
    <a:dk1>
      <a:srgbClr val="000000"/>
    </a:dk1>
    <a:lt1>
      <a:srgbClr val="FFFFFF"/>
    </a:lt1>
    <a:dk2>
      <a:srgbClr val="830051"/>
    </a:dk2>
    <a:lt2>
      <a:srgbClr val="F0AB00"/>
    </a:lt2>
    <a:accent1>
      <a:srgbClr val="830051"/>
    </a:accent1>
    <a:accent2>
      <a:srgbClr val="4B306A"/>
    </a:accent2>
    <a:accent3>
      <a:srgbClr val="F0AB00"/>
    </a:accent3>
    <a:accent4>
      <a:srgbClr val="7AB800"/>
    </a:accent4>
    <a:accent5>
      <a:srgbClr val="00ADD0"/>
    </a:accent5>
    <a:accent6>
      <a:srgbClr val="C7C2BA"/>
    </a:accent6>
    <a:hlink>
      <a:srgbClr val="4B306A"/>
    </a:hlink>
    <a:folHlink>
      <a:srgbClr val="C7C2BA"/>
    </a:folHlink>
  </a:clrScheme>
  <a:fontScheme name="tes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9593</TotalTime>
  <Words>901</Words>
  <Application>Microsoft Office PowerPoint</Application>
  <PresentationFormat>On-screen Show (4:3)</PresentationFormat>
  <Paragraphs>187</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Office-tema</vt:lpstr>
      <vt:lpstr>About OMICS Group</vt:lpstr>
      <vt:lpstr>OMICS International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Urban</dc:creator>
  <cp:lastModifiedBy>Girish Potnuru</cp:lastModifiedBy>
  <cp:revision>202</cp:revision>
  <dcterms:created xsi:type="dcterms:W3CDTF">2014-08-13T07:28:07Z</dcterms:created>
  <dcterms:modified xsi:type="dcterms:W3CDTF">2015-08-26T09:16:53Z</dcterms:modified>
</cp:coreProperties>
</file>