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9"/>
  </p:notesMasterIdLst>
  <p:sldIdLst>
    <p:sldId id="276" r:id="rId2"/>
    <p:sldId id="277" r:id="rId3"/>
    <p:sldId id="279" r:id="rId4"/>
    <p:sldId id="281" r:id="rId5"/>
    <p:sldId id="282" r:id="rId6"/>
    <p:sldId id="283" r:id="rId7"/>
    <p:sldId id="284" r:id="rId8"/>
    <p:sldId id="288" r:id="rId9"/>
    <p:sldId id="289" r:id="rId10"/>
    <p:sldId id="287" r:id="rId11"/>
    <p:sldId id="290" r:id="rId12"/>
    <p:sldId id="291" r:id="rId13"/>
    <p:sldId id="292" r:id="rId14"/>
    <p:sldId id="293" r:id="rId15"/>
    <p:sldId id="294" r:id="rId16"/>
    <p:sldId id="295" r:id="rId17"/>
    <p:sldId id="286" r:id="rId18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Click to edit Master text styles</a:t>
            </a:r>
          </a:p>
          <a:p>
            <a:pPr lvl="1"/>
            <a:r>
              <a:rPr lang="en-GB" altLang="en-US" noProof="0" smtClean="0"/>
              <a:t>Second level</a:t>
            </a:r>
          </a:p>
          <a:p>
            <a:pPr lvl="2"/>
            <a:r>
              <a:rPr lang="en-GB" altLang="en-US" noProof="0" smtClean="0"/>
              <a:t>Third level</a:t>
            </a:r>
          </a:p>
          <a:p>
            <a:pPr lvl="3"/>
            <a:r>
              <a:rPr lang="en-GB" altLang="en-US" noProof="0" smtClean="0"/>
              <a:t>Fourth level</a:t>
            </a:r>
          </a:p>
          <a:p>
            <a:pPr lvl="4"/>
            <a:r>
              <a:rPr lang="en-GB" alt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3786762-D109-4F82-A157-3E52A6FF15D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82507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632E40E-9E3D-4C7A-BD80-FAB1588999BC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09A17-6F82-4826-BBCB-D50163F9138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69F28D-D02A-4FED-A1E8-1D79BFB98E4D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C4563-1EC0-4D4E-A3A2-C0DBCA65FCDC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38BD9-7D61-475C-A16D-532F76C93F4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9E566D-7357-40DF-9C5B-A6582F4D859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C0E0FA-7E78-4BFA-972C-0B44D8222A2C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F0D2F-24B6-4E86-94FE-1842BCF47993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A8F48BB-7528-4BBB-A9F3-FB65C0919D12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BD1CB0-5985-4A32-9F2B-AD7B43F87E7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3A868B-EFD0-4FEE-B72A-E3919D265E8A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4797FDB-BB03-41D4-8870-96077631050C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76495" y="498764"/>
            <a:ext cx="7772400" cy="5440218"/>
          </a:xfrm>
        </p:spPr>
        <p:txBody>
          <a:bodyPr/>
          <a:lstStyle/>
          <a:p>
            <a:r>
              <a:rPr lang="en-US" sz="4000" dirty="0" smtClean="0"/>
              <a:t>Brain on fire</a:t>
            </a:r>
            <a:r>
              <a:rPr lang="en-US" sz="4000" dirty="0" smtClean="0">
                <a:latin typeface="+mn-lt"/>
              </a:rPr>
              <a:t> </a:t>
            </a:r>
            <a:br>
              <a:rPr lang="en-US" sz="4000" dirty="0" smtClean="0">
                <a:latin typeface="+mn-lt"/>
              </a:rPr>
            </a:br>
            <a:r>
              <a:rPr lang="en-US" sz="4000" dirty="0" smtClean="0">
                <a:latin typeface="+mn-lt"/>
              </a:rPr>
              <a:t/>
            </a:r>
            <a:br>
              <a:rPr lang="en-US" sz="4000" dirty="0" smtClean="0">
                <a:latin typeface="+mn-lt"/>
              </a:rPr>
            </a:br>
            <a:r>
              <a:rPr lang="en-US" sz="4000" dirty="0" smtClean="0">
                <a:latin typeface="+mn-lt"/>
              </a:rPr>
              <a:t/>
            </a:r>
            <a:br>
              <a:rPr lang="en-US" sz="40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Dr. </a:t>
            </a:r>
            <a:r>
              <a:rPr lang="en-US" sz="3200" dirty="0" err="1" smtClean="0">
                <a:latin typeface="+mn-lt"/>
              </a:rPr>
              <a:t>ukd</a:t>
            </a:r>
            <a:r>
              <a:rPr lang="en-US" sz="3200" dirty="0" smtClean="0">
                <a:latin typeface="+mn-lt"/>
              </a:rPr>
              <a:t> </a:t>
            </a:r>
            <a:r>
              <a:rPr lang="en-US" sz="3200" dirty="0" err="1" smtClean="0">
                <a:latin typeface="+mn-lt"/>
              </a:rPr>
              <a:t>AJIth</a:t>
            </a:r>
            <a:r>
              <a:rPr lang="en-US" sz="3200" dirty="0" smtClean="0">
                <a:latin typeface="+mn-lt"/>
              </a:rPr>
              <a:t> </a:t>
            </a:r>
            <a:r>
              <a:rPr lang="en-US" sz="3200" dirty="0" err="1" smtClean="0">
                <a:latin typeface="+mn-lt"/>
              </a:rPr>
              <a:t>goonetilleke</a:t>
            </a: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dirty="0" err="1" smtClean="0">
                <a:latin typeface="+mn-lt"/>
              </a:rPr>
              <a:t>mafraq</a:t>
            </a:r>
            <a:r>
              <a:rPr lang="en-US" sz="3200" dirty="0" smtClean="0">
                <a:latin typeface="+mn-lt"/>
              </a:rPr>
              <a:t> hospital  </a:t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Abu </a:t>
            </a:r>
            <a:r>
              <a:rPr lang="en-US" sz="3200" dirty="0" err="1" smtClean="0">
                <a:latin typeface="+mn-lt"/>
              </a:rPr>
              <a:t>dhabi</a:t>
            </a: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united </a:t>
            </a:r>
            <a:r>
              <a:rPr lang="en-US" sz="3200" dirty="0" err="1" smtClean="0">
                <a:latin typeface="+mn-lt"/>
              </a:rPr>
              <a:t>arab</a:t>
            </a:r>
            <a:r>
              <a:rPr lang="en-US" sz="3200" dirty="0" smtClean="0">
                <a:latin typeface="+mn-lt"/>
              </a:rPr>
              <a:t> emirates</a:t>
            </a:r>
            <a:r>
              <a:rPr lang="en-US" sz="4000" dirty="0" smtClean="0">
                <a:latin typeface="+mn-lt"/>
              </a:rPr>
              <a:t/>
            </a:r>
            <a:br>
              <a:rPr lang="en-US" sz="4000" dirty="0" smtClean="0">
                <a:latin typeface="+mn-lt"/>
              </a:rPr>
            </a:br>
            <a:r>
              <a:rPr lang="en-US" sz="4000" dirty="0" smtClean="0">
                <a:latin typeface="+mn-lt"/>
              </a:rPr>
              <a:t/>
            </a:r>
            <a:br>
              <a:rPr lang="en-US" sz="4000" dirty="0" smtClean="0">
                <a:latin typeface="+mn-lt"/>
              </a:rPr>
            </a:br>
            <a:r>
              <a:rPr lang="en-US" sz="4000" dirty="0">
                <a:latin typeface="+mn-lt"/>
              </a:rPr>
              <a:t/>
            </a:r>
            <a:br>
              <a:rPr lang="en-US" sz="4000" dirty="0">
                <a:latin typeface="+mn-lt"/>
              </a:rPr>
            </a:br>
            <a:endParaRPr lang="en-US" sz="4000" dirty="0"/>
          </a:p>
        </p:txBody>
      </p:sp>
      <p:sp>
        <p:nvSpPr>
          <p:cNvPr id="4" name="Freeform 50"/>
          <p:cNvSpPr>
            <a:spLocks noEditPoints="1"/>
          </p:cNvSpPr>
          <p:nvPr/>
        </p:nvSpPr>
        <p:spPr bwMode="auto">
          <a:xfrm>
            <a:off x="7030747" y="3347137"/>
            <a:ext cx="1897149" cy="3513715"/>
          </a:xfrm>
          <a:custGeom>
            <a:avLst/>
            <a:gdLst>
              <a:gd name="T0" fmla="*/ 4433762 w 2688"/>
              <a:gd name="T1" fmla="*/ 2505819 h 3866"/>
              <a:gd name="T2" fmla="*/ 3997979 w 2688"/>
              <a:gd name="T3" fmla="*/ 1545090 h 3866"/>
              <a:gd name="T4" fmla="*/ 3390524 w 2688"/>
              <a:gd name="T5" fmla="*/ 429192 h 3866"/>
              <a:gd name="T6" fmla="*/ 3119810 w 2688"/>
              <a:gd name="T7" fmla="*/ 250912 h 3866"/>
              <a:gd name="T8" fmla="*/ 3043878 w 2688"/>
              <a:gd name="T9" fmla="*/ 204691 h 3866"/>
              <a:gd name="T10" fmla="*/ 2297765 w 2688"/>
              <a:gd name="T11" fmla="*/ 23110 h 3866"/>
              <a:gd name="T12" fmla="*/ 1063046 w 2688"/>
              <a:gd name="T13" fmla="*/ 191486 h 3866"/>
              <a:gd name="T14" fmla="*/ 699894 w 2688"/>
              <a:gd name="T15" fmla="*/ 528236 h 3866"/>
              <a:gd name="T16" fmla="*/ 425879 w 2688"/>
              <a:gd name="T17" fmla="*/ 686707 h 3866"/>
              <a:gd name="T18" fmla="*/ 237700 w 2688"/>
              <a:gd name="T19" fmla="*/ 861685 h 3866"/>
              <a:gd name="T20" fmla="*/ 198083 w 2688"/>
              <a:gd name="T21" fmla="*/ 967332 h 3866"/>
              <a:gd name="T22" fmla="*/ 184878 w 2688"/>
              <a:gd name="T23" fmla="*/ 983839 h 3866"/>
              <a:gd name="T24" fmla="*/ 148562 w 2688"/>
              <a:gd name="T25" fmla="*/ 1152215 h 3866"/>
              <a:gd name="T26" fmla="*/ 122151 w 2688"/>
              <a:gd name="T27" fmla="*/ 1521980 h 3866"/>
              <a:gd name="T28" fmla="*/ 211289 w 2688"/>
              <a:gd name="T29" fmla="*/ 1756384 h 3866"/>
              <a:gd name="T30" fmla="*/ 307029 w 2688"/>
              <a:gd name="T31" fmla="*/ 2264811 h 3866"/>
              <a:gd name="T32" fmla="*/ 168371 w 2688"/>
              <a:gd name="T33" fmla="*/ 2918503 h 3866"/>
              <a:gd name="T34" fmla="*/ 320234 w 2688"/>
              <a:gd name="T35" fmla="*/ 3199129 h 3866"/>
              <a:gd name="T36" fmla="*/ 442386 w 2688"/>
              <a:gd name="T37" fmla="*/ 3397217 h 3866"/>
              <a:gd name="T38" fmla="*/ 511715 w 2688"/>
              <a:gd name="T39" fmla="*/ 3747173 h 3866"/>
              <a:gd name="T40" fmla="*/ 1234718 w 2688"/>
              <a:gd name="T41" fmla="*/ 4001387 h 3866"/>
              <a:gd name="T42" fmla="*/ 1772844 w 2688"/>
              <a:gd name="T43" fmla="*/ 4770630 h 3866"/>
              <a:gd name="T44" fmla="*/ 901278 w 2688"/>
              <a:gd name="T45" fmla="*/ 6381750 h 3866"/>
              <a:gd name="T46" fmla="*/ 4011184 w 2688"/>
              <a:gd name="T47" fmla="*/ 5401212 h 3866"/>
              <a:gd name="T48" fmla="*/ 4064006 w 2688"/>
              <a:gd name="T49" fmla="*/ 5374800 h 3866"/>
              <a:gd name="T50" fmla="*/ 4133335 w 2688"/>
              <a:gd name="T51" fmla="*/ 5341786 h 3866"/>
              <a:gd name="T52" fmla="*/ 4245583 w 2688"/>
              <a:gd name="T53" fmla="*/ 5328580 h 3866"/>
              <a:gd name="T54" fmla="*/ 4215870 w 2688"/>
              <a:gd name="T55" fmla="*/ 5216330 h 3866"/>
              <a:gd name="T56" fmla="*/ 4126733 w 2688"/>
              <a:gd name="T57" fmla="*/ 5209727 h 3866"/>
              <a:gd name="T58" fmla="*/ 4120130 w 2688"/>
              <a:gd name="T59" fmla="*/ 5100778 h 3866"/>
              <a:gd name="T60" fmla="*/ 4186158 w 2688"/>
              <a:gd name="T61" fmla="*/ 4892785 h 3866"/>
              <a:gd name="T62" fmla="*/ 4163048 w 2688"/>
              <a:gd name="T63" fmla="*/ 4714505 h 3866"/>
              <a:gd name="T64" fmla="*/ 4149842 w 2688"/>
              <a:gd name="T65" fmla="*/ 4648476 h 3866"/>
              <a:gd name="T66" fmla="*/ 4163048 w 2688"/>
              <a:gd name="T67" fmla="*/ 4453689 h 3866"/>
              <a:gd name="T68" fmla="*/ 4235678 w 2688"/>
              <a:gd name="T69" fmla="*/ 4222586 h 3866"/>
              <a:gd name="T70" fmla="*/ 4301706 w 2688"/>
              <a:gd name="T71" fmla="*/ 4090527 h 3866"/>
              <a:gd name="T72" fmla="*/ 4308309 w 2688"/>
              <a:gd name="T73" fmla="*/ 4027799 h 3866"/>
              <a:gd name="T74" fmla="*/ 4324816 w 2688"/>
              <a:gd name="T75" fmla="*/ 3951865 h 3866"/>
              <a:gd name="T76" fmla="*/ 4311610 w 2688"/>
              <a:gd name="T77" fmla="*/ 3658034 h 3866"/>
              <a:gd name="T78" fmla="*/ 4338021 w 2688"/>
              <a:gd name="T79" fmla="*/ 3532578 h 3866"/>
              <a:gd name="T80" fmla="*/ 4351227 w 2688"/>
              <a:gd name="T81" fmla="*/ 3374107 h 3866"/>
              <a:gd name="T82" fmla="*/ 4344624 w 2688"/>
              <a:gd name="T83" fmla="*/ 3288268 h 3866"/>
              <a:gd name="T84" fmla="*/ 4347926 w 2688"/>
              <a:gd name="T85" fmla="*/ 3209033 h 3866"/>
              <a:gd name="T86" fmla="*/ 4331419 w 2688"/>
              <a:gd name="T87" fmla="*/ 3040658 h 3866"/>
              <a:gd name="T88" fmla="*/ 4334720 w 2688"/>
              <a:gd name="T89" fmla="*/ 2981231 h 3866"/>
              <a:gd name="T90" fmla="*/ 4354528 w 2688"/>
              <a:gd name="T91" fmla="*/ 2908599 h 3866"/>
              <a:gd name="T92" fmla="*/ 4387542 w 2688"/>
              <a:gd name="T93" fmla="*/ 2855775 h 3866"/>
              <a:gd name="T94" fmla="*/ 274015 w 2688"/>
              <a:gd name="T95" fmla="*/ 1152215 h 3866"/>
              <a:gd name="T96" fmla="*/ 300426 w 2688"/>
              <a:gd name="T97" fmla="*/ 1059773 h 3866"/>
              <a:gd name="T98" fmla="*/ 307029 w 2688"/>
              <a:gd name="T99" fmla="*/ 1109295 h 3866"/>
              <a:gd name="T100" fmla="*/ 290522 w 2688"/>
              <a:gd name="T101" fmla="*/ 1148913 h 3866"/>
              <a:gd name="T102" fmla="*/ 168371 w 2688"/>
              <a:gd name="T103" fmla="*/ 1228148 h 3866"/>
              <a:gd name="T104" fmla="*/ 224494 w 2688"/>
              <a:gd name="T105" fmla="*/ 1677149 h 3866"/>
              <a:gd name="T106" fmla="*/ 168371 w 2688"/>
              <a:gd name="T107" fmla="*/ 1505472 h 3866"/>
              <a:gd name="T108" fmla="*/ 171672 w 2688"/>
              <a:gd name="T109" fmla="*/ 1452649 h 3866"/>
              <a:gd name="T110" fmla="*/ 198083 w 2688"/>
              <a:gd name="T111" fmla="*/ 1274369 h 3866"/>
              <a:gd name="T112" fmla="*/ 247604 w 2688"/>
              <a:gd name="T113" fmla="*/ 1449347 h 3866"/>
              <a:gd name="T114" fmla="*/ 270714 w 2688"/>
              <a:gd name="T115" fmla="*/ 1541789 h 3866"/>
              <a:gd name="T116" fmla="*/ 3776786 w 2688"/>
              <a:gd name="T117" fmla="*/ 4797042 h 3866"/>
              <a:gd name="T118" fmla="*/ 3813101 w 2688"/>
              <a:gd name="T119" fmla="*/ 4902689 h 3866"/>
              <a:gd name="T120" fmla="*/ 3803197 w 2688"/>
              <a:gd name="T121" fmla="*/ 4975322 h 386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688"/>
              <a:gd name="T184" fmla="*/ 0 h 3866"/>
              <a:gd name="T185" fmla="*/ 2688 w 2688"/>
              <a:gd name="T186" fmla="*/ 3866 h 386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688" h="3866">
                <a:moveTo>
                  <a:pt x="2682" y="1642"/>
                </a:moveTo>
                <a:lnTo>
                  <a:pt x="2682" y="1642"/>
                </a:lnTo>
                <a:lnTo>
                  <a:pt x="2684" y="1620"/>
                </a:lnTo>
                <a:lnTo>
                  <a:pt x="2688" y="1584"/>
                </a:lnTo>
                <a:lnTo>
                  <a:pt x="2688" y="1566"/>
                </a:lnTo>
                <a:lnTo>
                  <a:pt x="2688" y="1550"/>
                </a:lnTo>
                <a:lnTo>
                  <a:pt x="2686" y="1538"/>
                </a:lnTo>
                <a:lnTo>
                  <a:pt x="2684" y="1536"/>
                </a:lnTo>
                <a:lnTo>
                  <a:pt x="2682" y="1534"/>
                </a:lnTo>
                <a:lnTo>
                  <a:pt x="2684" y="1530"/>
                </a:lnTo>
                <a:lnTo>
                  <a:pt x="2684" y="1528"/>
                </a:lnTo>
                <a:lnTo>
                  <a:pt x="2686" y="1518"/>
                </a:lnTo>
                <a:lnTo>
                  <a:pt x="2686" y="1514"/>
                </a:lnTo>
                <a:lnTo>
                  <a:pt x="2678" y="1476"/>
                </a:lnTo>
                <a:lnTo>
                  <a:pt x="2666" y="1438"/>
                </a:lnTo>
                <a:lnTo>
                  <a:pt x="2652" y="1400"/>
                </a:lnTo>
                <a:lnTo>
                  <a:pt x="2636" y="1362"/>
                </a:lnTo>
                <a:lnTo>
                  <a:pt x="2618" y="1326"/>
                </a:lnTo>
                <a:lnTo>
                  <a:pt x="2600" y="1290"/>
                </a:lnTo>
                <a:lnTo>
                  <a:pt x="2558" y="1218"/>
                </a:lnTo>
                <a:lnTo>
                  <a:pt x="2516" y="1148"/>
                </a:lnTo>
                <a:lnTo>
                  <a:pt x="2478" y="1078"/>
                </a:lnTo>
                <a:lnTo>
                  <a:pt x="2460" y="1042"/>
                </a:lnTo>
                <a:lnTo>
                  <a:pt x="2444" y="1008"/>
                </a:lnTo>
                <a:lnTo>
                  <a:pt x="2432" y="972"/>
                </a:lnTo>
                <a:lnTo>
                  <a:pt x="2422" y="936"/>
                </a:lnTo>
                <a:lnTo>
                  <a:pt x="2408" y="880"/>
                </a:lnTo>
                <a:lnTo>
                  <a:pt x="2388" y="802"/>
                </a:lnTo>
                <a:lnTo>
                  <a:pt x="2376" y="762"/>
                </a:lnTo>
                <a:lnTo>
                  <a:pt x="2362" y="724"/>
                </a:lnTo>
                <a:lnTo>
                  <a:pt x="2348" y="692"/>
                </a:lnTo>
                <a:lnTo>
                  <a:pt x="2334" y="666"/>
                </a:lnTo>
                <a:lnTo>
                  <a:pt x="2294" y="602"/>
                </a:lnTo>
                <a:lnTo>
                  <a:pt x="2252" y="532"/>
                </a:lnTo>
                <a:lnTo>
                  <a:pt x="2208" y="460"/>
                </a:lnTo>
                <a:lnTo>
                  <a:pt x="2160" y="388"/>
                </a:lnTo>
                <a:lnTo>
                  <a:pt x="2136" y="352"/>
                </a:lnTo>
                <a:lnTo>
                  <a:pt x="2110" y="320"/>
                </a:lnTo>
                <a:lnTo>
                  <a:pt x="2082" y="288"/>
                </a:lnTo>
                <a:lnTo>
                  <a:pt x="2054" y="260"/>
                </a:lnTo>
                <a:lnTo>
                  <a:pt x="2024" y="232"/>
                </a:lnTo>
                <a:lnTo>
                  <a:pt x="1992" y="208"/>
                </a:lnTo>
                <a:lnTo>
                  <a:pt x="1960" y="188"/>
                </a:lnTo>
                <a:lnTo>
                  <a:pt x="1924" y="170"/>
                </a:lnTo>
                <a:lnTo>
                  <a:pt x="1896" y="156"/>
                </a:lnTo>
                <a:lnTo>
                  <a:pt x="1896" y="154"/>
                </a:lnTo>
                <a:lnTo>
                  <a:pt x="1894" y="152"/>
                </a:lnTo>
                <a:lnTo>
                  <a:pt x="1890" y="152"/>
                </a:lnTo>
                <a:lnTo>
                  <a:pt x="1868" y="140"/>
                </a:lnTo>
                <a:lnTo>
                  <a:pt x="1870" y="138"/>
                </a:lnTo>
                <a:lnTo>
                  <a:pt x="1868" y="140"/>
                </a:lnTo>
                <a:lnTo>
                  <a:pt x="1864" y="138"/>
                </a:lnTo>
                <a:lnTo>
                  <a:pt x="1844" y="128"/>
                </a:lnTo>
                <a:lnTo>
                  <a:pt x="1844" y="124"/>
                </a:lnTo>
                <a:lnTo>
                  <a:pt x="1842" y="126"/>
                </a:lnTo>
                <a:lnTo>
                  <a:pt x="1826" y="118"/>
                </a:lnTo>
                <a:lnTo>
                  <a:pt x="1728" y="86"/>
                </a:lnTo>
                <a:lnTo>
                  <a:pt x="1634" y="62"/>
                </a:lnTo>
                <a:lnTo>
                  <a:pt x="1544" y="40"/>
                </a:lnTo>
                <a:lnTo>
                  <a:pt x="1458" y="24"/>
                </a:lnTo>
                <a:lnTo>
                  <a:pt x="1454" y="18"/>
                </a:lnTo>
                <a:lnTo>
                  <a:pt x="1456" y="24"/>
                </a:lnTo>
                <a:lnTo>
                  <a:pt x="1392" y="14"/>
                </a:lnTo>
                <a:lnTo>
                  <a:pt x="1330" y="8"/>
                </a:lnTo>
                <a:lnTo>
                  <a:pt x="1270" y="2"/>
                </a:lnTo>
                <a:lnTo>
                  <a:pt x="1212" y="0"/>
                </a:lnTo>
                <a:lnTo>
                  <a:pt x="1158" y="0"/>
                </a:lnTo>
                <a:lnTo>
                  <a:pt x="1104" y="2"/>
                </a:lnTo>
                <a:lnTo>
                  <a:pt x="1054" y="4"/>
                </a:lnTo>
                <a:lnTo>
                  <a:pt x="1006" y="10"/>
                </a:lnTo>
                <a:lnTo>
                  <a:pt x="960" y="16"/>
                </a:lnTo>
                <a:lnTo>
                  <a:pt x="916" y="24"/>
                </a:lnTo>
                <a:lnTo>
                  <a:pt x="874" y="32"/>
                </a:lnTo>
                <a:lnTo>
                  <a:pt x="836" y="42"/>
                </a:lnTo>
                <a:lnTo>
                  <a:pt x="798" y="54"/>
                </a:lnTo>
                <a:lnTo>
                  <a:pt x="762" y="66"/>
                </a:lnTo>
                <a:lnTo>
                  <a:pt x="730" y="78"/>
                </a:lnTo>
                <a:lnTo>
                  <a:pt x="698" y="90"/>
                </a:lnTo>
                <a:lnTo>
                  <a:pt x="644" y="116"/>
                </a:lnTo>
                <a:lnTo>
                  <a:pt x="596" y="144"/>
                </a:lnTo>
                <a:lnTo>
                  <a:pt x="556" y="168"/>
                </a:lnTo>
                <a:lnTo>
                  <a:pt x="524" y="192"/>
                </a:lnTo>
                <a:lnTo>
                  <a:pt x="498" y="212"/>
                </a:lnTo>
                <a:lnTo>
                  <a:pt x="482" y="228"/>
                </a:lnTo>
                <a:lnTo>
                  <a:pt x="468" y="242"/>
                </a:lnTo>
                <a:lnTo>
                  <a:pt x="464" y="250"/>
                </a:lnTo>
                <a:lnTo>
                  <a:pt x="454" y="266"/>
                </a:lnTo>
                <a:lnTo>
                  <a:pt x="448" y="278"/>
                </a:lnTo>
                <a:lnTo>
                  <a:pt x="444" y="284"/>
                </a:lnTo>
                <a:lnTo>
                  <a:pt x="444" y="286"/>
                </a:lnTo>
                <a:lnTo>
                  <a:pt x="424" y="320"/>
                </a:lnTo>
                <a:lnTo>
                  <a:pt x="404" y="346"/>
                </a:lnTo>
                <a:lnTo>
                  <a:pt x="384" y="366"/>
                </a:lnTo>
                <a:lnTo>
                  <a:pt x="368" y="382"/>
                </a:lnTo>
                <a:lnTo>
                  <a:pt x="354" y="394"/>
                </a:lnTo>
                <a:lnTo>
                  <a:pt x="344" y="402"/>
                </a:lnTo>
                <a:lnTo>
                  <a:pt x="334" y="408"/>
                </a:lnTo>
                <a:lnTo>
                  <a:pt x="326" y="406"/>
                </a:lnTo>
                <a:lnTo>
                  <a:pt x="322" y="406"/>
                </a:lnTo>
                <a:lnTo>
                  <a:pt x="320" y="406"/>
                </a:lnTo>
                <a:lnTo>
                  <a:pt x="316" y="406"/>
                </a:lnTo>
                <a:lnTo>
                  <a:pt x="310" y="406"/>
                </a:lnTo>
                <a:lnTo>
                  <a:pt x="292" y="408"/>
                </a:lnTo>
                <a:lnTo>
                  <a:pt x="258" y="416"/>
                </a:lnTo>
                <a:lnTo>
                  <a:pt x="252" y="418"/>
                </a:lnTo>
                <a:lnTo>
                  <a:pt x="250" y="418"/>
                </a:lnTo>
                <a:lnTo>
                  <a:pt x="240" y="422"/>
                </a:lnTo>
                <a:lnTo>
                  <a:pt x="238" y="422"/>
                </a:lnTo>
                <a:lnTo>
                  <a:pt x="202" y="436"/>
                </a:lnTo>
                <a:lnTo>
                  <a:pt x="178" y="446"/>
                </a:lnTo>
                <a:lnTo>
                  <a:pt x="174" y="448"/>
                </a:lnTo>
                <a:lnTo>
                  <a:pt x="150" y="504"/>
                </a:lnTo>
                <a:lnTo>
                  <a:pt x="148" y="512"/>
                </a:lnTo>
                <a:lnTo>
                  <a:pt x="144" y="522"/>
                </a:lnTo>
                <a:lnTo>
                  <a:pt x="138" y="538"/>
                </a:lnTo>
                <a:lnTo>
                  <a:pt x="132" y="546"/>
                </a:lnTo>
                <a:lnTo>
                  <a:pt x="130" y="550"/>
                </a:lnTo>
                <a:lnTo>
                  <a:pt x="128" y="552"/>
                </a:lnTo>
                <a:lnTo>
                  <a:pt x="130" y="552"/>
                </a:lnTo>
                <a:lnTo>
                  <a:pt x="128" y="562"/>
                </a:lnTo>
                <a:lnTo>
                  <a:pt x="122" y="564"/>
                </a:lnTo>
                <a:lnTo>
                  <a:pt x="120" y="566"/>
                </a:lnTo>
                <a:lnTo>
                  <a:pt x="120" y="572"/>
                </a:lnTo>
                <a:lnTo>
                  <a:pt x="120" y="576"/>
                </a:lnTo>
                <a:lnTo>
                  <a:pt x="120" y="586"/>
                </a:lnTo>
                <a:lnTo>
                  <a:pt x="118" y="590"/>
                </a:lnTo>
                <a:lnTo>
                  <a:pt x="116" y="594"/>
                </a:lnTo>
                <a:lnTo>
                  <a:pt x="118" y="594"/>
                </a:lnTo>
                <a:lnTo>
                  <a:pt x="120" y="596"/>
                </a:lnTo>
                <a:lnTo>
                  <a:pt x="118" y="598"/>
                </a:lnTo>
                <a:lnTo>
                  <a:pt x="118" y="596"/>
                </a:lnTo>
                <a:lnTo>
                  <a:pt x="116" y="596"/>
                </a:lnTo>
                <a:lnTo>
                  <a:pt x="116" y="598"/>
                </a:lnTo>
                <a:lnTo>
                  <a:pt x="118" y="598"/>
                </a:lnTo>
                <a:lnTo>
                  <a:pt x="114" y="600"/>
                </a:lnTo>
                <a:lnTo>
                  <a:pt x="112" y="596"/>
                </a:lnTo>
                <a:lnTo>
                  <a:pt x="110" y="610"/>
                </a:lnTo>
                <a:lnTo>
                  <a:pt x="108" y="626"/>
                </a:lnTo>
                <a:lnTo>
                  <a:pt x="102" y="642"/>
                </a:lnTo>
                <a:lnTo>
                  <a:pt x="98" y="654"/>
                </a:lnTo>
                <a:lnTo>
                  <a:pt x="94" y="676"/>
                </a:lnTo>
                <a:lnTo>
                  <a:pt x="90" y="684"/>
                </a:lnTo>
                <a:lnTo>
                  <a:pt x="88" y="688"/>
                </a:lnTo>
                <a:lnTo>
                  <a:pt x="86" y="690"/>
                </a:lnTo>
                <a:lnTo>
                  <a:pt x="92" y="692"/>
                </a:lnTo>
                <a:lnTo>
                  <a:pt x="86" y="696"/>
                </a:lnTo>
                <a:lnTo>
                  <a:pt x="90" y="698"/>
                </a:lnTo>
                <a:lnTo>
                  <a:pt x="90" y="700"/>
                </a:lnTo>
                <a:lnTo>
                  <a:pt x="88" y="702"/>
                </a:lnTo>
                <a:lnTo>
                  <a:pt x="86" y="702"/>
                </a:lnTo>
                <a:lnTo>
                  <a:pt x="90" y="702"/>
                </a:lnTo>
                <a:lnTo>
                  <a:pt x="90" y="708"/>
                </a:lnTo>
                <a:lnTo>
                  <a:pt x="92" y="712"/>
                </a:lnTo>
                <a:lnTo>
                  <a:pt x="84" y="728"/>
                </a:lnTo>
                <a:lnTo>
                  <a:pt x="78" y="760"/>
                </a:lnTo>
                <a:lnTo>
                  <a:pt x="72" y="798"/>
                </a:lnTo>
                <a:lnTo>
                  <a:pt x="70" y="844"/>
                </a:lnTo>
                <a:lnTo>
                  <a:pt x="70" y="868"/>
                </a:lnTo>
                <a:lnTo>
                  <a:pt x="72" y="896"/>
                </a:lnTo>
                <a:lnTo>
                  <a:pt x="74" y="922"/>
                </a:lnTo>
                <a:lnTo>
                  <a:pt x="80" y="950"/>
                </a:lnTo>
                <a:lnTo>
                  <a:pt x="86" y="978"/>
                </a:lnTo>
                <a:lnTo>
                  <a:pt x="96" y="1004"/>
                </a:lnTo>
                <a:lnTo>
                  <a:pt x="108" y="1030"/>
                </a:lnTo>
                <a:lnTo>
                  <a:pt x="122" y="1056"/>
                </a:lnTo>
                <a:lnTo>
                  <a:pt x="124" y="1060"/>
                </a:lnTo>
                <a:lnTo>
                  <a:pt x="126" y="1062"/>
                </a:lnTo>
                <a:lnTo>
                  <a:pt x="128" y="1064"/>
                </a:lnTo>
                <a:lnTo>
                  <a:pt x="166" y="1128"/>
                </a:lnTo>
                <a:lnTo>
                  <a:pt x="170" y="1138"/>
                </a:lnTo>
                <a:lnTo>
                  <a:pt x="172" y="1142"/>
                </a:lnTo>
                <a:lnTo>
                  <a:pt x="176" y="1144"/>
                </a:lnTo>
                <a:lnTo>
                  <a:pt x="178" y="1148"/>
                </a:lnTo>
                <a:lnTo>
                  <a:pt x="188" y="1170"/>
                </a:lnTo>
                <a:lnTo>
                  <a:pt x="196" y="1200"/>
                </a:lnTo>
                <a:lnTo>
                  <a:pt x="206" y="1244"/>
                </a:lnTo>
                <a:lnTo>
                  <a:pt x="212" y="1280"/>
                </a:lnTo>
                <a:lnTo>
                  <a:pt x="212" y="1308"/>
                </a:lnTo>
                <a:lnTo>
                  <a:pt x="210" y="1326"/>
                </a:lnTo>
                <a:lnTo>
                  <a:pt x="206" y="1340"/>
                </a:lnTo>
                <a:lnTo>
                  <a:pt x="202" y="1348"/>
                </a:lnTo>
                <a:lnTo>
                  <a:pt x="186" y="1372"/>
                </a:lnTo>
                <a:lnTo>
                  <a:pt x="160" y="1410"/>
                </a:lnTo>
                <a:lnTo>
                  <a:pt x="122" y="1462"/>
                </a:lnTo>
                <a:lnTo>
                  <a:pt x="24" y="1618"/>
                </a:lnTo>
                <a:lnTo>
                  <a:pt x="14" y="1634"/>
                </a:lnTo>
                <a:lnTo>
                  <a:pt x="6" y="1648"/>
                </a:lnTo>
                <a:lnTo>
                  <a:pt x="2" y="1660"/>
                </a:lnTo>
                <a:lnTo>
                  <a:pt x="0" y="1672"/>
                </a:lnTo>
                <a:lnTo>
                  <a:pt x="0" y="1684"/>
                </a:lnTo>
                <a:lnTo>
                  <a:pt x="2" y="1694"/>
                </a:lnTo>
                <a:lnTo>
                  <a:pt x="6" y="1702"/>
                </a:lnTo>
                <a:lnTo>
                  <a:pt x="10" y="1712"/>
                </a:lnTo>
                <a:lnTo>
                  <a:pt x="20" y="1724"/>
                </a:lnTo>
                <a:lnTo>
                  <a:pt x="30" y="1734"/>
                </a:lnTo>
                <a:lnTo>
                  <a:pt x="42" y="1742"/>
                </a:lnTo>
                <a:lnTo>
                  <a:pt x="74" y="1756"/>
                </a:lnTo>
                <a:lnTo>
                  <a:pt x="102" y="1768"/>
                </a:lnTo>
                <a:lnTo>
                  <a:pt x="126" y="1782"/>
                </a:lnTo>
                <a:lnTo>
                  <a:pt x="146" y="1794"/>
                </a:lnTo>
                <a:lnTo>
                  <a:pt x="160" y="1804"/>
                </a:lnTo>
                <a:lnTo>
                  <a:pt x="172" y="1816"/>
                </a:lnTo>
                <a:lnTo>
                  <a:pt x="182" y="1826"/>
                </a:lnTo>
                <a:lnTo>
                  <a:pt x="188" y="1834"/>
                </a:lnTo>
                <a:lnTo>
                  <a:pt x="192" y="1842"/>
                </a:lnTo>
                <a:lnTo>
                  <a:pt x="194" y="1848"/>
                </a:lnTo>
                <a:lnTo>
                  <a:pt x="194" y="1860"/>
                </a:lnTo>
                <a:lnTo>
                  <a:pt x="192" y="1866"/>
                </a:lnTo>
                <a:lnTo>
                  <a:pt x="192" y="1868"/>
                </a:lnTo>
                <a:lnTo>
                  <a:pt x="188" y="1888"/>
                </a:lnTo>
                <a:lnTo>
                  <a:pt x="186" y="1904"/>
                </a:lnTo>
                <a:lnTo>
                  <a:pt x="186" y="1916"/>
                </a:lnTo>
                <a:lnTo>
                  <a:pt x="190" y="1928"/>
                </a:lnTo>
                <a:lnTo>
                  <a:pt x="194" y="1938"/>
                </a:lnTo>
                <a:lnTo>
                  <a:pt x="200" y="1946"/>
                </a:lnTo>
                <a:lnTo>
                  <a:pt x="208" y="1952"/>
                </a:lnTo>
                <a:lnTo>
                  <a:pt x="214" y="1956"/>
                </a:lnTo>
                <a:lnTo>
                  <a:pt x="230" y="1962"/>
                </a:lnTo>
                <a:lnTo>
                  <a:pt x="246" y="1964"/>
                </a:lnTo>
                <a:lnTo>
                  <a:pt x="260" y="1964"/>
                </a:lnTo>
                <a:lnTo>
                  <a:pt x="252" y="1978"/>
                </a:lnTo>
                <a:lnTo>
                  <a:pt x="246" y="1990"/>
                </a:lnTo>
                <a:lnTo>
                  <a:pt x="242" y="2000"/>
                </a:lnTo>
                <a:lnTo>
                  <a:pt x="240" y="2012"/>
                </a:lnTo>
                <a:lnTo>
                  <a:pt x="240" y="2020"/>
                </a:lnTo>
                <a:lnTo>
                  <a:pt x="242" y="2028"/>
                </a:lnTo>
                <a:lnTo>
                  <a:pt x="244" y="2036"/>
                </a:lnTo>
                <a:lnTo>
                  <a:pt x="248" y="2042"/>
                </a:lnTo>
                <a:lnTo>
                  <a:pt x="258" y="2050"/>
                </a:lnTo>
                <a:lnTo>
                  <a:pt x="268" y="2058"/>
                </a:lnTo>
                <a:lnTo>
                  <a:pt x="278" y="2062"/>
                </a:lnTo>
                <a:lnTo>
                  <a:pt x="290" y="2064"/>
                </a:lnTo>
                <a:lnTo>
                  <a:pt x="298" y="2066"/>
                </a:lnTo>
                <a:lnTo>
                  <a:pt x="314" y="2074"/>
                </a:lnTo>
                <a:lnTo>
                  <a:pt x="324" y="2082"/>
                </a:lnTo>
                <a:lnTo>
                  <a:pt x="330" y="2092"/>
                </a:lnTo>
                <a:lnTo>
                  <a:pt x="334" y="2102"/>
                </a:lnTo>
                <a:lnTo>
                  <a:pt x="336" y="2110"/>
                </a:lnTo>
                <a:lnTo>
                  <a:pt x="334" y="2118"/>
                </a:lnTo>
                <a:lnTo>
                  <a:pt x="320" y="2144"/>
                </a:lnTo>
                <a:lnTo>
                  <a:pt x="310" y="2168"/>
                </a:lnTo>
                <a:lnTo>
                  <a:pt x="304" y="2192"/>
                </a:lnTo>
                <a:lnTo>
                  <a:pt x="302" y="2214"/>
                </a:lnTo>
                <a:lnTo>
                  <a:pt x="302" y="2234"/>
                </a:lnTo>
                <a:lnTo>
                  <a:pt x="304" y="2252"/>
                </a:lnTo>
                <a:lnTo>
                  <a:pt x="310" y="2270"/>
                </a:lnTo>
                <a:lnTo>
                  <a:pt x="318" y="2286"/>
                </a:lnTo>
                <a:lnTo>
                  <a:pt x="330" y="2302"/>
                </a:lnTo>
                <a:lnTo>
                  <a:pt x="342" y="2314"/>
                </a:lnTo>
                <a:lnTo>
                  <a:pt x="356" y="2328"/>
                </a:lnTo>
                <a:lnTo>
                  <a:pt x="372" y="2340"/>
                </a:lnTo>
                <a:lnTo>
                  <a:pt x="390" y="2350"/>
                </a:lnTo>
                <a:lnTo>
                  <a:pt x="410" y="2360"/>
                </a:lnTo>
                <a:lnTo>
                  <a:pt x="450" y="2376"/>
                </a:lnTo>
                <a:lnTo>
                  <a:pt x="492" y="2390"/>
                </a:lnTo>
                <a:lnTo>
                  <a:pt x="534" y="2400"/>
                </a:lnTo>
                <a:lnTo>
                  <a:pt x="576" y="2406"/>
                </a:lnTo>
                <a:lnTo>
                  <a:pt x="612" y="2412"/>
                </a:lnTo>
                <a:lnTo>
                  <a:pt x="670" y="2418"/>
                </a:lnTo>
                <a:lnTo>
                  <a:pt x="692" y="2418"/>
                </a:lnTo>
                <a:lnTo>
                  <a:pt x="722" y="2420"/>
                </a:lnTo>
                <a:lnTo>
                  <a:pt x="748" y="2424"/>
                </a:lnTo>
                <a:lnTo>
                  <a:pt x="774" y="2432"/>
                </a:lnTo>
                <a:lnTo>
                  <a:pt x="800" y="2444"/>
                </a:lnTo>
                <a:lnTo>
                  <a:pt x="822" y="2456"/>
                </a:lnTo>
                <a:lnTo>
                  <a:pt x="846" y="2474"/>
                </a:lnTo>
                <a:lnTo>
                  <a:pt x="866" y="2492"/>
                </a:lnTo>
                <a:lnTo>
                  <a:pt x="888" y="2512"/>
                </a:lnTo>
                <a:lnTo>
                  <a:pt x="906" y="2534"/>
                </a:lnTo>
                <a:lnTo>
                  <a:pt x="926" y="2558"/>
                </a:lnTo>
                <a:lnTo>
                  <a:pt x="942" y="2584"/>
                </a:lnTo>
                <a:lnTo>
                  <a:pt x="960" y="2610"/>
                </a:lnTo>
                <a:lnTo>
                  <a:pt x="974" y="2638"/>
                </a:lnTo>
                <a:lnTo>
                  <a:pt x="990" y="2666"/>
                </a:lnTo>
                <a:lnTo>
                  <a:pt x="1016" y="2724"/>
                </a:lnTo>
                <a:lnTo>
                  <a:pt x="1038" y="2782"/>
                </a:lnTo>
                <a:lnTo>
                  <a:pt x="1058" y="2838"/>
                </a:lnTo>
                <a:lnTo>
                  <a:pt x="1074" y="2890"/>
                </a:lnTo>
                <a:lnTo>
                  <a:pt x="1086" y="2938"/>
                </a:lnTo>
                <a:lnTo>
                  <a:pt x="1102" y="3008"/>
                </a:lnTo>
                <a:lnTo>
                  <a:pt x="1108" y="3034"/>
                </a:lnTo>
                <a:lnTo>
                  <a:pt x="1102" y="3058"/>
                </a:lnTo>
                <a:lnTo>
                  <a:pt x="1094" y="3082"/>
                </a:lnTo>
                <a:lnTo>
                  <a:pt x="1082" y="3110"/>
                </a:lnTo>
                <a:lnTo>
                  <a:pt x="1070" y="3138"/>
                </a:lnTo>
                <a:lnTo>
                  <a:pt x="1038" y="3198"/>
                </a:lnTo>
                <a:lnTo>
                  <a:pt x="1000" y="3264"/>
                </a:lnTo>
                <a:lnTo>
                  <a:pt x="956" y="3332"/>
                </a:lnTo>
                <a:lnTo>
                  <a:pt x="908" y="3402"/>
                </a:lnTo>
                <a:lnTo>
                  <a:pt x="858" y="3470"/>
                </a:lnTo>
                <a:lnTo>
                  <a:pt x="808" y="3538"/>
                </a:lnTo>
                <a:lnTo>
                  <a:pt x="712" y="3666"/>
                </a:lnTo>
                <a:lnTo>
                  <a:pt x="628" y="3770"/>
                </a:lnTo>
                <a:lnTo>
                  <a:pt x="546" y="3866"/>
                </a:lnTo>
                <a:lnTo>
                  <a:pt x="2620" y="3866"/>
                </a:lnTo>
                <a:lnTo>
                  <a:pt x="2606" y="3808"/>
                </a:lnTo>
                <a:lnTo>
                  <a:pt x="2590" y="3748"/>
                </a:lnTo>
                <a:lnTo>
                  <a:pt x="2556" y="3634"/>
                </a:lnTo>
                <a:lnTo>
                  <a:pt x="2520" y="3522"/>
                </a:lnTo>
                <a:lnTo>
                  <a:pt x="2506" y="3486"/>
                </a:lnTo>
                <a:lnTo>
                  <a:pt x="2510" y="3488"/>
                </a:lnTo>
                <a:lnTo>
                  <a:pt x="2514" y="3488"/>
                </a:lnTo>
                <a:lnTo>
                  <a:pt x="2506" y="3484"/>
                </a:lnTo>
                <a:lnTo>
                  <a:pt x="2480" y="3414"/>
                </a:lnTo>
                <a:lnTo>
                  <a:pt x="2438" y="3310"/>
                </a:lnTo>
                <a:lnTo>
                  <a:pt x="2426" y="3282"/>
                </a:lnTo>
                <a:lnTo>
                  <a:pt x="2426" y="3276"/>
                </a:lnTo>
                <a:lnTo>
                  <a:pt x="2430" y="3272"/>
                </a:lnTo>
                <a:lnTo>
                  <a:pt x="2434" y="3268"/>
                </a:lnTo>
                <a:lnTo>
                  <a:pt x="2438" y="3266"/>
                </a:lnTo>
                <a:lnTo>
                  <a:pt x="2438" y="3268"/>
                </a:lnTo>
                <a:lnTo>
                  <a:pt x="2448" y="3264"/>
                </a:lnTo>
                <a:lnTo>
                  <a:pt x="2452" y="3264"/>
                </a:lnTo>
                <a:lnTo>
                  <a:pt x="2452" y="3260"/>
                </a:lnTo>
                <a:lnTo>
                  <a:pt x="2448" y="3260"/>
                </a:lnTo>
                <a:lnTo>
                  <a:pt x="2456" y="3258"/>
                </a:lnTo>
                <a:lnTo>
                  <a:pt x="2462" y="3256"/>
                </a:lnTo>
                <a:lnTo>
                  <a:pt x="2462" y="3254"/>
                </a:lnTo>
                <a:lnTo>
                  <a:pt x="2460" y="3254"/>
                </a:lnTo>
                <a:lnTo>
                  <a:pt x="2458" y="3254"/>
                </a:lnTo>
                <a:lnTo>
                  <a:pt x="2458" y="3252"/>
                </a:lnTo>
                <a:lnTo>
                  <a:pt x="2464" y="3252"/>
                </a:lnTo>
                <a:lnTo>
                  <a:pt x="2464" y="3254"/>
                </a:lnTo>
                <a:lnTo>
                  <a:pt x="2466" y="3254"/>
                </a:lnTo>
                <a:lnTo>
                  <a:pt x="2466" y="3252"/>
                </a:lnTo>
                <a:lnTo>
                  <a:pt x="2478" y="3248"/>
                </a:lnTo>
                <a:lnTo>
                  <a:pt x="2492" y="3242"/>
                </a:lnTo>
                <a:lnTo>
                  <a:pt x="2504" y="3236"/>
                </a:lnTo>
                <a:lnTo>
                  <a:pt x="2510" y="3232"/>
                </a:lnTo>
                <a:lnTo>
                  <a:pt x="2530" y="3234"/>
                </a:lnTo>
                <a:lnTo>
                  <a:pt x="2542" y="3234"/>
                </a:lnTo>
                <a:lnTo>
                  <a:pt x="2544" y="3234"/>
                </a:lnTo>
                <a:lnTo>
                  <a:pt x="2546" y="3232"/>
                </a:lnTo>
                <a:lnTo>
                  <a:pt x="2550" y="3232"/>
                </a:lnTo>
                <a:lnTo>
                  <a:pt x="2558" y="3234"/>
                </a:lnTo>
                <a:lnTo>
                  <a:pt x="2566" y="3232"/>
                </a:lnTo>
                <a:lnTo>
                  <a:pt x="2570" y="3230"/>
                </a:lnTo>
                <a:lnTo>
                  <a:pt x="2570" y="3228"/>
                </a:lnTo>
                <a:lnTo>
                  <a:pt x="2572" y="3228"/>
                </a:lnTo>
                <a:lnTo>
                  <a:pt x="2574" y="3228"/>
                </a:lnTo>
                <a:lnTo>
                  <a:pt x="2574" y="3226"/>
                </a:lnTo>
                <a:lnTo>
                  <a:pt x="2576" y="3220"/>
                </a:lnTo>
                <a:lnTo>
                  <a:pt x="2584" y="3210"/>
                </a:lnTo>
                <a:lnTo>
                  <a:pt x="2598" y="3192"/>
                </a:lnTo>
                <a:lnTo>
                  <a:pt x="2606" y="3176"/>
                </a:lnTo>
                <a:lnTo>
                  <a:pt x="2612" y="3152"/>
                </a:lnTo>
                <a:lnTo>
                  <a:pt x="2586" y="3156"/>
                </a:lnTo>
                <a:lnTo>
                  <a:pt x="2566" y="3158"/>
                </a:lnTo>
                <a:lnTo>
                  <a:pt x="2558" y="3158"/>
                </a:lnTo>
                <a:lnTo>
                  <a:pt x="2554" y="3156"/>
                </a:lnTo>
                <a:lnTo>
                  <a:pt x="2554" y="3160"/>
                </a:lnTo>
                <a:lnTo>
                  <a:pt x="2550" y="3160"/>
                </a:lnTo>
                <a:lnTo>
                  <a:pt x="2546" y="3160"/>
                </a:lnTo>
                <a:lnTo>
                  <a:pt x="2546" y="3162"/>
                </a:lnTo>
                <a:lnTo>
                  <a:pt x="2544" y="3164"/>
                </a:lnTo>
                <a:lnTo>
                  <a:pt x="2534" y="3164"/>
                </a:lnTo>
                <a:lnTo>
                  <a:pt x="2538" y="3168"/>
                </a:lnTo>
                <a:lnTo>
                  <a:pt x="2528" y="3164"/>
                </a:lnTo>
                <a:lnTo>
                  <a:pt x="2522" y="3162"/>
                </a:lnTo>
                <a:lnTo>
                  <a:pt x="2514" y="3160"/>
                </a:lnTo>
                <a:lnTo>
                  <a:pt x="2508" y="3158"/>
                </a:lnTo>
                <a:lnTo>
                  <a:pt x="2500" y="3156"/>
                </a:lnTo>
                <a:lnTo>
                  <a:pt x="2496" y="3150"/>
                </a:lnTo>
                <a:lnTo>
                  <a:pt x="2490" y="3142"/>
                </a:lnTo>
                <a:lnTo>
                  <a:pt x="2490" y="3136"/>
                </a:lnTo>
                <a:lnTo>
                  <a:pt x="2490" y="3128"/>
                </a:lnTo>
                <a:lnTo>
                  <a:pt x="2494" y="3118"/>
                </a:lnTo>
                <a:lnTo>
                  <a:pt x="2494" y="3112"/>
                </a:lnTo>
                <a:lnTo>
                  <a:pt x="2500" y="3110"/>
                </a:lnTo>
                <a:lnTo>
                  <a:pt x="2502" y="3106"/>
                </a:lnTo>
                <a:lnTo>
                  <a:pt x="2506" y="3096"/>
                </a:lnTo>
                <a:lnTo>
                  <a:pt x="2498" y="3094"/>
                </a:lnTo>
                <a:lnTo>
                  <a:pt x="2496" y="3092"/>
                </a:lnTo>
                <a:lnTo>
                  <a:pt x="2496" y="3090"/>
                </a:lnTo>
                <a:lnTo>
                  <a:pt x="2504" y="3078"/>
                </a:lnTo>
                <a:lnTo>
                  <a:pt x="2508" y="3068"/>
                </a:lnTo>
                <a:lnTo>
                  <a:pt x="2512" y="3064"/>
                </a:lnTo>
                <a:lnTo>
                  <a:pt x="2512" y="3062"/>
                </a:lnTo>
                <a:lnTo>
                  <a:pt x="2510" y="3064"/>
                </a:lnTo>
                <a:lnTo>
                  <a:pt x="2508" y="3064"/>
                </a:lnTo>
                <a:lnTo>
                  <a:pt x="2508" y="3062"/>
                </a:lnTo>
                <a:lnTo>
                  <a:pt x="2512" y="3060"/>
                </a:lnTo>
                <a:lnTo>
                  <a:pt x="2516" y="3058"/>
                </a:lnTo>
                <a:lnTo>
                  <a:pt x="2522" y="3044"/>
                </a:lnTo>
                <a:lnTo>
                  <a:pt x="2526" y="3026"/>
                </a:lnTo>
                <a:lnTo>
                  <a:pt x="2530" y="3004"/>
                </a:lnTo>
                <a:lnTo>
                  <a:pt x="2536" y="2964"/>
                </a:lnTo>
                <a:lnTo>
                  <a:pt x="2538" y="2950"/>
                </a:lnTo>
                <a:lnTo>
                  <a:pt x="2540" y="2944"/>
                </a:lnTo>
                <a:lnTo>
                  <a:pt x="2534" y="2942"/>
                </a:lnTo>
                <a:lnTo>
                  <a:pt x="2530" y="2912"/>
                </a:lnTo>
                <a:lnTo>
                  <a:pt x="2528" y="2878"/>
                </a:lnTo>
                <a:lnTo>
                  <a:pt x="2530" y="2872"/>
                </a:lnTo>
                <a:lnTo>
                  <a:pt x="2528" y="2868"/>
                </a:lnTo>
                <a:lnTo>
                  <a:pt x="2526" y="2864"/>
                </a:lnTo>
                <a:lnTo>
                  <a:pt x="2522" y="2862"/>
                </a:lnTo>
                <a:lnTo>
                  <a:pt x="2522" y="2860"/>
                </a:lnTo>
                <a:lnTo>
                  <a:pt x="2522" y="2856"/>
                </a:lnTo>
                <a:lnTo>
                  <a:pt x="2526" y="2858"/>
                </a:lnTo>
                <a:lnTo>
                  <a:pt x="2522" y="2854"/>
                </a:lnTo>
                <a:lnTo>
                  <a:pt x="2520" y="2850"/>
                </a:lnTo>
                <a:lnTo>
                  <a:pt x="2520" y="2846"/>
                </a:lnTo>
                <a:lnTo>
                  <a:pt x="2524" y="2846"/>
                </a:lnTo>
                <a:lnTo>
                  <a:pt x="2520" y="2840"/>
                </a:lnTo>
                <a:lnTo>
                  <a:pt x="2516" y="2836"/>
                </a:lnTo>
                <a:lnTo>
                  <a:pt x="2516" y="2830"/>
                </a:lnTo>
                <a:lnTo>
                  <a:pt x="2518" y="2828"/>
                </a:lnTo>
                <a:lnTo>
                  <a:pt x="2522" y="2828"/>
                </a:lnTo>
                <a:lnTo>
                  <a:pt x="2518" y="2824"/>
                </a:lnTo>
                <a:lnTo>
                  <a:pt x="2514" y="2816"/>
                </a:lnTo>
                <a:lnTo>
                  <a:pt x="2512" y="2812"/>
                </a:lnTo>
                <a:lnTo>
                  <a:pt x="2512" y="2810"/>
                </a:lnTo>
                <a:lnTo>
                  <a:pt x="2510" y="2810"/>
                </a:lnTo>
                <a:lnTo>
                  <a:pt x="2514" y="2804"/>
                </a:lnTo>
                <a:lnTo>
                  <a:pt x="2510" y="2802"/>
                </a:lnTo>
                <a:lnTo>
                  <a:pt x="2506" y="2804"/>
                </a:lnTo>
                <a:lnTo>
                  <a:pt x="2510" y="2800"/>
                </a:lnTo>
                <a:lnTo>
                  <a:pt x="2510" y="2792"/>
                </a:lnTo>
                <a:lnTo>
                  <a:pt x="2512" y="2774"/>
                </a:lnTo>
                <a:lnTo>
                  <a:pt x="2514" y="2736"/>
                </a:lnTo>
                <a:lnTo>
                  <a:pt x="2518" y="2716"/>
                </a:lnTo>
                <a:lnTo>
                  <a:pt x="2522" y="2698"/>
                </a:lnTo>
                <a:lnTo>
                  <a:pt x="2526" y="2680"/>
                </a:lnTo>
                <a:lnTo>
                  <a:pt x="2526" y="2672"/>
                </a:lnTo>
                <a:lnTo>
                  <a:pt x="2524" y="2664"/>
                </a:lnTo>
                <a:lnTo>
                  <a:pt x="2532" y="2642"/>
                </a:lnTo>
                <a:lnTo>
                  <a:pt x="2542" y="2616"/>
                </a:lnTo>
                <a:lnTo>
                  <a:pt x="2540" y="2618"/>
                </a:lnTo>
                <a:lnTo>
                  <a:pt x="2536" y="2618"/>
                </a:lnTo>
                <a:lnTo>
                  <a:pt x="2544" y="2612"/>
                </a:lnTo>
                <a:lnTo>
                  <a:pt x="2548" y="2604"/>
                </a:lnTo>
                <a:lnTo>
                  <a:pt x="2554" y="2584"/>
                </a:lnTo>
                <a:lnTo>
                  <a:pt x="2558" y="2574"/>
                </a:lnTo>
                <a:lnTo>
                  <a:pt x="2562" y="2564"/>
                </a:lnTo>
                <a:lnTo>
                  <a:pt x="2566" y="2558"/>
                </a:lnTo>
                <a:lnTo>
                  <a:pt x="2574" y="2554"/>
                </a:lnTo>
                <a:lnTo>
                  <a:pt x="2572" y="2548"/>
                </a:lnTo>
                <a:lnTo>
                  <a:pt x="2574" y="2542"/>
                </a:lnTo>
                <a:lnTo>
                  <a:pt x="2580" y="2534"/>
                </a:lnTo>
                <a:lnTo>
                  <a:pt x="2588" y="2524"/>
                </a:lnTo>
                <a:lnTo>
                  <a:pt x="2588" y="2520"/>
                </a:lnTo>
                <a:lnTo>
                  <a:pt x="2586" y="2514"/>
                </a:lnTo>
                <a:lnTo>
                  <a:pt x="2590" y="2510"/>
                </a:lnTo>
                <a:lnTo>
                  <a:pt x="2596" y="2500"/>
                </a:lnTo>
                <a:lnTo>
                  <a:pt x="2600" y="2490"/>
                </a:lnTo>
                <a:lnTo>
                  <a:pt x="2602" y="2484"/>
                </a:lnTo>
                <a:lnTo>
                  <a:pt x="2606" y="2478"/>
                </a:lnTo>
                <a:lnTo>
                  <a:pt x="2602" y="2478"/>
                </a:lnTo>
                <a:lnTo>
                  <a:pt x="2598" y="2478"/>
                </a:lnTo>
                <a:lnTo>
                  <a:pt x="2600" y="2478"/>
                </a:lnTo>
                <a:lnTo>
                  <a:pt x="2602" y="2476"/>
                </a:lnTo>
                <a:lnTo>
                  <a:pt x="2606" y="2474"/>
                </a:lnTo>
                <a:lnTo>
                  <a:pt x="2604" y="2472"/>
                </a:lnTo>
                <a:lnTo>
                  <a:pt x="2604" y="2470"/>
                </a:lnTo>
                <a:lnTo>
                  <a:pt x="2608" y="2468"/>
                </a:lnTo>
                <a:lnTo>
                  <a:pt x="2610" y="2456"/>
                </a:lnTo>
                <a:lnTo>
                  <a:pt x="2612" y="2446"/>
                </a:lnTo>
                <a:lnTo>
                  <a:pt x="2612" y="2444"/>
                </a:lnTo>
                <a:lnTo>
                  <a:pt x="2610" y="2440"/>
                </a:lnTo>
                <a:lnTo>
                  <a:pt x="2614" y="2434"/>
                </a:lnTo>
                <a:lnTo>
                  <a:pt x="2616" y="2432"/>
                </a:lnTo>
                <a:lnTo>
                  <a:pt x="2616" y="2428"/>
                </a:lnTo>
                <a:lnTo>
                  <a:pt x="2614" y="2416"/>
                </a:lnTo>
                <a:lnTo>
                  <a:pt x="2612" y="2410"/>
                </a:lnTo>
                <a:lnTo>
                  <a:pt x="2610" y="2406"/>
                </a:lnTo>
                <a:lnTo>
                  <a:pt x="2610" y="2404"/>
                </a:lnTo>
                <a:lnTo>
                  <a:pt x="2614" y="2400"/>
                </a:lnTo>
                <a:lnTo>
                  <a:pt x="2618" y="2398"/>
                </a:lnTo>
                <a:lnTo>
                  <a:pt x="2620" y="2398"/>
                </a:lnTo>
                <a:lnTo>
                  <a:pt x="2620" y="2394"/>
                </a:lnTo>
                <a:lnTo>
                  <a:pt x="2620" y="2388"/>
                </a:lnTo>
                <a:lnTo>
                  <a:pt x="2616" y="2364"/>
                </a:lnTo>
                <a:lnTo>
                  <a:pt x="2610" y="2342"/>
                </a:lnTo>
                <a:lnTo>
                  <a:pt x="2606" y="2334"/>
                </a:lnTo>
                <a:lnTo>
                  <a:pt x="2604" y="2330"/>
                </a:lnTo>
                <a:lnTo>
                  <a:pt x="2606" y="2322"/>
                </a:lnTo>
                <a:lnTo>
                  <a:pt x="2606" y="2312"/>
                </a:lnTo>
                <a:lnTo>
                  <a:pt x="2604" y="2292"/>
                </a:lnTo>
                <a:lnTo>
                  <a:pt x="2602" y="2274"/>
                </a:lnTo>
                <a:lnTo>
                  <a:pt x="2602" y="2256"/>
                </a:lnTo>
                <a:lnTo>
                  <a:pt x="2604" y="2232"/>
                </a:lnTo>
                <a:lnTo>
                  <a:pt x="2608" y="2220"/>
                </a:lnTo>
                <a:lnTo>
                  <a:pt x="2610" y="2216"/>
                </a:lnTo>
                <a:lnTo>
                  <a:pt x="2612" y="2216"/>
                </a:lnTo>
                <a:lnTo>
                  <a:pt x="2612" y="2204"/>
                </a:lnTo>
                <a:lnTo>
                  <a:pt x="2612" y="2192"/>
                </a:lnTo>
                <a:lnTo>
                  <a:pt x="2614" y="2192"/>
                </a:lnTo>
                <a:lnTo>
                  <a:pt x="2616" y="2190"/>
                </a:lnTo>
                <a:lnTo>
                  <a:pt x="2618" y="2182"/>
                </a:lnTo>
                <a:lnTo>
                  <a:pt x="2620" y="2172"/>
                </a:lnTo>
                <a:lnTo>
                  <a:pt x="2620" y="2168"/>
                </a:lnTo>
                <a:lnTo>
                  <a:pt x="2620" y="2164"/>
                </a:lnTo>
                <a:lnTo>
                  <a:pt x="2620" y="2158"/>
                </a:lnTo>
                <a:lnTo>
                  <a:pt x="2624" y="2158"/>
                </a:lnTo>
                <a:lnTo>
                  <a:pt x="2626" y="2154"/>
                </a:lnTo>
                <a:lnTo>
                  <a:pt x="2628" y="2140"/>
                </a:lnTo>
                <a:lnTo>
                  <a:pt x="2628" y="2126"/>
                </a:lnTo>
                <a:lnTo>
                  <a:pt x="2630" y="2120"/>
                </a:lnTo>
                <a:lnTo>
                  <a:pt x="2632" y="2116"/>
                </a:lnTo>
                <a:lnTo>
                  <a:pt x="2632" y="2108"/>
                </a:lnTo>
                <a:lnTo>
                  <a:pt x="2634" y="2098"/>
                </a:lnTo>
                <a:lnTo>
                  <a:pt x="2636" y="2086"/>
                </a:lnTo>
                <a:lnTo>
                  <a:pt x="2638" y="2076"/>
                </a:lnTo>
                <a:lnTo>
                  <a:pt x="2638" y="2066"/>
                </a:lnTo>
                <a:lnTo>
                  <a:pt x="2636" y="2058"/>
                </a:lnTo>
                <a:lnTo>
                  <a:pt x="2636" y="2054"/>
                </a:lnTo>
                <a:lnTo>
                  <a:pt x="2642" y="2052"/>
                </a:lnTo>
                <a:lnTo>
                  <a:pt x="2638" y="2048"/>
                </a:lnTo>
                <a:lnTo>
                  <a:pt x="2636" y="2044"/>
                </a:lnTo>
                <a:lnTo>
                  <a:pt x="2638" y="2044"/>
                </a:lnTo>
                <a:lnTo>
                  <a:pt x="2640" y="2042"/>
                </a:lnTo>
                <a:lnTo>
                  <a:pt x="2634" y="2032"/>
                </a:lnTo>
                <a:lnTo>
                  <a:pt x="2632" y="2028"/>
                </a:lnTo>
                <a:lnTo>
                  <a:pt x="2634" y="2018"/>
                </a:lnTo>
                <a:lnTo>
                  <a:pt x="2630" y="2020"/>
                </a:lnTo>
                <a:lnTo>
                  <a:pt x="2630" y="2012"/>
                </a:lnTo>
                <a:lnTo>
                  <a:pt x="2632" y="2004"/>
                </a:lnTo>
                <a:lnTo>
                  <a:pt x="2626" y="2000"/>
                </a:lnTo>
                <a:lnTo>
                  <a:pt x="2632" y="1992"/>
                </a:lnTo>
                <a:lnTo>
                  <a:pt x="2630" y="1990"/>
                </a:lnTo>
                <a:lnTo>
                  <a:pt x="2628" y="1986"/>
                </a:lnTo>
                <a:lnTo>
                  <a:pt x="2630" y="1982"/>
                </a:lnTo>
                <a:lnTo>
                  <a:pt x="2632" y="1978"/>
                </a:lnTo>
                <a:lnTo>
                  <a:pt x="2632" y="1966"/>
                </a:lnTo>
                <a:lnTo>
                  <a:pt x="2632" y="1962"/>
                </a:lnTo>
                <a:lnTo>
                  <a:pt x="2632" y="1960"/>
                </a:lnTo>
                <a:lnTo>
                  <a:pt x="2634" y="1960"/>
                </a:lnTo>
                <a:lnTo>
                  <a:pt x="2632" y="1956"/>
                </a:lnTo>
                <a:lnTo>
                  <a:pt x="2628" y="1958"/>
                </a:lnTo>
                <a:lnTo>
                  <a:pt x="2632" y="1952"/>
                </a:lnTo>
                <a:lnTo>
                  <a:pt x="2634" y="1944"/>
                </a:lnTo>
                <a:lnTo>
                  <a:pt x="2630" y="1936"/>
                </a:lnTo>
                <a:lnTo>
                  <a:pt x="2626" y="1910"/>
                </a:lnTo>
                <a:lnTo>
                  <a:pt x="2618" y="1868"/>
                </a:lnTo>
                <a:lnTo>
                  <a:pt x="2620" y="1858"/>
                </a:lnTo>
                <a:lnTo>
                  <a:pt x="2620" y="1854"/>
                </a:lnTo>
                <a:lnTo>
                  <a:pt x="2614" y="1848"/>
                </a:lnTo>
                <a:lnTo>
                  <a:pt x="2618" y="1846"/>
                </a:lnTo>
                <a:lnTo>
                  <a:pt x="2620" y="1846"/>
                </a:lnTo>
                <a:lnTo>
                  <a:pt x="2620" y="1844"/>
                </a:lnTo>
                <a:lnTo>
                  <a:pt x="2618" y="1842"/>
                </a:lnTo>
                <a:lnTo>
                  <a:pt x="2624" y="1842"/>
                </a:lnTo>
                <a:lnTo>
                  <a:pt x="2622" y="1842"/>
                </a:lnTo>
                <a:lnTo>
                  <a:pt x="2620" y="1840"/>
                </a:lnTo>
                <a:lnTo>
                  <a:pt x="2620" y="1834"/>
                </a:lnTo>
                <a:lnTo>
                  <a:pt x="2622" y="1828"/>
                </a:lnTo>
                <a:lnTo>
                  <a:pt x="2618" y="1824"/>
                </a:lnTo>
                <a:lnTo>
                  <a:pt x="2620" y="1824"/>
                </a:lnTo>
                <a:lnTo>
                  <a:pt x="2624" y="1818"/>
                </a:lnTo>
                <a:lnTo>
                  <a:pt x="2626" y="1816"/>
                </a:lnTo>
                <a:lnTo>
                  <a:pt x="2626" y="1814"/>
                </a:lnTo>
                <a:lnTo>
                  <a:pt x="2626" y="1816"/>
                </a:lnTo>
                <a:lnTo>
                  <a:pt x="2628" y="1812"/>
                </a:lnTo>
                <a:lnTo>
                  <a:pt x="2626" y="1806"/>
                </a:lnTo>
                <a:lnTo>
                  <a:pt x="2630" y="1808"/>
                </a:lnTo>
                <a:lnTo>
                  <a:pt x="2630" y="1806"/>
                </a:lnTo>
                <a:lnTo>
                  <a:pt x="2630" y="1802"/>
                </a:lnTo>
                <a:lnTo>
                  <a:pt x="2632" y="1794"/>
                </a:lnTo>
                <a:lnTo>
                  <a:pt x="2638" y="1782"/>
                </a:lnTo>
                <a:lnTo>
                  <a:pt x="2638" y="1784"/>
                </a:lnTo>
                <a:lnTo>
                  <a:pt x="2636" y="1786"/>
                </a:lnTo>
                <a:lnTo>
                  <a:pt x="2634" y="1784"/>
                </a:lnTo>
                <a:lnTo>
                  <a:pt x="2638" y="1776"/>
                </a:lnTo>
                <a:lnTo>
                  <a:pt x="2638" y="1768"/>
                </a:lnTo>
                <a:lnTo>
                  <a:pt x="2638" y="1762"/>
                </a:lnTo>
                <a:lnTo>
                  <a:pt x="2642" y="1754"/>
                </a:lnTo>
                <a:lnTo>
                  <a:pt x="2650" y="1754"/>
                </a:lnTo>
                <a:lnTo>
                  <a:pt x="2650" y="1752"/>
                </a:lnTo>
                <a:lnTo>
                  <a:pt x="2648" y="1750"/>
                </a:lnTo>
                <a:lnTo>
                  <a:pt x="2648" y="1748"/>
                </a:lnTo>
                <a:lnTo>
                  <a:pt x="2650" y="1746"/>
                </a:lnTo>
                <a:lnTo>
                  <a:pt x="2656" y="1742"/>
                </a:lnTo>
                <a:lnTo>
                  <a:pt x="2662" y="1732"/>
                </a:lnTo>
                <a:lnTo>
                  <a:pt x="2660" y="1728"/>
                </a:lnTo>
                <a:lnTo>
                  <a:pt x="2658" y="1730"/>
                </a:lnTo>
                <a:lnTo>
                  <a:pt x="2660" y="1726"/>
                </a:lnTo>
                <a:lnTo>
                  <a:pt x="2666" y="1724"/>
                </a:lnTo>
                <a:lnTo>
                  <a:pt x="2666" y="1718"/>
                </a:lnTo>
                <a:lnTo>
                  <a:pt x="2668" y="1704"/>
                </a:lnTo>
                <a:lnTo>
                  <a:pt x="2674" y="1684"/>
                </a:lnTo>
                <a:lnTo>
                  <a:pt x="2676" y="1680"/>
                </a:lnTo>
                <a:lnTo>
                  <a:pt x="2680" y="1674"/>
                </a:lnTo>
                <a:lnTo>
                  <a:pt x="2682" y="1662"/>
                </a:lnTo>
                <a:lnTo>
                  <a:pt x="2682" y="1642"/>
                </a:lnTo>
                <a:close/>
                <a:moveTo>
                  <a:pt x="164" y="706"/>
                </a:moveTo>
                <a:lnTo>
                  <a:pt x="164" y="706"/>
                </a:lnTo>
                <a:lnTo>
                  <a:pt x="166" y="704"/>
                </a:lnTo>
                <a:lnTo>
                  <a:pt x="166" y="698"/>
                </a:lnTo>
                <a:lnTo>
                  <a:pt x="168" y="682"/>
                </a:lnTo>
                <a:lnTo>
                  <a:pt x="170" y="668"/>
                </a:lnTo>
                <a:lnTo>
                  <a:pt x="174" y="662"/>
                </a:lnTo>
                <a:lnTo>
                  <a:pt x="178" y="662"/>
                </a:lnTo>
                <a:lnTo>
                  <a:pt x="174" y="658"/>
                </a:lnTo>
                <a:lnTo>
                  <a:pt x="176" y="654"/>
                </a:lnTo>
                <a:lnTo>
                  <a:pt x="178" y="652"/>
                </a:lnTo>
                <a:lnTo>
                  <a:pt x="178" y="648"/>
                </a:lnTo>
                <a:lnTo>
                  <a:pt x="180" y="648"/>
                </a:lnTo>
                <a:lnTo>
                  <a:pt x="180" y="650"/>
                </a:lnTo>
                <a:lnTo>
                  <a:pt x="182" y="642"/>
                </a:lnTo>
                <a:lnTo>
                  <a:pt x="184" y="646"/>
                </a:lnTo>
                <a:lnTo>
                  <a:pt x="182" y="648"/>
                </a:lnTo>
                <a:lnTo>
                  <a:pt x="186" y="650"/>
                </a:lnTo>
                <a:lnTo>
                  <a:pt x="186" y="652"/>
                </a:lnTo>
                <a:lnTo>
                  <a:pt x="188" y="658"/>
                </a:lnTo>
                <a:lnTo>
                  <a:pt x="186" y="664"/>
                </a:lnTo>
                <a:lnTo>
                  <a:pt x="184" y="666"/>
                </a:lnTo>
                <a:lnTo>
                  <a:pt x="182" y="668"/>
                </a:lnTo>
                <a:lnTo>
                  <a:pt x="184" y="668"/>
                </a:lnTo>
                <a:lnTo>
                  <a:pt x="186" y="668"/>
                </a:lnTo>
                <a:lnTo>
                  <a:pt x="186" y="670"/>
                </a:lnTo>
                <a:lnTo>
                  <a:pt x="186" y="672"/>
                </a:lnTo>
                <a:lnTo>
                  <a:pt x="182" y="670"/>
                </a:lnTo>
                <a:lnTo>
                  <a:pt x="184" y="676"/>
                </a:lnTo>
                <a:lnTo>
                  <a:pt x="184" y="682"/>
                </a:lnTo>
                <a:lnTo>
                  <a:pt x="182" y="682"/>
                </a:lnTo>
                <a:lnTo>
                  <a:pt x="182" y="680"/>
                </a:lnTo>
                <a:lnTo>
                  <a:pt x="184" y="680"/>
                </a:lnTo>
                <a:lnTo>
                  <a:pt x="182" y="678"/>
                </a:lnTo>
                <a:lnTo>
                  <a:pt x="180" y="684"/>
                </a:lnTo>
                <a:lnTo>
                  <a:pt x="176" y="686"/>
                </a:lnTo>
                <a:lnTo>
                  <a:pt x="178" y="696"/>
                </a:lnTo>
                <a:lnTo>
                  <a:pt x="176" y="696"/>
                </a:lnTo>
                <a:lnTo>
                  <a:pt x="178" y="696"/>
                </a:lnTo>
                <a:lnTo>
                  <a:pt x="176" y="702"/>
                </a:lnTo>
                <a:lnTo>
                  <a:pt x="172" y="708"/>
                </a:lnTo>
                <a:lnTo>
                  <a:pt x="172" y="712"/>
                </a:lnTo>
                <a:lnTo>
                  <a:pt x="166" y="714"/>
                </a:lnTo>
                <a:lnTo>
                  <a:pt x="166" y="722"/>
                </a:lnTo>
                <a:lnTo>
                  <a:pt x="164" y="726"/>
                </a:lnTo>
                <a:lnTo>
                  <a:pt x="160" y="726"/>
                </a:lnTo>
                <a:lnTo>
                  <a:pt x="162" y="720"/>
                </a:lnTo>
                <a:lnTo>
                  <a:pt x="164" y="706"/>
                </a:lnTo>
                <a:close/>
                <a:moveTo>
                  <a:pt x="102" y="744"/>
                </a:moveTo>
                <a:lnTo>
                  <a:pt x="102" y="744"/>
                </a:lnTo>
                <a:lnTo>
                  <a:pt x="100" y="748"/>
                </a:lnTo>
                <a:lnTo>
                  <a:pt x="102" y="744"/>
                </a:lnTo>
                <a:close/>
                <a:moveTo>
                  <a:pt x="162" y="1080"/>
                </a:moveTo>
                <a:lnTo>
                  <a:pt x="162" y="1080"/>
                </a:lnTo>
                <a:lnTo>
                  <a:pt x="160" y="1070"/>
                </a:lnTo>
                <a:lnTo>
                  <a:pt x="156" y="1058"/>
                </a:lnTo>
                <a:lnTo>
                  <a:pt x="154" y="1058"/>
                </a:lnTo>
                <a:lnTo>
                  <a:pt x="152" y="1058"/>
                </a:lnTo>
                <a:lnTo>
                  <a:pt x="136" y="1016"/>
                </a:lnTo>
                <a:lnTo>
                  <a:pt x="130" y="1000"/>
                </a:lnTo>
                <a:lnTo>
                  <a:pt x="130" y="998"/>
                </a:lnTo>
                <a:lnTo>
                  <a:pt x="128" y="996"/>
                </a:lnTo>
                <a:lnTo>
                  <a:pt x="124" y="984"/>
                </a:lnTo>
                <a:lnTo>
                  <a:pt x="126" y="986"/>
                </a:lnTo>
                <a:lnTo>
                  <a:pt x="124" y="984"/>
                </a:lnTo>
                <a:lnTo>
                  <a:pt x="112" y="944"/>
                </a:lnTo>
                <a:lnTo>
                  <a:pt x="102" y="912"/>
                </a:lnTo>
                <a:lnTo>
                  <a:pt x="104" y="908"/>
                </a:lnTo>
                <a:lnTo>
                  <a:pt x="106" y="904"/>
                </a:lnTo>
                <a:lnTo>
                  <a:pt x="104" y="902"/>
                </a:lnTo>
                <a:lnTo>
                  <a:pt x="104" y="900"/>
                </a:lnTo>
                <a:lnTo>
                  <a:pt x="106" y="900"/>
                </a:lnTo>
                <a:lnTo>
                  <a:pt x="104" y="896"/>
                </a:lnTo>
                <a:lnTo>
                  <a:pt x="100" y="898"/>
                </a:lnTo>
                <a:lnTo>
                  <a:pt x="100" y="890"/>
                </a:lnTo>
                <a:lnTo>
                  <a:pt x="102" y="884"/>
                </a:lnTo>
                <a:lnTo>
                  <a:pt x="104" y="880"/>
                </a:lnTo>
                <a:lnTo>
                  <a:pt x="108" y="878"/>
                </a:lnTo>
                <a:lnTo>
                  <a:pt x="106" y="864"/>
                </a:lnTo>
                <a:lnTo>
                  <a:pt x="106" y="832"/>
                </a:lnTo>
                <a:lnTo>
                  <a:pt x="106" y="812"/>
                </a:lnTo>
                <a:lnTo>
                  <a:pt x="108" y="790"/>
                </a:lnTo>
                <a:lnTo>
                  <a:pt x="112" y="770"/>
                </a:lnTo>
                <a:lnTo>
                  <a:pt x="118" y="754"/>
                </a:lnTo>
                <a:lnTo>
                  <a:pt x="120" y="764"/>
                </a:lnTo>
                <a:lnTo>
                  <a:pt x="124" y="766"/>
                </a:lnTo>
                <a:lnTo>
                  <a:pt x="124" y="770"/>
                </a:lnTo>
                <a:lnTo>
                  <a:pt x="120" y="772"/>
                </a:lnTo>
                <a:lnTo>
                  <a:pt x="120" y="776"/>
                </a:lnTo>
                <a:lnTo>
                  <a:pt x="120" y="780"/>
                </a:lnTo>
                <a:lnTo>
                  <a:pt x="124" y="784"/>
                </a:lnTo>
                <a:lnTo>
                  <a:pt x="128" y="788"/>
                </a:lnTo>
                <a:lnTo>
                  <a:pt x="132" y="790"/>
                </a:lnTo>
                <a:lnTo>
                  <a:pt x="136" y="788"/>
                </a:lnTo>
                <a:lnTo>
                  <a:pt x="136" y="786"/>
                </a:lnTo>
                <a:lnTo>
                  <a:pt x="142" y="810"/>
                </a:lnTo>
                <a:lnTo>
                  <a:pt x="148" y="826"/>
                </a:lnTo>
                <a:lnTo>
                  <a:pt x="150" y="832"/>
                </a:lnTo>
                <a:lnTo>
                  <a:pt x="154" y="836"/>
                </a:lnTo>
                <a:lnTo>
                  <a:pt x="152" y="842"/>
                </a:lnTo>
                <a:lnTo>
                  <a:pt x="150" y="852"/>
                </a:lnTo>
                <a:lnTo>
                  <a:pt x="150" y="878"/>
                </a:lnTo>
                <a:lnTo>
                  <a:pt x="150" y="890"/>
                </a:lnTo>
                <a:lnTo>
                  <a:pt x="154" y="902"/>
                </a:lnTo>
                <a:lnTo>
                  <a:pt x="156" y="910"/>
                </a:lnTo>
                <a:lnTo>
                  <a:pt x="162" y="914"/>
                </a:lnTo>
                <a:lnTo>
                  <a:pt x="160" y="916"/>
                </a:lnTo>
                <a:lnTo>
                  <a:pt x="158" y="914"/>
                </a:lnTo>
                <a:lnTo>
                  <a:pt x="160" y="920"/>
                </a:lnTo>
                <a:lnTo>
                  <a:pt x="164" y="924"/>
                </a:lnTo>
                <a:lnTo>
                  <a:pt x="160" y="926"/>
                </a:lnTo>
                <a:lnTo>
                  <a:pt x="158" y="924"/>
                </a:lnTo>
                <a:lnTo>
                  <a:pt x="160" y="932"/>
                </a:lnTo>
                <a:lnTo>
                  <a:pt x="164" y="934"/>
                </a:lnTo>
                <a:lnTo>
                  <a:pt x="164" y="944"/>
                </a:lnTo>
                <a:lnTo>
                  <a:pt x="166" y="992"/>
                </a:lnTo>
                <a:lnTo>
                  <a:pt x="170" y="1038"/>
                </a:lnTo>
                <a:lnTo>
                  <a:pt x="174" y="1100"/>
                </a:lnTo>
                <a:lnTo>
                  <a:pt x="166" y="1086"/>
                </a:lnTo>
                <a:lnTo>
                  <a:pt x="162" y="1080"/>
                </a:lnTo>
                <a:close/>
                <a:moveTo>
                  <a:pt x="2278" y="2968"/>
                </a:moveTo>
                <a:lnTo>
                  <a:pt x="2278" y="2968"/>
                </a:lnTo>
                <a:lnTo>
                  <a:pt x="2282" y="2950"/>
                </a:lnTo>
                <a:lnTo>
                  <a:pt x="2284" y="2930"/>
                </a:lnTo>
                <a:lnTo>
                  <a:pt x="2286" y="2914"/>
                </a:lnTo>
                <a:lnTo>
                  <a:pt x="2284" y="2906"/>
                </a:lnTo>
                <a:lnTo>
                  <a:pt x="2288" y="2906"/>
                </a:lnTo>
                <a:lnTo>
                  <a:pt x="2290" y="2906"/>
                </a:lnTo>
                <a:lnTo>
                  <a:pt x="2290" y="2900"/>
                </a:lnTo>
                <a:lnTo>
                  <a:pt x="2292" y="2898"/>
                </a:lnTo>
                <a:lnTo>
                  <a:pt x="2294" y="2900"/>
                </a:lnTo>
                <a:lnTo>
                  <a:pt x="2294" y="2904"/>
                </a:lnTo>
                <a:lnTo>
                  <a:pt x="2298" y="2904"/>
                </a:lnTo>
                <a:lnTo>
                  <a:pt x="2298" y="2908"/>
                </a:lnTo>
                <a:lnTo>
                  <a:pt x="2298" y="2914"/>
                </a:lnTo>
                <a:lnTo>
                  <a:pt x="2300" y="2916"/>
                </a:lnTo>
                <a:lnTo>
                  <a:pt x="2304" y="2920"/>
                </a:lnTo>
                <a:lnTo>
                  <a:pt x="2310" y="2970"/>
                </a:lnTo>
                <a:lnTo>
                  <a:pt x="2308" y="2972"/>
                </a:lnTo>
                <a:lnTo>
                  <a:pt x="2306" y="2978"/>
                </a:lnTo>
                <a:lnTo>
                  <a:pt x="2306" y="2986"/>
                </a:lnTo>
                <a:lnTo>
                  <a:pt x="2308" y="2994"/>
                </a:lnTo>
                <a:lnTo>
                  <a:pt x="2306" y="2996"/>
                </a:lnTo>
                <a:lnTo>
                  <a:pt x="2304" y="3000"/>
                </a:lnTo>
                <a:lnTo>
                  <a:pt x="2304" y="3004"/>
                </a:lnTo>
                <a:lnTo>
                  <a:pt x="2304" y="3008"/>
                </a:lnTo>
                <a:lnTo>
                  <a:pt x="2300" y="3012"/>
                </a:lnTo>
                <a:lnTo>
                  <a:pt x="2278" y="2968"/>
                </a:lnTo>
                <a:close/>
                <a:moveTo>
                  <a:pt x="2302" y="3014"/>
                </a:moveTo>
                <a:lnTo>
                  <a:pt x="2302" y="3014"/>
                </a:lnTo>
                <a:lnTo>
                  <a:pt x="2304" y="3014"/>
                </a:lnTo>
                <a:lnTo>
                  <a:pt x="2304" y="3018"/>
                </a:lnTo>
                <a:lnTo>
                  <a:pt x="2304" y="3020"/>
                </a:lnTo>
                <a:lnTo>
                  <a:pt x="2302" y="3014"/>
                </a:lnTo>
                <a:close/>
                <a:moveTo>
                  <a:pt x="2438" y="1652"/>
                </a:moveTo>
                <a:lnTo>
                  <a:pt x="2438" y="1652"/>
                </a:lnTo>
                <a:lnTo>
                  <a:pt x="2438" y="1650"/>
                </a:lnTo>
                <a:lnTo>
                  <a:pt x="2440" y="1650"/>
                </a:lnTo>
                <a:lnTo>
                  <a:pt x="2440" y="1652"/>
                </a:lnTo>
                <a:lnTo>
                  <a:pt x="2438" y="165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" name="Group 52"/>
          <p:cNvGrpSpPr>
            <a:grpSpLocks/>
          </p:cNvGrpSpPr>
          <p:nvPr/>
        </p:nvGrpSpPr>
        <p:grpSpPr bwMode="auto">
          <a:xfrm rot="1057159" flipH="1">
            <a:off x="7281216" y="3544995"/>
            <a:ext cx="1434731" cy="822078"/>
            <a:chOff x="665" y="853"/>
            <a:chExt cx="4470" cy="2396"/>
          </a:xfrm>
        </p:grpSpPr>
        <p:sp>
          <p:nvSpPr>
            <p:cNvPr id="6" name="Freeform 547"/>
            <p:cNvSpPr>
              <a:spLocks/>
            </p:cNvSpPr>
            <p:nvPr/>
          </p:nvSpPr>
          <p:spPr bwMode="auto">
            <a:xfrm>
              <a:off x="665" y="853"/>
              <a:ext cx="4470" cy="2396"/>
            </a:xfrm>
            <a:custGeom>
              <a:avLst/>
              <a:gdLst>
                <a:gd name="T0" fmla="*/ 1530 w 4470"/>
                <a:gd name="T1" fmla="*/ 1954 h 2396"/>
                <a:gd name="T2" fmla="*/ 1348 w 4470"/>
                <a:gd name="T3" fmla="*/ 1916 h 2396"/>
                <a:gd name="T4" fmla="*/ 1268 w 4470"/>
                <a:gd name="T5" fmla="*/ 1978 h 2396"/>
                <a:gd name="T6" fmla="*/ 1114 w 4470"/>
                <a:gd name="T7" fmla="*/ 2040 h 2396"/>
                <a:gd name="T8" fmla="*/ 920 w 4470"/>
                <a:gd name="T9" fmla="*/ 2120 h 2396"/>
                <a:gd name="T10" fmla="*/ 690 w 4470"/>
                <a:gd name="T11" fmla="*/ 2154 h 2396"/>
                <a:gd name="T12" fmla="*/ 566 w 4470"/>
                <a:gd name="T13" fmla="*/ 2196 h 2396"/>
                <a:gd name="T14" fmla="*/ 386 w 4470"/>
                <a:gd name="T15" fmla="*/ 2292 h 2396"/>
                <a:gd name="T16" fmla="*/ 266 w 4470"/>
                <a:gd name="T17" fmla="*/ 2282 h 2396"/>
                <a:gd name="T18" fmla="*/ 128 w 4470"/>
                <a:gd name="T19" fmla="*/ 2268 h 2396"/>
                <a:gd name="T20" fmla="*/ 28 w 4470"/>
                <a:gd name="T21" fmla="*/ 2088 h 2396"/>
                <a:gd name="T22" fmla="*/ 56 w 4470"/>
                <a:gd name="T23" fmla="*/ 1892 h 2396"/>
                <a:gd name="T24" fmla="*/ 0 w 4470"/>
                <a:gd name="T25" fmla="*/ 1872 h 2396"/>
                <a:gd name="T26" fmla="*/ 56 w 4470"/>
                <a:gd name="T27" fmla="*/ 1706 h 2396"/>
                <a:gd name="T28" fmla="*/ 76 w 4470"/>
                <a:gd name="T29" fmla="*/ 1554 h 2396"/>
                <a:gd name="T30" fmla="*/ 118 w 4470"/>
                <a:gd name="T31" fmla="*/ 1392 h 2396"/>
                <a:gd name="T32" fmla="*/ 186 w 4470"/>
                <a:gd name="T33" fmla="*/ 1234 h 2396"/>
                <a:gd name="T34" fmla="*/ 272 w 4470"/>
                <a:gd name="T35" fmla="*/ 1014 h 2396"/>
                <a:gd name="T36" fmla="*/ 414 w 4470"/>
                <a:gd name="T37" fmla="*/ 882 h 2396"/>
                <a:gd name="T38" fmla="*/ 442 w 4470"/>
                <a:gd name="T39" fmla="*/ 752 h 2396"/>
                <a:gd name="T40" fmla="*/ 580 w 4470"/>
                <a:gd name="T41" fmla="*/ 614 h 2396"/>
                <a:gd name="T42" fmla="*/ 772 w 4470"/>
                <a:gd name="T43" fmla="*/ 514 h 2396"/>
                <a:gd name="T44" fmla="*/ 948 w 4470"/>
                <a:gd name="T45" fmla="*/ 396 h 2396"/>
                <a:gd name="T46" fmla="*/ 1052 w 4470"/>
                <a:gd name="T47" fmla="*/ 310 h 2396"/>
                <a:gd name="T48" fmla="*/ 1434 w 4470"/>
                <a:gd name="T49" fmla="*/ 148 h 2396"/>
                <a:gd name="T50" fmla="*/ 1558 w 4470"/>
                <a:gd name="T51" fmla="*/ 66 h 2396"/>
                <a:gd name="T52" fmla="*/ 1782 w 4470"/>
                <a:gd name="T53" fmla="*/ 48 h 2396"/>
                <a:gd name="T54" fmla="*/ 1958 w 4470"/>
                <a:gd name="T55" fmla="*/ 10 h 2396"/>
                <a:gd name="T56" fmla="*/ 2244 w 4470"/>
                <a:gd name="T57" fmla="*/ 28 h 2396"/>
                <a:gd name="T58" fmla="*/ 2430 w 4470"/>
                <a:gd name="T59" fmla="*/ 24 h 2396"/>
                <a:gd name="T60" fmla="*/ 2626 w 4470"/>
                <a:gd name="T61" fmla="*/ 62 h 2396"/>
                <a:gd name="T62" fmla="*/ 2992 w 4470"/>
                <a:gd name="T63" fmla="*/ 182 h 2396"/>
                <a:gd name="T64" fmla="*/ 3178 w 4470"/>
                <a:gd name="T65" fmla="*/ 228 h 2396"/>
                <a:gd name="T66" fmla="*/ 3460 w 4470"/>
                <a:gd name="T67" fmla="*/ 382 h 2396"/>
                <a:gd name="T68" fmla="*/ 3582 w 4470"/>
                <a:gd name="T69" fmla="*/ 486 h 2396"/>
                <a:gd name="T70" fmla="*/ 3850 w 4470"/>
                <a:gd name="T71" fmla="*/ 696 h 2396"/>
                <a:gd name="T72" fmla="*/ 4036 w 4470"/>
                <a:gd name="T73" fmla="*/ 824 h 2396"/>
                <a:gd name="T74" fmla="*/ 4122 w 4470"/>
                <a:gd name="T75" fmla="*/ 914 h 2396"/>
                <a:gd name="T76" fmla="*/ 4288 w 4470"/>
                <a:gd name="T77" fmla="*/ 1100 h 2396"/>
                <a:gd name="T78" fmla="*/ 4360 w 4470"/>
                <a:gd name="T79" fmla="*/ 1254 h 2396"/>
                <a:gd name="T80" fmla="*/ 4446 w 4470"/>
                <a:gd name="T81" fmla="*/ 1478 h 2396"/>
                <a:gd name="T82" fmla="*/ 4440 w 4470"/>
                <a:gd name="T83" fmla="*/ 1596 h 2396"/>
                <a:gd name="T84" fmla="*/ 4464 w 4470"/>
                <a:gd name="T85" fmla="*/ 1834 h 2396"/>
                <a:gd name="T86" fmla="*/ 4432 w 4470"/>
                <a:gd name="T87" fmla="*/ 1934 h 2396"/>
                <a:gd name="T88" fmla="*/ 4278 w 4470"/>
                <a:gd name="T89" fmla="*/ 2078 h 2396"/>
                <a:gd name="T90" fmla="*/ 4112 w 4470"/>
                <a:gd name="T91" fmla="*/ 2158 h 2396"/>
                <a:gd name="T92" fmla="*/ 3806 w 4470"/>
                <a:gd name="T93" fmla="*/ 2178 h 2396"/>
                <a:gd name="T94" fmla="*/ 3578 w 4470"/>
                <a:gd name="T95" fmla="*/ 2158 h 2396"/>
                <a:gd name="T96" fmla="*/ 3430 w 4470"/>
                <a:gd name="T97" fmla="*/ 2130 h 2396"/>
                <a:gd name="T98" fmla="*/ 3236 w 4470"/>
                <a:gd name="T99" fmla="*/ 2326 h 2396"/>
                <a:gd name="T100" fmla="*/ 3116 w 4470"/>
                <a:gd name="T101" fmla="*/ 2392 h 2396"/>
                <a:gd name="T102" fmla="*/ 2772 w 4470"/>
                <a:gd name="T103" fmla="*/ 2364 h 2396"/>
                <a:gd name="T104" fmla="*/ 2540 w 4470"/>
                <a:gd name="T105" fmla="*/ 2268 h 2396"/>
                <a:gd name="T106" fmla="*/ 2486 w 4470"/>
                <a:gd name="T107" fmla="*/ 2250 h 2396"/>
                <a:gd name="T108" fmla="*/ 2296 w 4470"/>
                <a:gd name="T109" fmla="*/ 2234 h 239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470"/>
                <a:gd name="T166" fmla="*/ 0 h 2396"/>
                <a:gd name="T167" fmla="*/ 4470 w 4470"/>
                <a:gd name="T168" fmla="*/ 2396 h 239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470" h="2396">
                  <a:moveTo>
                    <a:pt x="1630" y="1934"/>
                  </a:moveTo>
                  <a:lnTo>
                    <a:pt x="1630" y="1934"/>
                  </a:lnTo>
                  <a:lnTo>
                    <a:pt x="1600" y="1940"/>
                  </a:lnTo>
                  <a:lnTo>
                    <a:pt x="1568" y="1948"/>
                  </a:lnTo>
                  <a:lnTo>
                    <a:pt x="1530" y="1954"/>
                  </a:lnTo>
                  <a:lnTo>
                    <a:pt x="1482" y="1954"/>
                  </a:lnTo>
                  <a:lnTo>
                    <a:pt x="1430" y="1948"/>
                  </a:lnTo>
                  <a:lnTo>
                    <a:pt x="1400" y="1940"/>
                  </a:lnTo>
                  <a:lnTo>
                    <a:pt x="1372" y="1930"/>
                  </a:lnTo>
                  <a:lnTo>
                    <a:pt x="1348" y="1916"/>
                  </a:lnTo>
                  <a:lnTo>
                    <a:pt x="1320" y="1896"/>
                  </a:lnTo>
                  <a:lnTo>
                    <a:pt x="1306" y="1926"/>
                  </a:lnTo>
                  <a:lnTo>
                    <a:pt x="1290" y="1948"/>
                  </a:lnTo>
                  <a:lnTo>
                    <a:pt x="1268" y="1978"/>
                  </a:lnTo>
                  <a:lnTo>
                    <a:pt x="1234" y="2002"/>
                  </a:lnTo>
                  <a:lnTo>
                    <a:pt x="1196" y="2026"/>
                  </a:lnTo>
                  <a:lnTo>
                    <a:pt x="1172" y="2030"/>
                  </a:lnTo>
                  <a:lnTo>
                    <a:pt x="1144" y="2040"/>
                  </a:lnTo>
                  <a:lnTo>
                    <a:pt x="1114" y="2040"/>
                  </a:lnTo>
                  <a:lnTo>
                    <a:pt x="1086" y="2040"/>
                  </a:lnTo>
                  <a:lnTo>
                    <a:pt x="1038" y="2068"/>
                  </a:lnTo>
                  <a:lnTo>
                    <a:pt x="986" y="2092"/>
                  </a:lnTo>
                  <a:lnTo>
                    <a:pt x="920" y="2120"/>
                  </a:lnTo>
                  <a:lnTo>
                    <a:pt x="844" y="2144"/>
                  </a:lnTo>
                  <a:lnTo>
                    <a:pt x="804" y="2148"/>
                  </a:lnTo>
                  <a:lnTo>
                    <a:pt x="766" y="2154"/>
                  </a:lnTo>
                  <a:lnTo>
                    <a:pt x="728" y="2154"/>
                  </a:lnTo>
                  <a:lnTo>
                    <a:pt x="690" y="2154"/>
                  </a:lnTo>
                  <a:lnTo>
                    <a:pt x="658" y="2144"/>
                  </a:lnTo>
                  <a:lnTo>
                    <a:pt x="624" y="2130"/>
                  </a:lnTo>
                  <a:lnTo>
                    <a:pt x="600" y="2164"/>
                  </a:lnTo>
                  <a:lnTo>
                    <a:pt x="566" y="2196"/>
                  </a:lnTo>
                  <a:lnTo>
                    <a:pt x="528" y="2230"/>
                  </a:lnTo>
                  <a:lnTo>
                    <a:pt x="476" y="2264"/>
                  </a:lnTo>
                  <a:lnTo>
                    <a:pt x="448" y="2278"/>
                  </a:lnTo>
                  <a:lnTo>
                    <a:pt x="418" y="2288"/>
                  </a:lnTo>
                  <a:lnTo>
                    <a:pt x="386" y="2292"/>
                  </a:lnTo>
                  <a:lnTo>
                    <a:pt x="352" y="2292"/>
                  </a:lnTo>
                  <a:lnTo>
                    <a:pt x="314" y="2288"/>
                  </a:lnTo>
                  <a:lnTo>
                    <a:pt x="276" y="2278"/>
                  </a:lnTo>
                  <a:lnTo>
                    <a:pt x="266" y="2282"/>
                  </a:lnTo>
                  <a:lnTo>
                    <a:pt x="238" y="2292"/>
                  </a:lnTo>
                  <a:lnTo>
                    <a:pt x="200" y="2292"/>
                  </a:lnTo>
                  <a:lnTo>
                    <a:pt x="176" y="2288"/>
                  </a:lnTo>
                  <a:lnTo>
                    <a:pt x="152" y="2278"/>
                  </a:lnTo>
                  <a:lnTo>
                    <a:pt x="128" y="2268"/>
                  </a:lnTo>
                  <a:lnTo>
                    <a:pt x="104" y="2250"/>
                  </a:lnTo>
                  <a:lnTo>
                    <a:pt x="80" y="2220"/>
                  </a:lnTo>
                  <a:lnTo>
                    <a:pt x="62" y="2188"/>
                  </a:lnTo>
                  <a:lnTo>
                    <a:pt x="42" y="2140"/>
                  </a:lnTo>
                  <a:lnTo>
                    <a:pt x="28" y="2088"/>
                  </a:lnTo>
                  <a:lnTo>
                    <a:pt x="18" y="2020"/>
                  </a:lnTo>
                  <a:lnTo>
                    <a:pt x="14" y="1940"/>
                  </a:lnTo>
                  <a:lnTo>
                    <a:pt x="80" y="1878"/>
                  </a:lnTo>
                  <a:lnTo>
                    <a:pt x="56" y="1892"/>
                  </a:lnTo>
                  <a:lnTo>
                    <a:pt x="34" y="1902"/>
                  </a:lnTo>
                  <a:lnTo>
                    <a:pt x="14" y="1902"/>
                  </a:lnTo>
                  <a:lnTo>
                    <a:pt x="4" y="1896"/>
                  </a:lnTo>
                  <a:lnTo>
                    <a:pt x="0" y="1886"/>
                  </a:lnTo>
                  <a:lnTo>
                    <a:pt x="0" y="1872"/>
                  </a:lnTo>
                  <a:lnTo>
                    <a:pt x="0" y="1854"/>
                  </a:lnTo>
                  <a:lnTo>
                    <a:pt x="4" y="1830"/>
                  </a:lnTo>
                  <a:lnTo>
                    <a:pt x="18" y="1796"/>
                  </a:lnTo>
                  <a:lnTo>
                    <a:pt x="56" y="1706"/>
                  </a:lnTo>
                  <a:lnTo>
                    <a:pt x="56" y="1686"/>
                  </a:lnTo>
                  <a:lnTo>
                    <a:pt x="52" y="1640"/>
                  </a:lnTo>
                  <a:lnTo>
                    <a:pt x="52" y="1610"/>
                  </a:lnTo>
                  <a:lnTo>
                    <a:pt x="62" y="1578"/>
                  </a:lnTo>
                  <a:lnTo>
                    <a:pt x="76" y="1554"/>
                  </a:lnTo>
                  <a:lnTo>
                    <a:pt x="100" y="1530"/>
                  </a:lnTo>
                  <a:lnTo>
                    <a:pt x="100" y="1500"/>
                  </a:lnTo>
                  <a:lnTo>
                    <a:pt x="110" y="1434"/>
                  </a:lnTo>
                  <a:lnTo>
                    <a:pt x="118" y="1392"/>
                  </a:lnTo>
                  <a:lnTo>
                    <a:pt x="134" y="1348"/>
                  </a:lnTo>
                  <a:lnTo>
                    <a:pt x="156" y="1306"/>
                  </a:lnTo>
                  <a:lnTo>
                    <a:pt x="186" y="1268"/>
                  </a:lnTo>
                  <a:lnTo>
                    <a:pt x="186" y="1234"/>
                  </a:lnTo>
                  <a:lnTo>
                    <a:pt x="190" y="1192"/>
                  </a:lnTo>
                  <a:lnTo>
                    <a:pt x="204" y="1138"/>
                  </a:lnTo>
                  <a:lnTo>
                    <a:pt x="228" y="1082"/>
                  </a:lnTo>
                  <a:lnTo>
                    <a:pt x="248" y="1048"/>
                  </a:lnTo>
                  <a:lnTo>
                    <a:pt x="272" y="1014"/>
                  </a:lnTo>
                  <a:lnTo>
                    <a:pt x="300" y="982"/>
                  </a:lnTo>
                  <a:lnTo>
                    <a:pt x="334" y="948"/>
                  </a:lnTo>
                  <a:lnTo>
                    <a:pt x="372" y="914"/>
                  </a:lnTo>
                  <a:lnTo>
                    <a:pt x="414" y="882"/>
                  </a:lnTo>
                  <a:lnTo>
                    <a:pt x="414" y="872"/>
                  </a:lnTo>
                  <a:lnTo>
                    <a:pt x="414" y="844"/>
                  </a:lnTo>
                  <a:lnTo>
                    <a:pt x="424" y="806"/>
                  </a:lnTo>
                  <a:lnTo>
                    <a:pt x="428" y="782"/>
                  </a:lnTo>
                  <a:lnTo>
                    <a:pt x="442" y="752"/>
                  </a:lnTo>
                  <a:lnTo>
                    <a:pt x="458" y="730"/>
                  </a:lnTo>
                  <a:lnTo>
                    <a:pt x="480" y="700"/>
                  </a:lnTo>
                  <a:lnTo>
                    <a:pt x="504" y="672"/>
                  </a:lnTo>
                  <a:lnTo>
                    <a:pt x="538" y="644"/>
                  </a:lnTo>
                  <a:lnTo>
                    <a:pt x="580" y="614"/>
                  </a:lnTo>
                  <a:lnTo>
                    <a:pt x="628" y="586"/>
                  </a:lnTo>
                  <a:lnTo>
                    <a:pt x="686" y="562"/>
                  </a:lnTo>
                  <a:lnTo>
                    <a:pt x="748" y="538"/>
                  </a:lnTo>
                  <a:lnTo>
                    <a:pt x="772" y="514"/>
                  </a:lnTo>
                  <a:lnTo>
                    <a:pt x="824" y="462"/>
                  </a:lnTo>
                  <a:lnTo>
                    <a:pt x="858" y="438"/>
                  </a:lnTo>
                  <a:lnTo>
                    <a:pt x="896" y="414"/>
                  </a:lnTo>
                  <a:lnTo>
                    <a:pt x="928" y="400"/>
                  </a:lnTo>
                  <a:lnTo>
                    <a:pt x="948" y="396"/>
                  </a:lnTo>
                  <a:lnTo>
                    <a:pt x="962" y="390"/>
                  </a:lnTo>
                  <a:lnTo>
                    <a:pt x="982" y="372"/>
                  </a:lnTo>
                  <a:lnTo>
                    <a:pt x="1010" y="344"/>
                  </a:lnTo>
                  <a:lnTo>
                    <a:pt x="1052" y="310"/>
                  </a:lnTo>
                  <a:lnTo>
                    <a:pt x="1114" y="272"/>
                  </a:lnTo>
                  <a:lnTo>
                    <a:pt x="1200" y="234"/>
                  </a:lnTo>
                  <a:lnTo>
                    <a:pt x="1300" y="190"/>
                  </a:lnTo>
                  <a:lnTo>
                    <a:pt x="1434" y="148"/>
                  </a:lnTo>
                  <a:lnTo>
                    <a:pt x="1434" y="142"/>
                  </a:lnTo>
                  <a:lnTo>
                    <a:pt x="1448" y="128"/>
                  </a:lnTo>
                  <a:lnTo>
                    <a:pt x="1472" y="104"/>
                  </a:lnTo>
                  <a:lnTo>
                    <a:pt x="1506" y="86"/>
                  </a:lnTo>
                  <a:lnTo>
                    <a:pt x="1558" y="66"/>
                  </a:lnTo>
                  <a:lnTo>
                    <a:pt x="1592" y="58"/>
                  </a:lnTo>
                  <a:lnTo>
                    <a:pt x="1634" y="48"/>
                  </a:lnTo>
                  <a:lnTo>
                    <a:pt x="1676" y="48"/>
                  </a:lnTo>
                  <a:lnTo>
                    <a:pt x="1724" y="42"/>
                  </a:lnTo>
                  <a:lnTo>
                    <a:pt x="1782" y="48"/>
                  </a:lnTo>
                  <a:lnTo>
                    <a:pt x="1844" y="52"/>
                  </a:lnTo>
                  <a:lnTo>
                    <a:pt x="1872" y="34"/>
                  </a:lnTo>
                  <a:lnTo>
                    <a:pt x="1910" y="24"/>
                  </a:lnTo>
                  <a:lnTo>
                    <a:pt x="1958" y="10"/>
                  </a:lnTo>
                  <a:lnTo>
                    <a:pt x="2024" y="0"/>
                  </a:lnTo>
                  <a:lnTo>
                    <a:pt x="2100" y="4"/>
                  </a:lnTo>
                  <a:lnTo>
                    <a:pt x="2148" y="4"/>
                  </a:lnTo>
                  <a:lnTo>
                    <a:pt x="2196" y="14"/>
                  </a:lnTo>
                  <a:lnTo>
                    <a:pt x="2244" y="28"/>
                  </a:lnTo>
                  <a:lnTo>
                    <a:pt x="2302" y="42"/>
                  </a:lnTo>
                  <a:lnTo>
                    <a:pt x="2324" y="34"/>
                  </a:lnTo>
                  <a:lnTo>
                    <a:pt x="2386" y="24"/>
                  </a:lnTo>
                  <a:lnTo>
                    <a:pt x="2430" y="24"/>
                  </a:lnTo>
                  <a:lnTo>
                    <a:pt x="2478" y="28"/>
                  </a:lnTo>
                  <a:lnTo>
                    <a:pt x="2520" y="34"/>
                  </a:lnTo>
                  <a:lnTo>
                    <a:pt x="2568" y="52"/>
                  </a:lnTo>
                  <a:lnTo>
                    <a:pt x="2626" y="62"/>
                  </a:lnTo>
                  <a:lnTo>
                    <a:pt x="2758" y="86"/>
                  </a:lnTo>
                  <a:lnTo>
                    <a:pt x="2834" y="110"/>
                  </a:lnTo>
                  <a:lnTo>
                    <a:pt x="2906" y="134"/>
                  </a:lnTo>
                  <a:lnTo>
                    <a:pt x="2968" y="162"/>
                  </a:lnTo>
                  <a:lnTo>
                    <a:pt x="2992" y="182"/>
                  </a:lnTo>
                  <a:lnTo>
                    <a:pt x="3012" y="196"/>
                  </a:lnTo>
                  <a:lnTo>
                    <a:pt x="3058" y="200"/>
                  </a:lnTo>
                  <a:lnTo>
                    <a:pt x="3112" y="210"/>
                  </a:lnTo>
                  <a:lnTo>
                    <a:pt x="3178" y="228"/>
                  </a:lnTo>
                  <a:lnTo>
                    <a:pt x="3264" y="262"/>
                  </a:lnTo>
                  <a:lnTo>
                    <a:pt x="3306" y="286"/>
                  </a:lnTo>
                  <a:lnTo>
                    <a:pt x="3354" y="314"/>
                  </a:lnTo>
                  <a:lnTo>
                    <a:pt x="3406" y="348"/>
                  </a:lnTo>
                  <a:lnTo>
                    <a:pt x="3460" y="382"/>
                  </a:lnTo>
                  <a:lnTo>
                    <a:pt x="3516" y="428"/>
                  </a:lnTo>
                  <a:lnTo>
                    <a:pt x="3574" y="476"/>
                  </a:lnTo>
                  <a:lnTo>
                    <a:pt x="3582" y="486"/>
                  </a:lnTo>
                  <a:lnTo>
                    <a:pt x="3644" y="524"/>
                  </a:lnTo>
                  <a:lnTo>
                    <a:pt x="3730" y="582"/>
                  </a:lnTo>
                  <a:lnTo>
                    <a:pt x="3812" y="648"/>
                  </a:lnTo>
                  <a:lnTo>
                    <a:pt x="3836" y="672"/>
                  </a:lnTo>
                  <a:lnTo>
                    <a:pt x="3850" y="696"/>
                  </a:lnTo>
                  <a:lnTo>
                    <a:pt x="3884" y="714"/>
                  </a:lnTo>
                  <a:lnTo>
                    <a:pt x="3954" y="758"/>
                  </a:lnTo>
                  <a:lnTo>
                    <a:pt x="3998" y="790"/>
                  </a:lnTo>
                  <a:lnTo>
                    <a:pt x="4036" y="824"/>
                  </a:lnTo>
                  <a:lnTo>
                    <a:pt x="4068" y="862"/>
                  </a:lnTo>
                  <a:lnTo>
                    <a:pt x="4078" y="882"/>
                  </a:lnTo>
                  <a:lnTo>
                    <a:pt x="4088" y="900"/>
                  </a:lnTo>
                  <a:lnTo>
                    <a:pt x="4122" y="914"/>
                  </a:lnTo>
                  <a:lnTo>
                    <a:pt x="4150" y="938"/>
                  </a:lnTo>
                  <a:lnTo>
                    <a:pt x="4188" y="972"/>
                  </a:lnTo>
                  <a:lnTo>
                    <a:pt x="4230" y="1014"/>
                  </a:lnTo>
                  <a:lnTo>
                    <a:pt x="4270" y="1068"/>
                  </a:lnTo>
                  <a:lnTo>
                    <a:pt x="4288" y="1100"/>
                  </a:lnTo>
                  <a:lnTo>
                    <a:pt x="4308" y="1134"/>
                  </a:lnTo>
                  <a:lnTo>
                    <a:pt x="4322" y="1176"/>
                  </a:lnTo>
                  <a:lnTo>
                    <a:pt x="4336" y="1220"/>
                  </a:lnTo>
                  <a:lnTo>
                    <a:pt x="4360" y="1254"/>
                  </a:lnTo>
                  <a:lnTo>
                    <a:pt x="4384" y="1292"/>
                  </a:lnTo>
                  <a:lnTo>
                    <a:pt x="4408" y="1338"/>
                  </a:lnTo>
                  <a:lnTo>
                    <a:pt x="4426" y="1392"/>
                  </a:lnTo>
                  <a:lnTo>
                    <a:pt x="4440" y="1448"/>
                  </a:lnTo>
                  <a:lnTo>
                    <a:pt x="4446" y="1478"/>
                  </a:lnTo>
                  <a:lnTo>
                    <a:pt x="4446" y="1506"/>
                  </a:lnTo>
                  <a:lnTo>
                    <a:pt x="4440" y="1530"/>
                  </a:lnTo>
                  <a:lnTo>
                    <a:pt x="4432" y="1558"/>
                  </a:lnTo>
                  <a:lnTo>
                    <a:pt x="4440" y="1596"/>
                  </a:lnTo>
                  <a:lnTo>
                    <a:pt x="4460" y="1682"/>
                  </a:lnTo>
                  <a:lnTo>
                    <a:pt x="4464" y="1734"/>
                  </a:lnTo>
                  <a:lnTo>
                    <a:pt x="4470" y="1778"/>
                  </a:lnTo>
                  <a:lnTo>
                    <a:pt x="4464" y="1816"/>
                  </a:lnTo>
                  <a:lnTo>
                    <a:pt x="4464" y="1834"/>
                  </a:lnTo>
                  <a:lnTo>
                    <a:pt x="4454" y="1844"/>
                  </a:lnTo>
                  <a:lnTo>
                    <a:pt x="4454" y="1868"/>
                  </a:lnTo>
                  <a:lnTo>
                    <a:pt x="4450" y="1896"/>
                  </a:lnTo>
                  <a:lnTo>
                    <a:pt x="4432" y="1934"/>
                  </a:lnTo>
                  <a:lnTo>
                    <a:pt x="4402" y="1978"/>
                  </a:lnTo>
                  <a:lnTo>
                    <a:pt x="4378" y="2002"/>
                  </a:lnTo>
                  <a:lnTo>
                    <a:pt x="4354" y="2026"/>
                  </a:lnTo>
                  <a:lnTo>
                    <a:pt x="4322" y="2048"/>
                  </a:lnTo>
                  <a:lnTo>
                    <a:pt x="4278" y="2078"/>
                  </a:lnTo>
                  <a:lnTo>
                    <a:pt x="4236" y="2102"/>
                  </a:lnTo>
                  <a:lnTo>
                    <a:pt x="4184" y="2126"/>
                  </a:lnTo>
                  <a:lnTo>
                    <a:pt x="4150" y="2140"/>
                  </a:lnTo>
                  <a:lnTo>
                    <a:pt x="4112" y="2158"/>
                  </a:lnTo>
                  <a:lnTo>
                    <a:pt x="4054" y="2172"/>
                  </a:lnTo>
                  <a:lnTo>
                    <a:pt x="3988" y="2182"/>
                  </a:lnTo>
                  <a:lnTo>
                    <a:pt x="3906" y="2188"/>
                  </a:lnTo>
                  <a:lnTo>
                    <a:pt x="3860" y="2188"/>
                  </a:lnTo>
                  <a:lnTo>
                    <a:pt x="3806" y="2178"/>
                  </a:lnTo>
                  <a:lnTo>
                    <a:pt x="3754" y="2172"/>
                  </a:lnTo>
                  <a:lnTo>
                    <a:pt x="3698" y="2158"/>
                  </a:lnTo>
                  <a:lnTo>
                    <a:pt x="3660" y="2158"/>
                  </a:lnTo>
                  <a:lnTo>
                    <a:pt x="3578" y="2158"/>
                  </a:lnTo>
                  <a:lnTo>
                    <a:pt x="3530" y="2158"/>
                  </a:lnTo>
                  <a:lnTo>
                    <a:pt x="3488" y="2154"/>
                  </a:lnTo>
                  <a:lnTo>
                    <a:pt x="3454" y="2144"/>
                  </a:lnTo>
                  <a:lnTo>
                    <a:pt x="3440" y="2134"/>
                  </a:lnTo>
                  <a:lnTo>
                    <a:pt x="3430" y="2130"/>
                  </a:lnTo>
                  <a:lnTo>
                    <a:pt x="3406" y="2154"/>
                  </a:lnTo>
                  <a:lnTo>
                    <a:pt x="3350" y="2216"/>
                  </a:lnTo>
                  <a:lnTo>
                    <a:pt x="3274" y="2292"/>
                  </a:lnTo>
                  <a:lnTo>
                    <a:pt x="3236" y="2326"/>
                  </a:lnTo>
                  <a:lnTo>
                    <a:pt x="3196" y="2350"/>
                  </a:lnTo>
                  <a:lnTo>
                    <a:pt x="3178" y="2364"/>
                  </a:lnTo>
                  <a:lnTo>
                    <a:pt x="3154" y="2378"/>
                  </a:lnTo>
                  <a:lnTo>
                    <a:pt x="3116" y="2392"/>
                  </a:lnTo>
                  <a:lnTo>
                    <a:pt x="3058" y="2396"/>
                  </a:lnTo>
                  <a:lnTo>
                    <a:pt x="2982" y="2396"/>
                  </a:lnTo>
                  <a:lnTo>
                    <a:pt x="2892" y="2388"/>
                  </a:lnTo>
                  <a:lnTo>
                    <a:pt x="2772" y="2364"/>
                  </a:lnTo>
                  <a:lnTo>
                    <a:pt x="2740" y="2358"/>
                  </a:lnTo>
                  <a:lnTo>
                    <a:pt x="2668" y="2334"/>
                  </a:lnTo>
                  <a:lnTo>
                    <a:pt x="2620" y="2320"/>
                  </a:lnTo>
                  <a:lnTo>
                    <a:pt x="2578" y="2296"/>
                  </a:lnTo>
                  <a:lnTo>
                    <a:pt x="2540" y="2268"/>
                  </a:lnTo>
                  <a:lnTo>
                    <a:pt x="2520" y="2250"/>
                  </a:lnTo>
                  <a:lnTo>
                    <a:pt x="2506" y="2230"/>
                  </a:lnTo>
                  <a:lnTo>
                    <a:pt x="2496" y="2240"/>
                  </a:lnTo>
                  <a:lnTo>
                    <a:pt x="2486" y="2250"/>
                  </a:lnTo>
                  <a:lnTo>
                    <a:pt x="2468" y="2254"/>
                  </a:lnTo>
                  <a:lnTo>
                    <a:pt x="2444" y="2258"/>
                  </a:lnTo>
                  <a:lnTo>
                    <a:pt x="2406" y="2258"/>
                  </a:lnTo>
                  <a:lnTo>
                    <a:pt x="2358" y="2250"/>
                  </a:lnTo>
                  <a:lnTo>
                    <a:pt x="2296" y="2234"/>
                  </a:lnTo>
                  <a:lnTo>
                    <a:pt x="1630" y="1934"/>
                  </a:lnTo>
                  <a:close/>
                </a:path>
              </a:pathLst>
            </a:custGeom>
            <a:blipFill dpi="0" rotWithShape="1">
              <a:blip r:embed="rId2"/>
              <a:srcRect/>
              <a:stretch>
                <a:fillRect/>
              </a:stretch>
            </a:blip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7" name="Group 562"/>
            <p:cNvGrpSpPr>
              <a:grpSpLocks/>
            </p:cNvGrpSpPr>
            <p:nvPr/>
          </p:nvGrpSpPr>
          <p:grpSpPr bwMode="auto">
            <a:xfrm>
              <a:off x="773" y="898"/>
              <a:ext cx="4234" cy="2180"/>
              <a:chOff x="773" y="891"/>
              <a:chExt cx="4234" cy="2180"/>
            </a:xfrm>
          </p:grpSpPr>
          <p:sp>
            <p:nvSpPr>
              <p:cNvPr id="8" name="Freeform 548"/>
              <p:cNvSpPr>
                <a:spLocks/>
              </p:cNvSpPr>
              <p:nvPr/>
            </p:nvSpPr>
            <p:spPr bwMode="auto">
              <a:xfrm>
                <a:off x="773" y="1511"/>
                <a:ext cx="910" cy="1560"/>
              </a:xfrm>
              <a:custGeom>
                <a:avLst/>
                <a:gdLst>
                  <a:gd name="T0" fmla="*/ 234 w 910"/>
                  <a:gd name="T1" fmla="*/ 1338 h 1560"/>
                  <a:gd name="T2" fmla="*/ 162 w 910"/>
                  <a:gd name="T3" fmla="*/ 1336 h 1560"/>
                  <a:gd name="T4" fmla="*/ 134 w 910"/>
                  <a:gd name="T5" fmla="*/ 1354 h 1560"/>
                  <a:gd name="T6" fmla="*/ 122 w 910"/>
                  <a:gd name="T7" fmla="*/ 1394 h 1560"/>
                  <a:gd name="T8" fmla="*/ 138 w 910"/>
                  <a:gd name="T9" fmla="*/ 1460 h 1560"/>
                  <a:gd name="T10" fmla="*/ 188 w 910"/>
                  <a:gd name="T11" fmla="*/ 1560 h 1560"/>
                  <a:gd name="T12" fmla="*/ 128 w 910"/>
                  <a:gd name="T13" fmla="*/ 1438 h 1560"/>
                  <a:gd name="T14" fmla="*/ 122 w 910"/>
                  <a:gd name="T15" fmla="*/ 1374 h 1560"/>
                  <a:gd name="T16" fmla="*/ 130 w 910"/>
                  <a:gd name="T17" fmla="*/ 1350 h 1560"/>
                  <a:gd name="T18" fmla="*/ 74 w 910"/>
                  <a:gd name="T19" fmla="*/ 1336 h 1560"/>
                  <a:gd name="T20" fmla="*/ 30 w 910"/>
                  <a:gd name="T21" fmla="*/ 1364 h 1560"/>
                  <a:gd name="T22" fmla="*/ 2 w 910"/>
                  <a:gd name="T23" fmla="*/ 1458 h 1560"/>
                  <a:gd name="T24" fmla="*/ 6 w 910"/>
                  <a:gd name="T25" fmla="*/ 1404 h 1560"/>
                  <a:gd name="T26" fmla="*/ 30 w 910"/>
                  <a:gd name="T27" fmla="*/ 1364 h 1560"/>
                  <a:gd name="T28" fmla="*/ 80 w 910"/>
                  <a:gd name="T29" fmla="*/ 1336 h 1560"/>
                  <a:gd name="T30" fmla="*/ 56 w 910"/>
                  <a:gd name="T31" fmla="*/ 1136 h 1560"/>
                  <a:gd name="T32" fmla="*/ 62 w 910"/>
                  <a:gd name="T33" fmla="*/ 992 h 1560"/>
                  <a:gd name="T34" fmla="*/ 86 w 910"/>
                  <a:gd name="T35" fmla="*/ 928 h 1560"/>
                  <a:gd name="T36" fmla="*/ 112 w 910"/>
                  <a:gd name="T37" fmla="*/ 912 h 1560"/>
                  <a:gd name="T38" fmla="*/ 140 w 910"/>
                  <a:gd name="T39" fmla="*/ 922 h 1560"/>
                  <a:gd name="T40" fmla="*/ 154 w 910"/>
                  <a:gd name="T41" fmla="*/ 954 h 1560"/>
                  <a:gd name="T42" fmla="*/ 158 w 910"/>
                  <a:gd name="T43" fmla="*/ 1056 h 1560"/>
                  <a:gd name="T44" fmla="*/ 188 w 910"/>
                  <a:gd name="T45" fmla="*/ 1112 h 1560"/>
                  <a:gd name="T46" fmla="*/ 234 w 910"/>
                  <a:gd name="T47" fmla="*/ 1132 h 1560"/>
                  <a:gd name="T48" fmla="*/ 270 w 910"/>
                  <a:gd name="T49" fmla="*/ 1052 h 1560"/>
                  <a:gd name="T50" fmla="*/ 278 w 910"/>
                  <a:gd name="T51" fmla="*/ 972 h 1560"/>
                  <a:gd name="T52" fmla="*/ 280 w 910"/>
                  <a:gd name="T53" fmla="*/ 910 h 1560"/>
                  <a:gd name="T54" fmla="*/ 346 w 910"/>
                  <a:gd name="T55" fmla="*/ 804 h 1560"/>
                  <a:gd name="T56" fmla="*/ 432 w 910"/>
                  <a:gd name="T57" fmla="*/ 706 h 1560"/>
                  <a:gd name="T58" fmla="*/ 546 w 910"/>
                  <a:gd name="T59" fmla="*/ 618 h 1560"/>
                  <a:gd name="T60" fmla="*/ 622 w 910"/>
                  <a:gd name="T61" fmla="*/ 588 h 1560"/>
                  <a:gd name="T62" fmla="*/ 668 w 910"/>
                  <a:gd name="T63" fmla="*/ 600 h 1560"/>
                  <a:gd name="T64" fmla="*/ 646 w 910"/>
                  <a:gd name="T65" fmla="*/ 584 h 1560"/>
                  <a:gd name="T66" fmla="*/ 636 w 910"/>
                  <a:gd name="T67" fmla="*/ 556 h 1560"/>
                  <a:gd name="T68" fmla="*/ 670 w 910"/>
                  <a:gd name="T69" fmla="*/ 532 h 1560"/>
                  <a:gd name="T70" fmla="*/ 724 w 910"/>
                  <a:gd name="T71" fmla="*/ 528 h 1560"/>
                  <a:gd name="T72" fmla="*/ 770 w 910"/>
                  <a:gd name="T73" fmla="*/ 558 h 1560"/>
                  <a:gd name="T74" fmla="*/ 758 w 910"/>
                  <a:gd name="T75" fmla="*/ 546 h 1560"/>
                  <a:gd name="T76" fmla="*/ 746 w 910"/>
                  <a:gd name="T77" fmla="*/ 506 h 1560"/>
                  <a:gd name="T78" fmla="*/ 766 w 910"/>
                  <a:gd name="T79" fmla="*/ 470 h 1560"/>
                  <a:gd name="T80" fmla="*/ 808 w 910"/>
                  <a:gd name="T81" fmla="*/ 482 h 1560"/>
                  <a:gd name="T82" fmla="*/ 880 w 910"/>
                  <a:gd name="T83" fmla="*/ 512 h 1560"/>
                  <a:gd name="T84" fmla="*/ 910 w 910"/>
                  <a:gd name="T85" fmla="*/ 510 h 1560"/>
                  <a:gd name="T86" fmla="*/ 838 w 910"/>
                  <a:gd name="T87" fmla="*/ 496 h 1560"/>
                  <a:gd name="T88" fmla="*/ 780 w 910"/>
                  <a:gd name="T89" fmla="*/ 452 h 1560"/>
                  <a:gd name="T90" fmla="*/ 762 w 910"/>
                  <a:gd name="T91" fmla="*/ 404 h 1560"/>
                  <a:gd name="T92" fmla="*/ 766 w 910"/>
                  <a:gd name="T93" fmla="*/ 336 h 1560"/>
                  <a:gd name="T94" fmla="*/ 798 w 910"/>
                  <a:gd name="T95" fmla="*/ 244 h 1560"/>
                  <a:gd name="T96" fmla="*/ 822 w 910"/>
                  <a:gd name="T97" fmla="*/ 170 h 1560"/>
                  <a:gd name="T98" fmla="*/ 826 w 910"/>
                  <a:gd name="T99" fmla="*/ 68 h 1560"/>
                  <a:gd name="T100" fmla="*/ 798 w 910"/>
                  <a:gd name="T101" fmla="*/ 0 h 156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10"/>
                  <a:gd name="T154" fmla="*/ 0 h 1560"/>
                  <a:gd name="T155" fmla="*/ 910 w 910"/>
                  <a:gd name="T156" fmla="*/ 1560 h 156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10" h="1560">
                    <a:moveTo>
                      <a:pt x="274" y="1348"/>
                    </a:moveTo>
                    <a:lnTo>
                      <a:pt x="274" y="1348"/>
                    </a:lnTo>
                    <a:lnTo>
                      <a:pt x="262" y="1344"/>
                    </a:lnTo>
                    <a:lnTo>
                      <a:pt x="234" y="1338"/>
                    </a:lnTo>
                    <a:lnTo>
                      <a:pt x="216" y="1334"/>
                    </a:lnTo>
                    <a:lnTo>
                      <a:pt x="198" y="1332"/>
                    </a:lnTo>
                    <a:lnTo>
                      <a:pt x="180" y="1332"/>
                    </a:lnTo>
                    <a:lnTo>
                      <a:pt x="162" y="1336"/>
                    </a:lnTo>
                    <a:lnTo>
                      <a:pt x="154" y="1340"/>
                    </a:lnTo>
                    <a:lnTo>
                      <a:pt x="146" y="1344"/>
                    </a:lnTo>
                    <a:lnTo>
                      <a:pt x="140" y="1348"/>
                    </a:lnTo>
                    <a:lnTo>
                      <a:pt x="134" y="1354"/>
                    </a:lnTo>
                    <a:lnTo>
                      <a:pt x="128" y="1362"/>
                    </a:lnTo>
                    <a:lnTo>
                      <a:pt x="126" y="1372"/>
                    </a:lnTo>
                    <a:lnTo>
                      <a:pt x="124" y="1382"/>
                    </a:lnTo>
                    <a:lnTo>
                      <a:pt x="122" y="1394"/>
                    </a:lnTo>
                    <a:lnTo>
                      <a:pt x="124" y="1408"/>
                    </a:lnTo>
                    <a:lnTo>
                      <a:pt x="126" y="1424"/>
                    </a:lnTo>
                    <a:lnTo>
                      <a:pt x="132" y="1442"/>
                    </a:lnTo>
                    <a:lnTo>
                      <a:pt x="138" y="1460"/>
                    </a:lnTo>
                    <a:lnTo>
                      <a:pt x="146" y="1482"/>
                    </a:lnTo>
                    <a:lnTo>
                      <a:pt x="158" y="1506"/>
                    </a:lnTo>
                    <a:lnTo>
                      <a:pt x="188" y="1560"/>
                    </a:lnTo>
                    <a:lnTo>
                      <a:pt x="172" y="1534"/>
                    </a:lnTo>
                    <a:lnTo>
                      <a:pt x="156" y="1506"/>
                    </a:lnTo>
                    <a:lnTo>
                      <a:pt x="140" y="1472"/>
                    </a:lnTo>
                    <a:lnTo>
                      <a:pt x="128" y="1438"/>
                    </a:lnTo>
                    <a:lnTo>
                      <a:pt x="124" y="1420"/>
                    </a:lnTo>
                    <a:lnTo>
                      <a:pt x="120" y="1404"/>
                    </a:lnTo>
                    <a:lnTo>
                      <a:pt x="120" y="1388"/>
                    </a:lnTo>
                    <a:lnTo>
                      <a:pt x="122" y="1374"/>
                    </a:lnTo>
                    <a:lnTo>
                      <a:pt x="126" y="1362"/>
                    </a:lnTo>
                    <a:lnTo>
                      <a:pt x="134" y="1354"/>
                    </a:lnTo>
                    <a:lnTo>
                      <a:pt x="130" y="1350"/>
                    </a:lnTo>
                    <a:lnTo>
                      <a:pt x="116" y="1344"/>
                    </a:lnTo>
                    <a:lnTo>
                      <a:pt x="96" y="1338"/>
                    </a:lnTo>
                    <a:lnTo>
                      <a:pt x="86" y="1336"/>
                    </a:lnTo>
                    <a:lnTo>
                      <a:pt x="74" y="1336"/>
                    </a:lnTo>
                    <a:lnTo>
                      <a:pt x="62" y="1338"/>
                    </a:lnTo>
                    <a:lnTo>
                      <a:pt x="50" y="1344"/>
                    </a:lnTo>
                    <a:lnTo>
                      <a:pt x="40" y="1352"/>
                    </a:lnTo>
                    <a:lnTo>
                      <a:pt x="30" y="1364"/>
                    </a:lnTo>
                    <a:lnTo>
                      <a:pt x="20" y="1380"/>
                    </a:lnTo>
                    <a:lnTo>
                      <a:pt x="12" y="1400"/>
                    </a:lnTo>
                    <a:lnTo>
                      <a:pt x="6" y="1426"/>
                    </a:lnTo>
                    <a:lnTo>
                      <a:pt x="2" y="1458"/>
                    </a:lnTo>
                    <a:lnTo>
                      <a:pt x="0" y="1442"/>
                    </a:lnTo>
                    <a:lnTo>
                      <a:pt x="2" y="1424"/>
                    </a:lnTo>
                    <a:lnTo>
                      <a:pt x="6" y="1404"/>
                    </a:lnTo>
                    <a:lnTo>
                      <a:pt x="10" y="1394"/>
                    </a:lnTo>
                    <a:lnTo>
                      <a:pt x="16" y="1382"/>
                    </a:lnTo>
                    <a:lnTo>
                      <a:pt x="22" y="1372"/>
                    </a:lnTo>
                    <a:lnTo>
                      <a:pt x="30" y="1364"/>
                    </a:lnTo>
                    <a:lnTo>
                      <a:pt x="40" y="1354"/>
                    </a:lnTo>
                    <a:lnTo>
                      <a:pt x="52" y="1346"/>
                    </a:lnTo>
                    <a:lnTo>
                      <a:pt x="64" y="1340"/>
                    </a:lnTo>
                    <a:lnTo>
                      <a:pt x="80" y="1336"/>
                    </a:lnTo>
                    <a:lnTo>
                      <a:pt x="70" y="1274"/>
                    </a:lnTo>
                    <a:lnTo>
                      <a:pt x="62" y="1210"/>
                    </a:lnTo>
                    <a:lnTo>
                      <a:pt x="56" y="1136"/>
                    </a:lnTo>
                    <a:lnTo>
                      <a:pt x="54" y="1098"/>
                    </a:lnTo>
                    <a:lnTo>
                      <a:pt x="56" y="1060"/>
                    </a:lnTo>
                    <a:lnTo>
                      <a:pt x="58" y="1024"/>
                    </a:lnTo>
                    <a:lnTo>
                      <a:pt x="62" y="992"/>
                    </a:lnTo>
                    <a:lnTo>
                      <a:pt x="70" y="962"/>
                    </a:lnTo>
                    <a:lnTo>
                      <a:pt x="74" y="950"/>
                    </a:lnTo>
                    <a:lnTo>
                      <a:pt x="80" y="938"/>
                    </a:lnTo>
                    <a:lnTo>
                      <a:pt x="86" y="928"/>
                    </a:lnTo>
                    <a:lnTo>
                      <a:pt x="94" y="922"/>
                    </a:lnTo>
                    <a:lnTo>
                      <a:pt x="102" y="916"/>
                    </a:lnTo>
                    <a:lnTo>
                      <a:pt x="112" y="912"/>
                    </a:lnTo>
                    <a:lnTo>
                      <a:pt x="118" y="912"/>
                    </a:lnTo>
                    <a:lnTo>
                      <a:pt x="124" y="914"/>
                    </a:lnTo>
                    <a:lnTo>
                      <a:pt x="132" y="918"/>
                    </a:lnTo>
                    <a:lnTo>
                      <a:pt x="140" y="922"/>
                    </a:lnTo>
                    <a:lnTo>
                      <a:pt x="146" y="930"/>
                    </a:lnTo>
                    <a:lnTo>
                      <a:pt x="152" y="940"/>
                    </a:lnTo>
                    <a:lnTo>
                      <a:pt x="154" y="954"/>
                    </a:lnTo>
                    <a:lnTo>
                      <a:pt x="152" y="980"/>
                    </a:lnTo>
                    <a:lnTo>
                      <a:pt x="152" y="1008"/>
                    </a:lnTo>
                    <a:lnTo>
                      <a:pt x="154" y="1040"/>
                    </a:lnTo>
                    <a:lnTo>
                      <a:pt x="158" y="1056"/>
                    </a:lnTo>
                    <a:lnTo>
                      <a:pt x="162" y="1072"/>
                    </a:lnTo>
                    <a:lnTo>
                      <a:pt x="168" y="1088"/>
                    </a:lnTo>
                    <a:lnTo>
                      <a:pt x="178" y="1102"/>
                    </a:lnTo>
                    <a:lnTo>
                      <a:pt x="188" y="1112"/>
                    </a:lnTo>
                    <a:lnTo>
                      <a:pt x="200" y="1122"/>
                    </a:lnTo>
                    <a:lnTo>
                      <a:pt x="216" y="1130"/>
                    </a:lnTo>
                    <a:lnTo>
                      <a:pt x="234" y="1132"/>
                    </a:lnTo>
                    <a:lnTo>
                      <a:pt x="244" y="1120"/>
                    </a:lnTo>
                    <a:lnTo>
                      <a:pt x="252" y="1104"/>
                    </a:lnTo>
                    <a:lnTo>
                      <a:pt x="262" y="1082"/>
                    </a:lnTo>
                    <a:lnTo>
                      <a:pt x="270" y="1052"/>
                    </a:lnTo>
                    <a:lnTo>
                      <a:pt x="274" y="1036"/>
                    </a:lnTo>
                    <a:lnTo>
                      <a:pt x="276" y="1016"/>
                    </a:lnTo>
                    <a:lnTo>
                      <a:pt x="278" y="996"/>
                    </a:lnTo>
                    <a:lnTo>
                      <a:pt x="278" y="972"/>
                    </a:lnTo>
                    <a:lnTo>
                      <a:pt x="278" y="948"/>
                    </a:lnTo>
                    <a:lnTo>
                      <a:pt x="274" y="922"/>
                    </a:lnTo>
                    <a:lnTo>
                      <a:pt x="280" y="910"/>
                    </a:lnTo>
                    <a:lnTo>
                      <a:pt x="294" y="886"/>
                    </a:lnTo>
                    <a:lnTo>
                      <a:pt x="316" y="848"/>
                    </a:lnTo>
                    <a:lnTo>
                      <a:pt x="346" y="804"/>
                    </a:lnTo>
                    <a:lnTo>
                      <a:pt x="364" y="780"/>
                    </a:lnTo>
                    <a:lnTo>
                      <a:pt x="386" y="754"/>
                    </a:lnTo>
                    <a:lnTo>
                      <a:pt x="408" y="730"/>
                    </a:lnTo>
                    <a:lnTo>
                      <a:pt x="432" y="706"/>
                    </a:lnTo>
                    <a:lnTo>
                      <a:pt x="458" y="682"/>
                    </a:lnTo>
                    <a:lnTo>
                      <a:pt x="484" y="658"/>
                    </a:lnTo>
                    <a:lnTo>
                      <a:pt x="514" y="638"/>
                    </a:lnTo>
                    <a:lnTo>
                      <a:pt x="546" y="618"/>
                    </a:lnTo>
                    <a:lnTo>
                      <a:pt x="578" y="602"/>
                    </a:lnTo>
                    <a:lnTo>
                      <a:pt x="614" y="588"/>
                    </a:lnTo>
                    <a:lnTo>
                      <a:pt x="622" y="588"/>
                    </a:lnTo>
                    <a:lnTo>
                      <a:pt x="640" y="590"/>
                    </a:lnTo>
                    <a:lnTo>
                      <a:pt x="652" y="592"/>
                    </a:lnTo>
                    <a:lnTo>
                      <a:pt x="660" y="596"/>
                    </a:lnTo>
                    <a:lnTo>
                      <a:pt x="668" y="600"/>
                    </a:lnTo>
                    <a:lnTo>
                      <a:pt x="672" y="608"/>
                    </a:lnTo>
                    <a:lnTo>
                      <a:pt x="658" y="596"/>
                    </a:lnTo>
                    <a:lnTo>
                      <a:pt x="646" y="584"/>
                    </a:lnTo>
                    <a:lnTo>
                      <a:pt x="640" y="578"/>
                    </a:lnTo>
                    <a:lnTo>
                      <a:pt x="636" y="570"/>
                    </a:lnTo>
                    <a:lnTo>
                      <a:pt x="634" y="562"/>
                    </a:lnTo>
                    <a:lnTo>
                      <a:pt x="636" y="556"/>
                    </a:lnTo>
                    <a:lnTo>
                      <a:pt x="638" y="550"/>
                    </a:lnTo>
                    <a:lnTo>
                      <a:pt x="644" y="542"/>
                    </a:lnTo>
                    <a:lnTo>
                      <a:pt x="656" y="538"/>
                    </a:lnTo>
                    <a:lnTo>
                      <a:pt x="670" y="532"/>
                    </a:lnTo>
                    <a:lnTo>
                      <a:pt x="692" y="530"/>
                    </a:lnTo>
                    <a:lnTo>
                      <a:pt x="718" y="528"/>
                    </a:lnTo>
                    <a:lnTo>
                      <a:pt x="724" y="528"/>
                    </a:lnTo>
                    <a:lnTo>
                      <a:pt x="740" y="534"/>
                    </a:lnTo>
                    <a:lnTo>
                      <a:pt x="750" y="540"/>
                    </a:lnTo>
                    <a:lnTo>
                      <a:pt x="760" y="548"/>
                    </a:lnTo>
                    <a:lnTo>
                      <a:pt x="770" y="558"/>
                    </a:lnTo>
                    <a:lnTo>
                      <a:pt x="778" y="570"/>
                    </a:lnTo>
                    <a:lnTo>
                      <a:pt x="768" y="558"/>
                    </a:lnTo>
                    <a:lnTo>
                      <a:pt x="758" y="546"/>
                    </a:lnTo>
                    <a:lnTo>
                      <a:pt x="750" y="532"/>
                    </a:lnTo>
                    <a:lnTo>
                      <a:pt x="748" y="524"/>
                    </a:lnTo>
                    <a:lnTo>
                      <a:pt x="746" y="514"/>
                    </a:lnTo>
                    <a:lnTo>
                      <a:pt x="746" y="506"/>
                    </a:lnTo>
                    <a:lnTo>
                      <a:pt x="748" y="496"/>
                    </a:lnTo>
                    <a:lnTo>
                      <a:pt x="750" y="488"/>
                    </a:lnTo>
                    <a:lnTo>
                      <a:pt x="758" y="480"/>
                    </a:lnTo>
                    <a:lnTo>
                      <a:pt x="766" y="470"/>
                    </a:lnTo>
                    <a:lnTo>
                      <a:pt x="778" y="464"/>
                    </a:lnTo>
                    <a:lnTo>
                      <a:pt x="792" y="472"/>
                    </a:lnTo>
                    <a:lnTo>
                      <a:pt x="808" y="482"/>
                    </a:lnTo>
                    <a:lnTo>
                      <a:pt x="826" y="494"/>
                    </a:lnTo>
                    <a:lnTo>
                      <a:pt x="848" y="502"/>
                    </a:lnTo>
                    <a:lnTo>
                      <a:pt x="870" y="510"/>
                    </a:lnTo>
                    <a:lnTo>
                      <a:pt x="880" y="512"/>
                    </a:lnTo>
                    <a:lnTo>
                      <a:pt x="890" y="514"/>
                    </a:lnTo>
                    <a:lnTo>
                      <a:pt x="900" y="512"/>
                    </a:lnTo>
                    <a:lnTo>
                      <a:pt x="910" y="510"/>
                    </a:lnTo>
                    <a:lnTo>
                      <a:pt x="898" y="510"/>
                    </a:lnTo>
                    <a:lnTo>
                      <a:pt x="872" y="506"/>
                    </a:lnTo>
                    <a:lnTo>
                      <a:pt x="856" y="502"/>
                    </a:lnTo>
                    <a:lnTo>
                      <a:pt x="838" y="496"/>
                    </a:lnTo>
                    <a:lnTo>
                      <a:pt x="820" y="488"/>
                    </a:lnTo>
                    <a:lnTo>
                      <a:pt x="802" y="476"/>
                    </a:lnTo>
                    <a:lnTo>
                      <a:pt x="786" y="460"/>
                    </a:lnTo>
                    <a:lnTo>
                      <a:pt x="780" y="452"/>
                    </a:lnTo>
                    <a:lnTo>
                      <a:pt x="774" y="442"/>
                    </a:lnTo>
                    <a:lnTo>
                      <a:pt x="768" y="430"/>
                    </a:lnTo>
                    <a:lnTo>
                      <a:pt x="766" y="418"/>
                    </a:lnTo>
                    <a:lnTo>
                      <a:pt x="762" y="404"/>
                    </a:lnTo>
                    <a:lnTo>
                      <a:pt x="760" y="390"/>
                    </a:lnTo>
                    <a:lnTo>
                      <a:pt x="760" y="374"/>
                    </a:lnTo>
                    <a:lnTo>
                      <a:pt x="762" y="356"/>
                    </a:lnTo>
                    <a:lnTo>
                      <a:pt x="766" y="336"/>
                    </a:lnTo>
                    <a:lnTo>
                      <a:pt x="770" y="316"/>
                    </a:lnTo>
                    <a:lnTo>
                      <a:pt x="778" y="294"/>
                    </a:lnTo>
                    <a:lnTo>
                      <a:pt x="786" y="270"/>
                    </a:lnTo>
                    <a:lnTo>
                      <a:pt x="798" y="244"/>
                    </a:lnTo>
                    <a:lnTo>
                      <a:pt x="810" y="218"/>
                    </a:lnTo>
                    <a:lnTo>
                      <a:pt x="818" y="194"/>
                    </a:lnTo>
                    <a:lnTo>
                      <a:pt x="822" y="170"/>
                    </a:lnTo>
                    <a:lnTo>
                      <a:pt x="826" y="138"/>
                    </a:lnTo>
                    <a:lnTo>
                      <a:pt x="828" y="104"/>
                    </a:lnTo>
                    <a:lnTo>
                      <a:pt x="828" y="86"/>
                    </a:lnTo>
                    <a:lnTo>
                      <a:pt x="826" y="68"/>
                    </a:lnTo>
                    <a:lnTo>
                      <a:pt x="822" y="48"/>
                    </a:lnTo>
                    <a:lnTo>
                      <a:pt x="816" y="32"/>
                    </a:lnTo>
                    <a:lnTo>
                      <a:pt x="808" y="14"/>
                    </a:lnTo>
                    <a:lnTo>
                      <a:pt x="798" y="0"/>
                    </a:lnTo>
                  </a:path>
                </a:pathLst>
              </a:custGeom>
              <a:noFill/>
              <a:ln w="19050">
                <a:solidFill>
                  <a:srgbClr val="01010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" name="Freeform 555"/>
              <p:cNvSpPr>
                <a:spLocks/>
              </p:cNvSpPr>
              <p:nvPr/>
            </p:nvSpPr>
            <p:spPr bwMode="auto">
              <a:xfrm>
                <a:off x="2989" y="891"/>
                <a:ext cx="1924" cy="2062"/>
              </a:xfrm>
              <a:custGeom>
                <a:avLst/>
                <a:gdLst>
                  <a:gd name="T0" fmla="*/ 34 w 1924"/>
                  <a:gd name="T1" fmla="*/ 100 h 2062"/>
                  <a:gd name="T2" fmla="*/ 18 w 1924"/>
                  <a:gd name="T3" fmla="*/ 164 h 2062"/>
                  <a:gd name="T4" fmla="*/ 160 w 1924"/>
                  <a:gd name="T5" fmla="*/ 150 h 2062"/>
                  <a:gd name="T6" fmla="*/ 290 w 1924"/>
                  <a:gd name="T7" fmla="*/ 264 h 2062"/>
                  <a:gd name="T8" fmla="*/ 374 w 1924"/>
                  <a:gd name="T9" fmla="*/ 450 h 2062"/>
                  <a:gd name="T10" fmla="*/ 430 w 1924"/>
                  <a:gd name="T11" fmla="*/ 566 h 2062"/>
                  <a:gd name="T12" fmla="*/ 508 w 1924"/>
                  <a:gd name="T13" fmla="*/ 552 h 2062"/>
                  <a:gd name="T14" fmla="*/ 652 w 1924"/>
                  <a:gd name="T15" fmla="*/ 486 h 2062"/>
                  <a:gd name="T16" fmla="*/ 756 w 1924"/>
                  <a:gd name="T17" fmla="*/ 450 h 2062"/>
                  <a:gd name="T18" fmla="*/ 774 w 1924"/>
                  <a:gd name="T19" fmla="*/ 384 h 2062"/>
                  <a:gd name="T20" fmla="*/ 722 w 1924"/>
                  <a:gd name="T21" fmla="*/ 478 h 2062"/>
                  <a:gd name="T22" fmla="*/ 550 w 1924"/>
                  <a:gd name="T23" fmla="*/ 510 h 2062"/>
                  <a:gd name="T24" fmla="*/ 598 w 1924"/>
                  <a:gd name="T25" fmla="*/ 630 h 2062"/>
                  <a:gd name="T26" fmla="*/ 682 w 1924"/>
                  <a:gd name="T27" fmla="*/ 810 h 2062"/>
                  <a:gd name="T28" fmla="*/ 824 w 1924"/>
                  <a:gd name="T29" fmla="*/ 858 h 2062"/>
                  <a:gd name="T30" fmla="*/ 974 w 1924"/>
                  <a:gd name="T31" fmla="*/ 1026 h 2062"/>
                  <a:gd name="T32" fmla="*/ 1164 w 1924"/>
                  <a:gd name="T33" fmla="*/ 1098 h 2062"/>
                  <a:gd name="T34" fmla="*/ 1386 w 1924"/>
                  <a:gd name="T35" fmla="*/ 1132 h 2062"/>
                  <a:gd name="T36" fmla="*/ 1446 w 1924"/>
                  <a:gd name="T37" fmla="*/ 1266 h 2062"/>
                  <a:gd name="T38" fmla="*/ 1454 w 1924"/>
                  <a:gd name="T39" fmla="*/ 1306 h 2062"/>
                  <a:gd name="T40" fmla="*/ 1184 w 1924"/>
                  <a:gd name="T41" fmla="*/ 1496 h 2062"/>
                  <a:gd name="T42" fmla="*/ 1122 w 1924"/>
                  <a:gd name="T43" fmla="*/ 1508 h 2062"/>
                  <a:gd name="T44" fmla="*/ 1090 w 1924"/>
                  <a:gd name="T45" fmla="*/ 1370 h 2062"/>
                  <a:gd name="T46" fmla="*/ 1172 w 1924"/>
                  <a:gd name="T47" fmla="*/ 1274 h 2062"/>
                  <a:gd name="T48" fmla="*/ 1142 w 1924"/>
                  <a:gd name="T49" fmla="*/ 1290 h 2062"/>
                  <a:gd name="T50" fmla="*/ 974 w 1924"/>
                  <a:gd name="T51" fmla="*/ 1334 h 2062"/>
                  <a:gd name="T52" fmla="*/ 858 w 1924"/>
                  <a:gd name="T53" fmla="*/ 1260 h 2062"/>
                  <a:gd name="T54" fmla="*/ 852 w 1924"/>
                  <a:gd name="T55" fmla="*/ 1334 h 2062"/>
                  <a:gd name="T56" fmla="*/ 784 w 1924"/>
                  <a:gd name="T57" fmla="*/ 1384 h 2062"/>
                  <a:gd name="T58" fmla="*/ 620 w 1924"/>
                  <a:gd name="T59" fmla="*/ 1304 h 2062"/>
                  <a:gd name="T60" fmla="*/ 562 w 1924"/>
                  <a:gd name="T61" fmla="*/ 1138 h 2062"/>
                  <a:gd name="T62" fmla="*/ 680 w 1924"/>
                  <a:gd name="T63" fmla="*/ 834 h 2062"/>
                  <a:gd name="T64" fmla="*/ 574 w 1924"/>
                  <a:gd name="T65" fmla="*/ 1070 h 2062"/>
                  <a:gd name="T66" fmla="*/ 580 w 1924"/>
                  <a:gd name="T67" fmla="*/ 1260 h 2062"/>
                  <a:gd name="T68" fmla="*/ 634 w 1924"/>
                  <a:gd name="T69" fmla="*/ 1316 h 2062"/>
                  <a:gd name="T70" fmla="*/ 470 w 1924"/>
                  <a:gd name="T71" fmla="*/ 1244 h 2062"/>
                  <a:gd name="T72" fmla="*/ 356 w 1924"/>
                  <a:gd name="T73" fmla="*/ 1238 h 2062"/>
                  <a:gd name="T74" fmla="*/ 234 w 1924"/>
                  <a:gd name="T75" fmla="*/ 1166 h 2062"/>
                  <a:gd name="T76" fmla="*/ 274 w 1924"/>
                  <a:gd name="T77" fmla="*/ 1172 h 2062"/>
                  <a:gd name="T78" fmla="*/ 366 w 1924"/>
                  <a:gd name="T79" fmla="*/ 1250 h 2062"/>
                  <a:gd name="T80" fmla="*/ 578 w 1924"/>
                  <a:gd name="T81" fmla="*/ 1274 h 2062"/>
                  <a:gd name="T82" fmla="*/ 962 w 1924"/>
                  <a:gd name="T83" fmla="*/ 1618 h 2062"/>
                  <a:gd name="T84" fmla="*/ 1106 w 1924"/>
                  <a:gd name="T85" fmla="*/ 1928 h 2062"/>
                  <a:gd name="T86" fmla="*/ 1114 w 1924"/>
                  <a:gd name="T87" fmla="*/ 2016 h 2062"/>
                  <a:gd name="T88" fmla="*/ 1056 w 1924"/>
                  <a:gd name="T89" fmla="*/ 1776 h 2062"/>
                  <a:gd name="T90" fmla="*/ 1304 w 1924"/>
                  <a:gd name="T91" fmla="*/ 1792 h 2062"/>
                  <a:gd name="T92" fmla="*/ 1346 w 1924"/>
                  <a:gd name="T93" fmla="*/ 1752 h 2062"/>
                  <a:gd name="T94" fmla="*/ 1448 w 1924"/>
                  <a:gd name="T95" fmla="*/ 1816 h 2062"/>
                  <a:gd name="T96" fmla="*/ 1560 w 1924"/>
                  <a:gd name="T97" fmla="*/ 1776 h 2062"/>
                  <a:gd name="T98" fmla="*/ 1400 w 1924"/>
                  <a:gd name="T99" fmla="*/ 1806 h 2062"/>
                  <a:gd name="T100" fmla="*/ 1342 w 1924"/>
                  <a:gd name="T101" fmla="*/ 1788 h 2062"/>
                  <a:gd name="T102" fmla="*/ 1400 w 1924"/>
                  <a:gd name="T103" fmla="*/ 1890 h 2062"/>
                  <a:gd name="T104" fmla="*/ 1600 w 1924"/>
                  <a:gd name="T105" fmla="*/ 1888 h 2062"/>
                  <a:gd name="T106" fmla="*/ 1850 w 1924"/>
                  <a:gd name="T107" fmla="*/ 1898 h 2062"/>
                  <a:gd name="T108" fmla="*/ 1906 w 1924"/>
                  <a:gd name="T109" fmla="*/ 1978 h 2062"/>
                  <a:gd name="T110" fmla="*/ 1808 w 1924"/>
                  <a:gd name="T111" fmla="*/ 2038 h 206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924"/>
                  <a:gd name="T169" fmla="*/ 0 h 2062"/>
                  <a:gd name="T170" fmla="*/ 1924 w 1924"/>
                  <a:gd name="T171" fmla="*/ 2062 h 206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924" h="2062">
                    <a:moveTo>
                      <a:pt x="0" y="0"/>
                    </a:moveTo>
                    <a:lnTo>
                      <a:pt x="0" y="0"/>
                    </a:lnTo>
                    <a:lnTo>
                      <a:pt x="12" y="16"/>
                    </a:lnTo>
                    <a:lnTo>
                      <a:pt x="20" y="34"/>
                    </a:lnTo>
                    <a:lnTo>
                      <a:pt x="30" y="58"/>
                    </a:lnTo>
                    <a:lnTo>
                      <a:pt x="32" y="70"/>
                    </a:lnTo>
                    <a:lnTo>
                      <a:pt x="34" y="84"/>
                    </a:lnTo>
                    <a:lnTo>
                      <a:pt x="34" y="100"/>
                    </a:lnTo>
                    <a:lnTo>
                      <a:pt x="34" y="114"/>
                    </a:lnTo>
                    <a:lnTo>
                      <a:pt x="30" y="130"/>
                    </a:lnTo>
                    <a:lnTo>
                      <a:pt x="22" y="146"/>
                    </a:lnTo>
                    <a:lnTo>
                      <a:pt x="14" y="162"/>
                    </a:lnTo>
                    <a:lnTo>
                      <a:pt x="0" y="178"/>
                    </a:lnTo>
                    <a:lnTo>
                      <a:pt x="8" y="170"/>
                    </a:lnTo>
                    <a:lnTo>
                      <a:pt x="18" y="164"/>
                    </a:lnTo>
                    <a:lnTo>
                      <a:pt x="32" y="156"/>
                    </a:lnTo>
                    <a:lnTo>
                      <a:pt x="50" y="148"/>
                    </a:lnTo>
                    <a:lnTo>
                      <a:pt x="70" y="142"/>
                    </a:lnTo>
                    <a:lnTo>
                      <a:pt x="92" y="140"/>
                    </a:lnTo>
                    <a:lnTo>
                      <a:pt x="118" y="140"/>
                    </a:lnTo>
                    <a:lnTo>
                      <a:pt x="132" y="142"/>
                    </a:lnTo>
                    <a:lnTo>
                      <a:pt x="146" y="146"/>
                    </a:lnTo>
                    <a:lnTo>
                      <a:pt x="160" y="150"/>
                    </a:lnTo>
                    <a:lnTo>
                      <a:pt x="176" y="158"/>
                    </a:lnTo>
                    <a:lnTo>
                      <a:pt x="190" y="166"/>
                    </a:lnTo>
                    <a:lnTo>
                      <a:pt x="206" y="178"/>
                    </a:lnTo>
                    <a:lnTo>
                      <a:pt x="222" y="190"/>
                    </a:lnTo>
                    <a:lnTo>
                      <a:pt x="240" y="204"/>
                    </a:lnTo>
                    <a:lnTo>
                      <a:pt x="256" y="222"/>
                    </a:lnTo>
                    <a:lnTo>
                      <a:pt x="272" y="242"/>
                    </a:lnTo>
                    <a:lnTo>
                      <a:pt x="290" y="264"/>
                    </a:lnTo>
                    <a:lnTo>
                      <a:pt x="308" y="290"/>
                    </a:lnTo>
                    <a:lnTo>
                      <a:pt x="324" y="318"/>
                    </a:lnTo>
                    <a:lnTo>
                      <a:pt x="342" y="350"/>
                    </a:lnTo>
                    <a:lnTo>
                      <a:pt x="360" y="386"/>
                    </a:lnTo>
                    <a:lnTo>
                      <a:pt x="378" y="424"/>
                    </a:lnTo>
                    <a:lnTo>
                      <a:pt x="376" y="430"/>
                    </a:lnTo>
                    <a:lnTo>
                      <a:pt x="374" y="450"/>
                    </a:lnTo>
                    <a:lnTo>
                      <a:pt x="374" y="478"/>
                    </a:lnTo>
                    <a:lnTo>
                      <a:pt x="376" y="492"/>
                    </a:lnTo>
                    <a:lnTo>
                      <a:pt x="380" y="508"/>
                    </a:lnTo>
                    <a:lnTo>
                      <a:pt x="384" y="522"/>
                    </a:lnTo>
                    <a:lnTo>
                      <a:pt x="392" y="536"/>
                    </a:lnTo>
                    <a:lnTo>
                      <a:pt x="402" y="548"/>
                    </a:lnTo>
                    <a:lnTo>
                      <a:pt x="414" y="558"/>
                    </a:lnTo>
                    <a:lnTo>
                      <a:pt x="430" y="566"/>
                    </a:lnTo>
                    <a:lnTo>
                      <a:pt x="450" y="570"/>
                    </a:lnTo>
                    <a:lnTo>
                      <a:pt x="474" y="572"/>
                    </a:lnTo>
                    <a:lnTo>
                      <a:pt x="502" y="568"/>
                    </a:lnTo>
                    <a:lnTo>
                      <a:pt x="500" y="568"/>
                    </a:lnTo>
                    <a:lnTo>
                      <a:pt x="502" y="564"/>
                    </a:lnTo>
                    <a:lnTo>
                      <a:pt x="508" y="552"/>
                    </a:lnTo>
                    <a:lnTo>
                      <a:pt x="518" y="540"/>
                    </a:lnTo>
                    <a:lnTo>
                      <a:pt x="530" y="528"/>
                    </a:lnTo>
                    <a:lnTo>
                      <a:pt x="546" y="516"/>
                    </a:lnTo>
                    <a:lnTo>
                      <a:pt x="566" y="504"/>
                    </a:lnTo>
                    <a:lnTo>
                      <a:pt x="590" y="496"/>
                    </a:lnTo>
                    <a:lnTo>
                      <a:pt x="618" y="490"/>
                    </a:lnTo>
                    <a:lnTo>
                      <a:pt x="652" y="486"/>
                    </a:lnTo>
                    <a:lnTo>
                      <a:pt x="658" y="488"/>
                    </a:lnTo>
                    <a:lnTo>
                      <a:pt x="674" y="486"/>
                    </a:lnTo>
                    <a:lnTo>
                      <a:pt x="698" y="484"/>
                    </a:lnTo>
                    <a:lnTo>
                      <a:pt x="710" y="480"/>
                    </a:lnTo>
                    <a:lnTo>
                      <a:pt x="722" y="476"/>
                    </a:lnTo>
                    <a:lnTo>
                      <a:pt x="736" y="470"/>
                    </a:lnTo>
                    <a:lnTo>
                      <a:pt x="746" y="460"/>
                    </a:lnTo>
                    <a:lnTo>
                      <a:pt x="756" y="450"/>
                    </a:lnTo>
                    <a:lnTo>
                      <a:pt x="764" y="438"/>
                    </a:lnTo>
                    <a:lnTo>
                      <a:pt x="770" y="422"/>
                    </a:lnTo>
                    <a:lnTo>
                      <a:pt x="772" y="402"/>
                    </a:lnTo>
                    <a:lnTo>
                      <a:pt x="770" y="380"/>
                    </a:lnTo>
                    <a:lnTo>
                      <a:pt x="766" y="354"/>
                    </a:lnTo>
                    <a:lnTo>
                      <a:pt x="772" y="368"/>
                    </a:lnTo>
                    <a:lnTo>
                      <a:pt x="774" y="384"/>
                    </a:lnTo>
                    <a:lnTo>
                      <a:pt x="776" y="404"/>
                    </a:lnTo>
                    <a:lnTo>
                      <a:pt x="774" y="414"/>
                    </a:lnTo>
                    <a:lnTo>
                      <a:pt x="772" y="424"/>
                    </a:lnTo>
                    <a:lnTo>
                      <a:pt x="768" y="436"/>
                    </a:lnTo>
                    <a:lnTo>
                      <a:pt x="760" y="446"/>
                    </a:lnTo>
                    <a:lnTo>
                      <a:pt x="750" y="458"/>
                    </a:lnTo>
                    <a:lnTo>
                      <a:pt x="738" y="468"/>
                    </a:lnTo>
                    <a:lnTo>
                      <a:pt x="722" y="478"/>
                    </a:lnTo>
                    <a:lnTo>
                      <a:pt x="704" y="486"/>
                    </a:lnTo>
                    <a:lnTo>
                      <a:pt x="678" y="486"/>
                    </a:lnTo>
                    <a:lnTo>
                      <a:pt x="650" y="486"/>
                    </a:lnTo>
                    <a:lnTo>
                      <a:pt x="616" y="490"/>
                    </a:lnTo>
                    <a:lnTo>
                      <a:pt x="582" y="498"/>
                    </a:lnTo>
                    <a:lnTo>
                      <a:pt x="566" y="504"/>
                    </a:lnTo>
                    <a:lnTo>
                      <a:pt x="550" y="510"/>
                    </a:lnTo>
                    <a:lnTo>
                      <a:pt x="536" y="518"/>
                    </a:lnTo>
                    <a:lnTo>
                      <a:pt x="524" y="528"/>
                    </a:lnTo>
                    <a:lnTo>
                      <a:pt x="514" y="540"/>
                    </a:lnTo>
                    <a:lnTo>
                      <a:pt x="508" y="552"/>
                    </a:lnTo>
                    <a:lnTo>
                      <a:pt x="536" y="574"/>
                    </a:lnTo>
                    <a:lnTo>
                      <a:pt x="564" y="598"/>
                    </a:lnTo>
                    <a:lnTo>
                      <a:pt x="598" y="630"/>
                    </a:lnTo>
                    <a:lnTo>
                      <a:pt x="614" y="648"/>
                    </a:lnTo>
                    <a:lnTo>
                      <a:pt x="630" y="668"/>
                    </a:lnTo>
                    <a:lnTo>
                      <a:pt x="644" y="688"/>
                    </a:lnTo>
                    <a:lnTo>
                      <a:pt x="658" y="712"/>
                    </a:lnTo>
                    <a:lnTo>
                      <a:pt x="668" y="734"/>
                    </a:lnTo>
                    <a:lnTo>
                      <a:pt x="676" y="758"/>
                    </a:lnTo>
                    <a:lnTo>
                      <a:pt x="682" y="784"/>
                    </a:lnTo>
                    <a:lnTo>
                      <a:pt x="682" y="810"/>
                    </a:lnTo>
                    <a:lnTo>
                      <a:pt x="702" y="812"/>
                    </a:lnTo>
                    <a:lnTo>
                      <a:pt x="722" y="816"/>
                    </a:lnTo>
                    <a:lnTo>
                      <a:pt x="748" y="822"/>
                    </a:lnTo>
                    <a:lnTo>
                      <a:pt x="774" y="832"/>
                    </a:lnTo>
                    <a:lnTo>
                      <a:pt x="800" y="844"/>
                    </a:lnTo>
                    <a:lnTo>
                      <a:pt x="812" y="850"/>
                    </a:lnTo>
                    <a:lnTo>
                      <a:pt x="824" y="858"/>
                    </a:lnTo>
                    <a:lnTo>
                      <a:pt x="834" y="868"/>
                    </a:lnTo>
                    <a:lnTo>
                      <a:pt x="842" y="876"/>
                    </a:lnTo>
                    <a:lnTo>
                      <a:pt x="866" y="910"/>
                    </a:lnTo>
                    <a:lnTo>
                      <a:pt x="894" y="946"/>
                    </a:lnTo>
                    <a:lnTo>
                      <a:pt x="930" y="986"/>
                    </a:lnTo>
                    <a:lnTo>
                      <a:pt x="952" y="1006"/>
                    </a:lnTo>
                    <a:lnTo>
                      <a:pt x="974" y="1026"/>
                    </a:lnTo>
                    <a:lnTo>
                      <a:pt x="996" y="1044"/>
                    </a:lnTo>
                    <a:lnTo>
                      <a:pt x="1022" y="1062"/>
                    </a:lnTo>
                    <a:lnTo>
                      <a:pt x="1048" y="1076"/>
                    </a:lnTo>
                    <a:lnTo>
                      <a:pt x="1074" y="1088"/>
                    </a:lnTo>
                    <a:lnTo>
                      <a:pt x="1100" y="1096"/>
                    </a:lnTo>
                    <a:lnTo>
                      <a:pt x="1126" y="1100"/>
                    </a:lnTo>
                    <a:lnTo>
                      <a:pt x="1164" y="1098"/>
                    </a:lnTo>
                    <a:lnTo>
                      <a:pt x="1202" y="1096"/>
                    </a:lnTo>
                    <a:lnTo>
                      <a:pt x="1246" y="1098"/>
                    </a:lnTo>
                    <a:lnTo>
                      <a:pt x="1292" y="1102"/>
                    </a:lnTo>
                    <a:lnTo>
                      <a:pt x="1316" y="1104"/>
                    </a:lnTo>
                    <a:lnTo>
                      <a:pt x="1336" y="1110"/>
                    </a:lnTo>
                    <a:lnTo>
                      <a:pt x="1356" y="1116"/>
                    </a:lnTo>
                    <a:lnTo>
                      <a:pt x="1372" y="1122"/>
                    </a:lnTo>
                    <a:lnTo>
                      <a:pt x="1386" y="1132"/>
                    </a:lnTo>
                    <a:lnTo>
                      <a:pt x="1396" y="1142"/>
                    </a:lnTo>
                    <a:lnTo>
                      <a:pt x="1404" y="1158"/>
                    </a:lnTo>
                    <a:lnTo>
                      <a:pt x="1414" y="1176"/>
                    </a:lnTo>
                    <a:lnTo>
                      <a:pt x="1426" y="1198"/>
                    </a:lnTo>
                    <a:lnTo>
                      <a:pt x="1436" y="1224"/>
                    </a:lnTo>
                    <a:lnTo>
                      <a:pt x="1442" y="1252"/>
                    </a:lnTo>
                    <a:lnTo>
                      <a:pt x="1446" y="1266"/>
                    </a:lnTo>
                    <a:lnTo>
                      <a:pt x="1446" y="1280"/>
                    </a:lnTo>
                    <a:lnTo>
                      <a:pt x="1446" y="1292"/>
                    </a:lnTo>
                    <a:lnTo>
                      <a:pt x="1446" y="1306"/>
                    </a:lnTo>
                    <a:lnTo>
                      <a:pt x="1456" y="1308"/>
                    </a:lnTo>
                    <a:lnTo>
                      <a:pt x="1502" y="1324"/>
                    </a:lnTo>
                    <a:lnTo>
                      <a:pt x="1454" y="1306"/>
                    </a:lnTo>
                    <a:lnTo>
                      <a:pt x="1408" y="1334"/>
                    </a:lnTo>
                    <a:lnTo>
                      <a:pt x="1360" y="1362"/>
                    </a:lnTo>
                    <a:lnTo>
                      <a:pt x="1306" y="1398"/>
                    </a:lnTo>
                    <a:lnTo>
                      <a:pt x="1252" y="1438"/>
                    </a:lnTo>
                    <a:lnTo>
                      <a:pt x="1226" y="1458"/>
                    </a:lnTo>
                    <a:lnTo>
                      <a:pt x="1204" y="1478"/>
                    </a:lnTo>
                    <a:lnTo>
                      <a:pt x="1184" y="1496"/>
                    </a:lnTo>
                    <a:lnTo>
                      <a:pt x="1170" y="1514"/>
                    </a:lnTo>
                    <a:lnTo>
                      <a:pt x="1160" y="1530"/>
                    </a:lnTo>
                    <a:lnTo>
                      <a:pt x="1158" y="1536"/>
                    </a:lnTo>
                    <a:lnTo>
                      <a:pt x="1158" y="1544"/>
                    </a:lnTo>
                    <a:lnTo>
                      <a:pt x="1150" y="1538"/>
                    </a:lnTo>
                    <a:lnTo>
                      <a:pt x="1132" y="1520"/>
                    </a:lnTo>
                    <a:lnTo>
                      <a:pt x="1122" y="1508"/>
                    </a:lnTo>
                    <a:lnTo>
                      <a:pt x="1112" y="1492"/>
                    </a:lnTo>
                    <a:lnTo>
                      <a:pt x="1102" y="1476"/>
                    </a:lnTo>
                    <a:lnTo>
                      <a:pt x="1094" y="1458"/>
                    </a:lnTo>
                    <a:lnTo>
                      <a:pt x="1086" y="1438"/>
                    </a:lnTo>
                    <a:lnTo>
                      <a:pt x="1084" y="1416"/>
                    </a:lnTo>
                    <a:lnTo>
                      <a:pt x="1084" y="1394"/>
                    </a:lnTo>
                    <a:lnTo>
                      <a:pt x="1086" y="1382"/>
                    </a:lnTo>
                    <a:lnTo>
                      <a:pt x="1090" y="1370"/>
                    </a:lnTo>
                    <a:lnTo>
                      <a:pt x="1094" y="1360"/>
                    </a:lnTo>
                    <a:lnTo>
                      <a:pt x="1100" y="1346"/>
                    </a:lnTo>
                    <a:lnTo>
                      <a:pt x="1108" y="1334"/>
                    </a:lnTo>
                    <a:lnTo>
                      <a:pt x="1116" y="1322"/>
                    </a:lnTo>
                    <a:lnTo>
                      <a:pt x="1128" y="1310"/>
                    </a:lnTo>
                    <a:lnTo>
                      <a:pt x="1140" y="1298"/>
                    </a:lnTo>
                    <a:lnTo>
                      <a:pt x="1156" y="1286"/>
                    </a:lnTo>
                    <a:lnTo>
                      <a:pt x="1172" y="1274"/>
                    </a:lnTo>
                    <a:lnTo>
                      <a:pt x="1254" y="1216"/>
                    </a:lnTo>
                    <a:lnTo>
                      <a:pt x="1258" y="1214"/>
                    </a:lnTo>
                    <a:lnTo>
                      <a:pt x="1246" y="1220"/>
                    </a:lnTo>
                    <a:lnTo>
                      <a:pt x="1174" y="1264"/>
                    </a:lnTo>
                    <a:lnTo>
                      <a:pt x="1166" y="1272"/>
                    </a:lnTo>
                    <a:lnTo>
                      <a:pt x="1142" y="1290"/>
                    </a:lnTo>
                    <a:lnTo>
                      <a:pt x="1124" y="1302"/>
                    </a:lnTo>
                    <a:lnTo>
                      <a:pt x="1104" y="1312"/>
                    </a:lnTo>
                    <a:lnTo>
                      <a:pt x="1080" y="1322"/>
                    </a:lnTo>
                    <a:lnTo>
                      <a:pt x="1056" y="1330"/>
                    </a:lnTo>
                    <a:lnTo>
                      <a:pt x="1030" y="1334"/>
                    </a:lnTo>
                    <a:lnTo>
                      <a:pt x="1002" y="1336"/>
                    </a:lnTo>
                    <a:lnTo>
                      <a:pt x="988" y="1336"/>
                    </a:lnTo>
                    <a:lnTo>
                      <a:pt x="974" y="1334"/>
                    </a:lnTo>
                    <a:lnTo>
                      <a:pt x="958" y="1330"/>
                    </a:lnTo>
                    <a:lnTo>
                      <a:pt x="944" y="1326"/>
                    </a:lnTo>
                    <a:lnTo>
                      <a:pt x="930" y="1320"/>
                    </a:lnTo>
                    <a:lnTo>
                      <a:pt x="914" y="1310"/>
                    </a:lnTo>
                    <a:lnTo>
                      <a:pt x="900" y="1302"/>
                    </a:lnTo>
                    <a:lnTo>
                      <a:pt x="886" y="1290"/>
                    </a:lnTo>
                    <a:lnTo>
                      <a:pt x="872" y="1276"/>
                    </a:lnTo>
                    <a:lnTo>
                      <a:pt x="858" y="1260"/>
                    </a:lnTo>
                    <a:lnTo>
                      <a:pt x="844" y="1242"/>
                    </a:lnTo>
                    <a:lnTo>
                      <a:pt x="830" y="1222"/>
                    </a:lnTo>
                    <a:lnTo>
                      <a:pt x="840" y="1246"/>
                    </a:lnTo>
                    <a:lnTo>
                      <a:pt x="846" y="1272"/>
                    </a:lnTo>
                    <a:lnTo>
                      <a:pt x="852" y="1304"/>
                    </a:lnTo>
                    <a:lnTo>
                      <a:pt x="852" y="1318"/>
                    </a:lnTo>
                    <a:lnTo>
                      <a:pt x="852" y="1334"/>
                    </a:lnTo>
                    <a:lnTo>
                      <a:pt x="850" y="1348"/>
                    </a:lnTo>
                    <a:lnTo>
                      <a:pt x="846" y="1360"/>
                    </a:lnTo>
                    <a:lnTo>
                      <a:pt x="840" y="1370"/>
                    </a:lnTo>
                    <a:lnTo>
                      <a:pt x="830" y="1380"/>
                    </a:lnTo>
                    <a:lnTo>
                      <a:pt x="818" y="1384"/>
                    </a:lnTo>
                    <a:lnTo>
                      <a:pt x="802" y="1388"/>
                    </a:lnTo>
                    <a:lnTo>
                      <a:pt x="784" y="1384"/>
                    </a:lnTo>
                    <a:lnTo>
                      <a:pt x="762" y="1380"/>
                    </a:lnTo>
                    <a:lnTo>
                      <a:pt x="738" y="1374"/>
                    </a:lnTo>
                    <a:lnTo>
                      <a:pt x="708" y="1364"/>
                    </a:lnTo>
                    <a:lnTo>
                      <a:pt x="678" y="1348"/>
                    </a:lnTo>
                    <a:lnTo>
                      <a:pt x="662" y="1340"/>
                    </a:lnTo>
                    <a:lnTo>
                      <a:pt x="648" y="1330"/>
                    </a:lnTo>
                    <a:lnTo>
                      <a:pt x="634" y="1318"/>
                    </a:lnTo>
                    <a:lnTo>
                      <a:pt x="620" y="1304"/>
                    </a:lnTo>
                    <a:lnTo>
                      <a:pt x="606" y="1290"/>
                    </a:lnTo>
                    <a:lnTo>
                      <a:pt x="596" y="1274"/>
                    </a:lnTo>
                    <a:lnTo>
                      <a:pt x="584" y="1256"/>
                    </a:lnTo>
                    <a:lnTo>
                      <a:pt x="576" y="1236"/>
                    </a:lnTo>
                    <a:lnTo>
                      <a:pt x="570" y="1214"/>
                    </a:lnTo>
                    <a:lnTo>
                      <a:pt x="564" y="1192"/>
                    </a:lnTo>
                    <a:lnTo>
                      <a:pt x="562" y="1166"/>
                    </a:lnTo>
                    <a:lnTo>
                      <a:pt x="562" y="1138"/>
                    </a:lnTo>
                    <a:lnTo>
                      <a:pt x="566" y="1108"/>
                    </a:lnTo>
                    <a:lnTo>
                      <a:pt x="570" y="1076"/>
                    </a:lnTo>
                    <a:lnTo>
                      <a:pt x="580" y="1042"/>
                    </a:lnTo>
                    <a:lnTo>
                      <a:pt x="592" y="1006"/>
                    </a:lnTo>
                    <a:lnTo>
                      <a:pt x="608" y="966"/>
                    </a:lnTo>
                    <a:lnTo>
                      <a:pt x="628" y="924"/>
                    </a:lnTo>
                    <a:lnTo>
                      <a:pt x="652" y="880"/>
                    </a:lnTo>
                    <a:lnTo>
                      <a:pt x="680" y="834"/>
                    </a:lnTo>
                    <a:lnTo>
                      <a:pt x="670" y="850"/>
                    </a:lnTo>
                    <a:lnTo>
                      <a:pt x="646" y="892"/>
                    </a:lnTo>
                    <a:lnTo>
                      <a:pt x="632" y="922"/>
                    </a:lnTo>
                    <a:lnTo>
                      <a:pt x="616" y="954"/>
                    </a:lnTo>
                    <a:lnTo>
                      <a:pt x="600" y="992"/>
                    </a:lnTo>
                    <a:lnTo>
                      <a:pt x="586" y="1030"/>
                    </a:lnTo>
                    <a:lnTo>
                      <a:pt x="574" y="1070"/>
                    </a:lnTo>
                    <a:lnTo>
                      <a:pt x="566" y="1110"/>
                    </a:lnTo>
                    <a:lnTo>
                      <a:pt x="560" y="1152"/>
                    </a:lnTo>
                    <a:lnTo>
                      <a:pt x="560" y="1170"/>
                    </a:lnTo>
                    <a:lnTo>
                      <a:pt x="560" y="1190"/>
                    </a:lnTo>
                    <a:lnTo>
                      <a:pt x="562" y="1208"/>
                    </a:lnTo>
                    <a:lnTo>
                      <a:pt x="566" y="1226"/>
                    </a:lnTo>
                    <a:lnTo>
                      <a:pt x="572" y="1244"/>
                    </a:lnTo>
                    <a:lnTo>
                      <a:pt x="580" y="1260"/>
                    </a:lnTo>
                    <a:lnTo>
                      <a:pt x="588" y="1276"/>
                    </a:lnTo>
                    <a:lnTo>
                      <a:pt x="600" y="1290"/>
                    </a:lnTo>
                    <a:lnTo>
                      <a:pt x="614" y="1302"/>
                    </a:lnTo>
                    <a:lnTo>
                      <a:pt x="630" y="1314"/>
                    </a:lnTo>
                    <a:lnTo>
                      <a:pt x="634" y="1318"/>
                    </a:lnTo>
                    <a:lnTo>
                      <a:pt x="634" y="1316"/>
                    </a:lnTo>
                    <a:lnTo>
                      <a:pt x="624" y="1308"/>
                    </a:lnTo>
                    <a:lnTo>
                      <a:pt x="610" y="1294"/>
                    </a:lnTo>
                    <a:lnTo>
                      <a:pt x="600" y="1284"/>
                    </a:lnTo>
                    <a:lnTo>
                      <a:pt x="572" y="1274"/>
                    </a:lnTo>
                    <a:lnTo>
                      <a:pt x="544" y="1264"/>
                    </a:lnTo>
                    <a:lnTo>
                      <a:pt x="508" y="1254"/>
                    </a:lnTo>
                    <a:lnTo>
                      <a:pt x="470" y="1244"/>
                    </a:lnTo>
                    <a:lnTo>
                      <a:pt x="450" y="1242"/>
                    </a:lnTo>
                    <a:lnTo>
                      <a:pt x="432" y="1240"/>
                    </a:lnTo>
                    <a:lnTo>
                      <a:pt x="412" y="1238"/>
                    </a:lnTo>
                    <a:lnTo>
                      <a:pt x="396" y="1240"/>
                    </a:lnTo>
                    <a:lnTo>
                      <a:pt x="380" y="1244"/>
                    </a:lnTo>
                    <a:lnTo>
                      <a:pt x="366" y="1250"/>
                    </a:lnTo>
                    <a:lnTo>
                      <a:pt x="356" y="1238"/>
                    </a:lnTo>
                    <a:lnTo>
                      <a:pt x="332" y="1212"/>
                    </a:lnTo>
                    <a:lnTo>
                      <a:pt x="316" y="1198"/>
                    </a:lnTo>
                    <a:lnTo>
                      <a:pt x="300" y="1184"/>
                    </a:lnTo>
                    <a:lnTo>
                      <a:pt x="284" y="1176"/>
                    </a:lnTo>
                    <a:lnTo>
                      <a:pt x="276" y="1172"/>
                    </a:lnTo>
                    <a:lnTo>
                      <a:pt x="268" y="1170"/>
                    </a:lnTo>
                    <a:lnTo>
                      <a:pt x="234" y="1166"/>
                    </a:lnTo>
                    <a:lnTo>
                      <a:pt x="228" y="1164"/>
                    </a:lnTo>
                    <a:lnTo>
                      <a:pt x="236" y="1162"/>
                    </a:lnTo>
                    <a:lnTo>
                      <a:pt x="242" y="1162"/>
                    </a:lnTo>
                    <a:lnTo>
                      <a:pt x="258" y="1166"/>
                    </a:lnTo>
                    <a:lnTo>
                      <a:pt x="274" y="1172"/>
                    </a:lnTo>
                    <a:lnTo>
                      <a:pt x="294" y="1182"/>
                    </a:lnTo>
                    <a:lnTo>
                      <a:pt x="314" y="1194"/>
                    </a:lnTo>
                    <a:lnTo>
                      <a:pt x="334" y="1208"/>
                    </a:lnTo>
                    <a:lnTo>
                      <a:pt x="344" y="1218"/>
                    </a:lnTo>
                    <a:lnTo>
                      <a:pt x="352" y="1226"/>
                    </a:lnTo>
                    <a:lnTo>
                      <a:pt x="360" y="1238"/>
                    </a:lnTo>
                    <a:lnTo>
                      <a:pt x="366" y="1250"/>
                    </a:lnTo>
                    <a:lnTo>
                      <a:pt x="388" y="1246"/>
                    </a:lnTo>
                    <a:lnTo>
                      <a:pt x="410" y="1244"/>
                    </a:lnTo>
                    <a:lnTo>
                      <a:pt x="442" y="1244"/>
                    </a:lnTo>
                    <a:lnTo>
                      <a:pt x="478" y="1248"/>
                    </a:lnTo>
                    <a:lnTo>
                      <a:pt x="516" y="1254"/>
                    </a:lnTo>
                    <a:lnTo>
                      <a:pt x="536" y="1260"/>
                    </a:lnTo>
                    <a:lnTo>
                      <a:pt x="558" y="1266"/>
                    </a:lnTo>
                    <a:lnTo>
                      <a:pt x="578" y="1274"/>
                    </a:lnTo>
                    <a:lnTo>
                      <a:pt x="600" y="1284"/>
                    </a:lnTo>
                    <a:lnTo>
                      <a:pt x="722" y="1392"/>
                    </a:lnTo>
                    <a:lnTo>
                      <a:pt x="830" y="1488"/>
                    </a:lnTo>
                    <a:lnTo>
                      <a:pt x="928" y="1576"/>
                    </a:lnTo>
                    <a:lnTo>
                      <a:pt x="938" y="1588"/>
                    </a:lnTo>
                    <a:lnTo>
                      <a:pt x="962" y="1618"/>
                    </a:lnTo>
                    <a:lnTo>
                      <a:pt x="994" y="1666"/>
                    </a:lnTo>
                    <a:lnTo>
                      <a:pt x="1012" y="1696"/>
                    </a:lnTo>
                    <a:lnTo>
                      <a:pt x="1032" y="1730"/>
                    </a:lnTo>
                    <a:lnTo>
                      <a:pt x="1050" y="1764"/>
                    </a:lnTo>
                    <a:lnTo>
                      <a:pt x="1068" y="1802"/>
                    </a:lnTo>
                    <a:lnTo>
                      <a:pt x="1082" y="1844"/>
                    </a:lnTo>
                    <a:lnTo>
                      <a:pt x="1096" y="1886"/>
                    </a:lnTo>
                    <a:lnTo>
                      <a:pt x="1106" y="1928"/>
                    </a:lnTo>
                    <a:lnTo>
                      <a:pt x="1112" y="1972"/>
                    </a:lnTo>
                    <a:lnTo>
                      <a:pt x="1114" y="1994"/>
                    </a:lnTo>
                    <a:lnTo>
                      <a:pt x="1114" y="2018"/>
                    </a:lnTo>
                    <a:lnTo>
                      <a:pt x="1114" y="2040"/>
                    </a:lnTo>
                    <a:lnTo>
                      <a:pt x="1112" y="2062"/>
                    </a:lnTo>
                    <a:lnTo>
                      <a:pt x="1114" y="2040"/>
                    </a:lnTo>
                    <a:lnTo>
                      <a:pt x="1114" y="2016"/>
                    </a:lnTo>
                    <a:lnTo>
                      <a:pt x="1110" y="1982"/>
                    </a:lnTo>
                    <a:lnTo>
                      <a:pt x="1106" y="1940"/>
                    </a:lnTo>
                    <a:lnTo>
                      <a:pt x="1096" y="1890"/>
                    </a:lnTo>
                    <a:lnTo>
                      <a:pt x="1088" y="1864"/>
                    </a:lnTo>
                    <a:lnTo>
                      <a:pt x="1078" y="1836"/>
                    </a:lnTo>
                    <a:lnTo>
                      <a:pt x="1068" y="1808"/>
                    </a:lnTo>
                    <a:lnTo>
                      <a:pt x="1056" y="1776"/>
                    </a:lnTo>
                    <a:lnTo>
                      <a:pt x="1096" y="1788"/>
                    </a:lnTo>
                    <a:lnTo>
                      <a:pt x="1138" y="1798"/>
                    </a:lnTo>
                    <a:lnTo>
                      <a:pt x="1188" y="1804"/>
                    </a:lnTo>
                    <a:lnTo>
                      <a:pt x="1214" y="1806"/>
                    </a:lnTo>
                    <a:lnTo>
                      <a:pt x="1238" y="1806"/>
                    </a:lnTo>
                    <a:lnTo>
                      <a:pt x="1262" y="1804"/>
                    </a:lnTo>
                    <a:lnTo>
                      <a:pt x="1284" y="1800"/>
                    </a:lnTo>
                    <a:lnTo>
                      <a:pt x="1304" y="1792"/>
                    </a:lnTo>
                    <a:lnTo>
                      <a:pt x="1314" y="1788"/>
                    </a:lnTo>
                    <a:lnTo>
                      <a:pt x="1322" y="1780"/>
                    </a:lnTo>
                    <a:lnTo>
                      <a:pt x="1328" y="1774"/>
                    </a:lnTo>
                    <a:lnTo>
                      <a:pt x="1334" y="1766"/>
                    </a:lnTo>
                    <a:lnTo>
                      <a:pt x="1340" y="1756"/>
                    </a:lnTo>
                    <a:lnTo>
                      <a:pt x="1342" y="1746"/>
                    </a:lnTo>
                    <a:lnTo>
                      <a:pt x="1346" y="1752"/>
                    </a:lnTo>
                    <a:lnTo>
                      <a:pt x="1354" y="1768"/>
                    </a:lnTo>
                    <a:lnTo>
                      <a:pt x="1362" y="1778"/>
                    </a:lnTo>
                    <a:lnTo>
                      <a:pt x="1370" y="1786"/>
                    </a:lnTo>
                    <a:lnTo>
                      <a:pt x="1382" y="1796"/>
                    </a:lnTo>
                    <a:lnTo>
                      <a:pt x="1396" y="1804"/>
                    </a:lnTo>
                    <a:lnTo>
                      <a:pt x="1410" y="1810"/>
                    </a:lnTo>
                    <a:lnTo>
                      <a:pt x="1428" y="1816"/>
                    </a:lnTo>
                    <a:lnTo>
                      <a:pt x="1448" y="1816"/>
                    </a:lnTo>
                    <a:lnTo>
                      <a:pt x="1470" y="1814"/>
                    </a:lnTo>
                    <a:lnTo>
                      <a:pt x="1494" y="1808"/>
                    </a:lnTo>
                    <a:lnTo>
                      <a:pt x="1522" y="1796"/>
                    </a:lnTo>
                    <a:lnTo>
                      <a:pt x="1552" y="1780"/>
                    </a:lnTo>
                    <a:lnTo>
                      <a:pt x="1584" y="1758"/>
                    </a:lnTo>
                    <a:lnTo>
                      <a:pt x="1578" y="1762"/>
                    </a:lnTo>
                    <a:lnTo>
                      <a:pt x="1560" y="1776"/>
                    </a:lnTo>
                    <a:lnTo>
                      <a:pt x="1532" y="1792"/>
                    </a:lnTo>
                    <a:lnTo>
                      <a:pt x="1514" y="1800"/>
                    </a:lnTo>
                    <a:lnTo>
                      <a:pt x="1496" y="1806"/>
                    </a:lnTo>
                    <a:lnTo>
                      <a:pt x="1478" y="1810"/>
                    </a:lnTo>
                    <a:lnTo>
                      <a:pt x="1458" y="1814"/>
                    </a:lnTo>
                    <a:lnTo>
                      <a:pt x="1438" y="1814"/>
                    </a:lnTo>
                    <a:lnTo>
                      <a:pt x="1420" y="1812"/>
                    </a:lnTo>
                    <a:lnTo>
                      <a:pt x="1400" y="1806"/>
                    </a:lnTo>
                    <a:lnTo>
                      <a:pt x="1382" y="1794"/>
                    </a:lnTo>
                    <a:lnTo>
                      <a:pt x="1372" y="1786"/>
                    </a:lnTo>
                    <a:lnTo>
                      <a:pt x="1364" y="1778"/>
                    </a:lnTo>
                    <a:lnTo>
                      <a:pt x="1356" y="1768"/>
                    </a:lnTo>
                    <a:lnTo>
                      <a:pt x="1348" y="1756"/>
                    </a:lnTo>
                    <a:lnTo>
                      <a:pt x="1346" y="1766"/>
                    </a:lnTo>
                    <a:lnTo>
                      <a:pt x="1342" y="1788"/>
                    </a:lnTo>
                    <a:lnTo>
                      <a:pt x="1342" y="1802"/>
                    </a:lnTo>
                    <a:lnTo>
                      <a:pt x="1344" y="1818"/>
                    </a:lnTo>
                    <a:lnTo>
                      <a:pt x="1348" y="1834"/>
                    </a:lnTo>
                    <a:lnTo>
                      <a:pt x="1354" y="1850"/>
                    </a:lnTo>
                    <a:lnTo>
                      <a:pt x="1366" y="1864"/>
                    </a:lnTo>
                    <a:lnTo>
                      <a:pt x="1380" y="1878"/>
                    </a:lnTo>
                    <a:lnTo>
                      <a:pt x="1390" y="1884"/>
                    </a:lnTo>
                    <a:lnTo>
                      <a:pt x="1400" y="1890"/>
                    </a:lnTo>
                    <a:lnTo>
                      <a:pt x="1412" y="1894"/>
                    </a:lnTo>
                    <a:lnTo>
                      <a:pt x="1426" y="1898"/>
                    </a:lnTo>
                    <a:lnTo>
                      <a:pt x="1442" y="1900"/>
                    </a:lnTo>
                    <a:lnTo>
                      <a:pt x="1458" y="1902"/>
                    </a:lnTo>
                    <a:lnTo>
                      <a:pt x="1478" y="1904"/>
                    </a:lnTo>
                    <a:lnTo>
                      <a:pt x="1498" y="1904"/>
                    </a:lnTo>
                    <a:lnTo>
                      <a:pt x="1544" y="1898"/>
                    </a:lnTo>
                    <a:lnTo>
                      <a:pt x="1600" y="1888"/>
                    </a:lnTo>
                    <a:lnTo>
                      <a:pt x="1642" y="1884"/>
                    </a:lnTo>
                    <a:lnTo>
                      <a:pt x="1688" y="1882"/>
                    </a:lnTo>
                    <a:lnTo>
                      <a:pt x="1742" y="1882"/>
                    </a:lnTo>
                    <a:lnTo>
                      <a:pt x="1770" y="1884"/>
                    </a:lnTo>
                    <a:lnTo>
                      <a:pt x="1798" y="1886"/>
                    </a:lnTo>
                    <a:lnTo>
                      <a:pt x="1824" y="1892"/>
                    </a:lnTo>
                    <a:lnTo>
                      <a:pt x="1850" y="1898"/>
                    </a:lnTo>
                    <a:lnTo>
                      <a:pt x="1874" y="1908"/>
                    </a:lnTo>
                    <a:lnTo>
                      <a:pt x="1894" y="1920"/>
                    </a:lnTo>
                    <a:lnTo>
                      <a:pt x="1904" y="1926"/>
                    </a:lnTo>
                    <a:lnTo>
                      <a:pt x="1912" y="1934"/>
                    </a:lnTo>
                    <a:lnTo>
                      <a:pt x="1918" y="1942"/>
                    </a:lnTo>
                    <a:lnTo>
                      <a:pt x="1924" y="1952"/>
                    </a:lnTo>
                    <a:lnTo>
                      <a:pt x="1906" y="1978"/>
                    </a:lnTo>
                    <a:lnTo>
                      <a:pt x="1886" y="2002"/>
                    </a:lnTo>
                    <a:lnTo>
                      <a:pt x="1874" y="2014"/>
                    </a:lnTo>
                    <a:lnTo>
                      <a:pt x="1860" y="2024"/>
                    </a:lnTo>
                    <a:lnTo>
                      <a:pt x="1848" y="2032"/>
                    </a:lnTo>
                    <a:lnTo>
                      <a:pt x="1834" y="2038"/>
                    </a:lnTo>
                    <a:lnTo>
                      <a:pt x="1822" y="2040"/>
                    </a:lnTo>
                    <a:lnTo>
                      <a:pt x="1816" y="2040"/>
                    </a:lnTo>
                    <a:lnTo>
                      <a:pt x="1808" y="2038"/>
                    </a:lnTo>
                    <a:lnTo>
                      <a:pt x="1802" y="2036"/>
                    </a:lnTo>
                    <a:lnTo>
                      <a:pt x="1796" y="2032"/>
                    </a:lnTo>
                    <a:lnTo>
                      <a:pt x="1792" y="2026"/>
                    </a:lnTo>
                    <a:lnTo>
                      <a:pt x="1786" y="2020"/>
                    </a:lnTo>
                    <a:lnTo>
                      <a:pt x="1776" y="2000"/>
                    </a:lnTo>
                    <a:lnTo>
                      <a:pt x="1768" y="1974"/>
                    </a:lnTo>
                  </a:path>
                </a:pathLst>
              </a:custGeom>
              <a:noFill/>
              <a:ln w="19050">
                <a:solidFill>
                  <a:srgbClr val="01010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0" name="Group 561"/>
              <p:cNvGrpSpPr>
                <a:grpSpLocks/>
              </p:cNvGrpSpPr>
              <p:nvPr/>
            </p:nvGrpSpPr>
            <p:grpSpPr bwMode="auto">
              <a:xfrm>
                <a:off x="955" y="981"/>
                <a:ext cx="4052" cy="2062"/>
                <a:chOff x="955" y="995"/>
                <a:chExt cx="4052" cy="2062"/>
              </a:xfrm>
            </p:grpSpPr>
            <p:sp>
              <p:nvSpPr>
                <p:cNvPr id="11" name="Freeform 549"/>
                <p:cNvSpPr>
                  <a:spLocks/>
                </p:cNvSpPr>
                <p:nvPr/>
              </p:nvSpPr>
              <p:spPr bwMode="auto">
                <a:xfrm>
                  <a:off x="955" y="1371"/>
                  <a:ext cx="934" cy="1608"/>
                </a:xfrm>
                <a:custGeom>
                  <a:avLst/>
                  <a:gdLst>
                    <a:gd name="T0" fmla="*/ 318 w 934"/>
                    <a:gd name="T1" fmla="*/ 1592 h 1608"/>
                    <a:gd name="T2" fmla="*/ 286 w 934"/>
                    <a:gd name="T3" fmla="*/ 1574 h 1608"/>
                    <a:gd name="T4" fmla="*/ 220 w 934"/>
                    <a:gd name="T5" fmla="*/ 1590 h 1608"/>
                    <a:gd name="T6" fmla="*/ 204 w 934"/>
                    <a:gd name="T7" fmla="*/ 1596 h 1608"/>
                    <a:gd name="T8" fmla="*/ 278 w 934"/>
                    <a:gd name="T9" fmla="*/ 1574 h 1608"/>
                    <a:gd name="T10" fmla="*/ 234 w 934"/>
                    <a:gd name="T11" fmla="*/ 1536 h 1608"/>
                    <a:gd name="T12" fmla="*/ 204 w 934"/>
                    <a:gd name="T13" fmla="*/ 1496 h 1608"/>
                    <a:gd name="T14" fmla="*/ 180 w 934"/>
                    <a:gd name="T15" fmla="*/ 1428 h 1608"/>
                    <a:gd name="T16" fmla="*/ 172 w 934"/>
                    <a:gd name="T17" fmla="*/ 1408 h 1608"/>
                    <a:gd name="T18" fmla="*/ 162 w 934"/>
                    <a:gd name="T19" fmla="*/ 1406 h 1608"/>
                    <a:gd name="T20" fmla="*/ 136 w 934"/>
                    <a:gd name="T21" fmla="*/ 1444 h 1608"/>
                    <a:gd name="T22" fmla="*/ 132 w 934"/>
                    <a:gd name="T23" fmla="*/ 1446 h 1608"/>
                    <a:gd name="T24" fmla="*/ 154 w 934"/>
                    <a:gd name="T25" fmla="*/ 1410 h 1608"/>
                    <a:gd name="T26" fmla="*/ 166 w 934"/>
                    <a:gd name="T27" fmla="*/ 1398 h 1608"/>
                    <a:gd name="T28" fmla="*/ 172 w 934"/>
                    <a:gd name="T29" fmla="*/ 1408 h 1608"/>
                    <a:gd name="T30" fmla="*/ 170 w 934"/>
                    <a:gd name="T31" fmla="*/ 1372 h 1608"/>
                    <a:gd name="T32" fmla="*/ 182 w 934"/>
                    <a:gd name="T33" fmla="*/ 1318 h 1608"/>
                    <a:gd name="T34" fmla="*/ 214 w 934"/>
                    <a:gd name="T35" fmla="*/ 1262 h 1608"/>
                    <a:gd name="T36" fmla="*/ 310 w 934"/>
                    <a:gd name="T37" fmla="*/ 1158 h 1608"/>
                    <a:gd name="T38" fmla="*/ 422 w 934"/>
                    <a:gd name="T39" fmla="*/ 1068 h 1608"/>
                    <a:gd name="T40" fmla="*/ 556 w 934"/>
                    <a:gd name="T41" fmla="*/ 984 h 1608"/>
                    <a:gd name="T42" fmla="*/ 560 w 934"/>
                    <a:gd name="T43" fmla="*/ 958 h 1608"/>
                    <a:gd name="T44" fmla="*/ 586 w 934"/>
                    <a:gd name="T45" fmla="*/ 908 h 1608"/>
                    <a:gd name="T46" fmla="*/ 632 w 934"/>
                    <a:gd name="T47" fmla="*/ 860 h 1608"/>
                    <a:gd name="T48" fmla="*/ 684 w 934"/>
                    <a:gd name="T49" fmla="*/ 840 h 1608"/>
                    <a:gd name="T50" fmla="*/ 780 w 934"/>
                    <a:gd name="T51" fmla="*/ 804 h 1608"/>
                    <a:gd name="T52" fmla="*/ 850 w 934"/>
                    <a:gd name="T53" fmla="*/ 762 h 1608"/>
                    <a:gd name="T54" fmla="*/ 896 w 934"/>
                    <a:gd name="T55" fmla="*/ 714 h 1608"/>
                    <a:gd name="T56" fmla="*/ 922 w 934"/>
                    <a:gd name="T57" fmla="*/ 662 h 1608"/>
                    <a:gd name="T58" fmla="*/ 934 w 934"/>
                    <a:gd name="T59" fmla="*/ 610 h 1608"/>
                    <a:gd name="T60" fmla="*/ 926 w 934"/>
                    <a:gd name="T61" fmla="*/ 516 h 1608"/>
                    <a:gd name="T62" fmla="*/ 904 w 934"/>
                    <a:gd name="T63" fmla="*/ 454 h 1608"/>
                    <a:gd name="T64" fmla="*/ 902 w 934"/>
                    <a:gd name="T65" fmla="*/ 426 h 1608"/>
                    <a:gd name="T66" fmla="*/ 916 w 934"/>
                    <a:gd name="T67" fmla="*/ 380 h 1608"/>
                    <a:gd name="T68" fmla="*/ 912 w 934"/>
                    <a:gd name="T69" fmla="*/ 278 h 1608"/>
                    <a:gd name="T70" fmla="*/ 886 w 934"/>
                    <a:gd name="T71" fmla="*/ 174 h 1608"/>
                    <a:gd name="T72" fmla="*/ 842 w 934"/>
                    <a:gd name="T73" fmla="*/ 62 h 1608"/>
                    <a:gd name="T74" fmla="*/ 820 w 934"/>
                    <a:gd name="T75" fmla="*/ 16 h 1608"/>
                    <a:gd name="T76" fmla="*/ 752 w 934"/>
                    <a:gd name="T77" fmla="*/ 2 h 1608"/>
                    <a:gd name="T78" fmla="*/ 648 w 934"/>
                    <a:gd name="T79" fmla="*/ 2 h 1608"/>
                    <a:gd name="T80" fmla="*/ 566 w 934"/>
                    <a:gd name="T81" fmla="*/ 16 h 1608"/>
                    <a:gd name="T82" fmla="*/ 532 w 934"/>
                    <a:gd name="T83" fmla="*/ 28 h 1608"/>
                    <a:gd name="T84" fmla="*/ 482 w 934"/>
                    <a:gd name="T85" fmla="*/ 64 h 1608"/>
                    <a:gd name="T86" fmla="*/ 438 w 934"/>
                    <a:gd name="T87" fmla="*/ 118 h 1608"/>
                    <a:gd name="T88" fmla="*/ 360 w 934"/>
                    <a:gd name="T89" fmla="*/ 254 h 1608"/>
                    <a:gd name="T90" fmla="*/ 300 w 934"/>
                    <a:gd name="T91" fmla="*/ 402 h 1608"/>
                    <a:gd name="T92" fmla="*/ 252 w 934"/>
                    <a:gd name="T93" fmla="*/ 566 h 1608"/>
                    <a:gd name="T94" fmla="*/ 176 w 934"/>
                    <a:gd name="T95" fmla="*/ 598 h 1608"/>
                    <a:gd name="T96" fmla="*/ 90 w 934"/>
                    <a:gd name="T97" fmla="*/ 652 h 1608"/>
                    <a:gd name="T98" fmla="*/ 36 w 934"/>
                    <a:gd name="T99" fmla="*/ 710 h 1608"/>
                    <a:gd name="T100" fmla="*/ 8 w 934"/>
                    <a:gd name="T101" fmla="*/ 772 h 1608"/>
                    <a:gd name="T102" fmla="*/ 0 w 934"/>
                    <a:gd name="T103" fmla="*/ 834 h 1608"/>
                    <a:gd name="T104" fmla="*/ 6 w 934"/>
                    <a:gd name="T105" fmla="*/ 894 h 1608"/>
                    <a:gd name="T106" fmla="*/ 38 w 934"/>
                    <a:gd name="T107" fmla="*/ 978 h 1608"/>
                    <a:gd name="T108" fmla="*/ 80 w 934"/>
                    <a:gd name="T109" fmla="*/ 1048 h 1608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934"/>
                    <a:gd name="T166" fmla="*/ 0 h 1608"/>
                    <a:gd name="T167" fmla="*/ 934 w 934"/>
                    <a:gd name="T168" fmla="*/ 1608 h 1608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934" h="1608">
                      <a:moveTo>
                        <a:pt x="334" y="1598"/>
                      </a:moveTo>
                      <a:lnTo>
                        <a:pt x="334" y="1598"/>
                      </a:lnTo>
                      <a:lnTo>
                        <a:pt x="318" y="1592"/>
                      </a:lnTo>
                      <a:lnTo>
                        <a:pt x="302" y="1584"/>
                      </a:lnTo>
                      <a:lnTo>
                        <a:pt x="286" y="1574"/>
                      </a:lnTo>
                      <a:lnTo>
                        <a:pt x="274" y="1574"/>
                      </a:lnTo>
                      <a:lnTo>
                        <a:pt x="258" y="1578"/>
                      </a:lnTo>
                      <a:lnTo>
                        <a:pt x="220" y="1590"/>
                      </a:lnTo>
                      <a:lnTo>
                        <a:pt x="168" y="1608"/>
                      </a:lnTo>
                      <a:lnTo>
                        <a:pt x="204" y="1596"/>
                      </a:lnTo>
                      <a:lnTo>
                        <a:pt x="240" y="1586"/>
                      </a:lnTo>
                      <a:lnTo>
                        <a:pt x="278" y="1574"/>
                      </a:lnTo>
                      <a:lnTo>
                        <a:pt x="262" y="1562"/>
                      </a:lnTo>
                      <a:lnTo>
                        <a:pt x="248" y="1550"/>
                      </a:lnTo>
                      <a:lnTo>
                        <a:pt x="234" y="1536"/>
                      </a:lnTo>
                      <a:lnTo>
                        <a:pt x="222" y="1522"/>
                      </a:lnTo>
                      <a:lnTo>
                        <a:pt x="214" y="1510"/>
                      </a:lnTo>
                      <a:lnTo>
                        <a:pt x="204" y="1496"/>
                      </a:lnTo>
                      <a:lnTo>
                        <a:pt x="192" y="1470"/>
                      </a:lnTo>
                      <a:lnTo>
                        <a:pt x="184" y="1446"/>
                      </a:lnTo>
                      <a:lnTo>
                        <a:pt x="180" y="1428"/>
                      </a:lnTo>
                      <a:lnTo>
                        <a:pt x="176" y="1412"/>
                      </a:lnTo>
                      <a:lnTo>
                        <a:pt x="172" y="1408"/>
                      </a:lnTo>
                      <a:lnTo>
                        <a:pt x="170" y="1406"/>
                      </a:lnTo>
                      <a:lnTo>
                        <a:pt x="166" y="1406"/>
                      </a:lnTo>
                      <a:lnTo>
                        <a:pt x="162" y="1406"/>
                      </a:lnTo>
                      <a:lnTo>
                        <a:pt x="154" y="1412"/>
                      </a:lnTo>
                      <a:lnTo>
                        <a:pt x="146" y="1422"/>
                      </a:lnTo>
                      <a:lnTo>
                        <a:pt x="136" y="1444"/>
                      </a:lnTo>
                      <a:lnTo>
                        <a:pt x="132" y="1454"/>
                      </a:lnTo>
                      <a:lnTo>
                        <a:pt x="132" y="1446"/>
                      </a:lnTo>
                      <a:lnTo>
                        <a:pt x="136" y="1438"/>
                      </a:lnTo>
                      <a:lnTo>
                        <a:pt x="144" y="1422"/>
                      </a:lnTo>
                      <a:lnTo>
                        <a:pt x="154" y="1410"/>
                      </a:lnTo>
                      <a:lnTo>
                        <a:pt x="164" y="1398"/>
                      </a:lnTo>
                      <a:lnTo>
                        <a:pt x="166" y="1398"/>
                      </a:lnTo>
                      <a:lnTo>
                        <a:pt x="168" y="1398"/>
                      </a:lnTo>
                      <a:lnTo>
                        <a:pt x="170" y="1400"/>
                      </a:lnTo>
                      <a:lnTo>
                        <a:pt x="172" y="1408"/>
                      </a:lnTo>
                      <a:lnTo>
                        <a:pt x="170" y="1390"/>
                      </a:lnTo>
                      <a:lnTo>
                        <a:pt x="170" y="1372"/>
                      </a:lnTo>
                      <a:lnTo>
                        <a:pt x="172" y="1354"/>
                      </a:lnTo>
                      <a:lnTo>
                        <a:pt x="176" y="1336"/>
                      </a:lnTo>
                      <a:lnTo>
                        <a:pt x="182" y="1318"/>
                      </a:lnTo>
                      <a:lnTo>
                        <a:pt x="192" y="1298"/>
                      </a:lnTo>
                      <a:lnTo>
                        <a:pt x="202" y="1280"/>
                      </a:lnTo>
                      <a:lnTo>
                        <a:pt x="214" y="1262"/>
                      </a:lnTo>
                      <a:lnTo>
                        <a:pt x="242" y="1226"/>
                      </a:lnTo>
                      <a:lnTo>
                        <a:pt x="274" y="1192"/>
                      </a:lnTo>
                      <a:lnTo>
                        <a:pt x="310" y="1158"/>
                      </a:lnTo>
                      <a:lnTo>
                        <a:pt x="346" y="1126"/>
                      </a:lnTo>
                      <a:lnTo>
                        <a:pt x="384" y="1096"/>
                      </a:lnTo>
                      <a:lnTo>
                        <a:pt x="422" y="1068"/>
                      </a:lnTo>
                      <a:lnTo>
                        <a:pt x="488" y="1024"/>
                      </a:lnTo>
                      <a:lnTo>
                        <a:pt x="536" y="994"/>
                      </a:lnTo>
                      <a:lnTo>
                        <a:pt x="556" y="984"/>
                      </a:lnTo>
                      <a:lnTo>
                        <a:pt x="556" y="970"/>
                      </a:lnTo>
                      <a:lnTo>
                        <a:pt x="560" y="958"/>
                      </a:lnTo>
                      <a:lnTo>
                        <a:pt x="566" y="944"/>
                      </a:lnTo>
                      <a:lnTo>
                        <a:pt x="572" y="932"/>
                      </a:lnTo>
                      <a:lnTo>
                        <a:pt x="586" y="908"/>
                      </a:lnTo>
                      <a:lnTo>
                        <a:pt x="602" y="888"/>
                      </a:lnTo>
                      <a:lnTo>
                        <a:pt x="618" y="872"/>
                      </a:lnTo>
                      <a:lnTo>
                        <a:pt x="632" y="860"/>
                      </a:lnTo>
                      <a:lnTo>
                        <a:pt x="646" y="848"/>
                      </a:lnTo>
                      <a:lnTo>
                        <a:pt x="684" y="840"/>
                      </a:lnTo>
                      <a:lnTo>
                        <a:pt x="720" y="828"/>
                      </a:lnTo>
                      <a:lnTo>
                        <a:pt x="752" y="818"/>
                      </a:lnTo>
                      <a:lnTo>
                        <a:pt x="780" y="804"/>
                      </a:lnTo>
                      <a:lnTo>
                        <a:pt x="806" y="792"/>
                      </a:lnTo>
                      <a:lnTo>
                        <a:pt x="830" y="778"/>
                      </a:lnTo>
                      <a:lnTo>
                        <a:pt x="850" y="762"/>
                      </a:lnTo>
                      <a:lnTo>
                        <a:pt x="868" y="746"/>
                      </a:lnTo>
                      <a:lnTo>
                        <a:pt x="882" y="730"/>
                      </a:lnTo>
                      <a:lnTo>
                        <a:pt x="896" y="714"/>
                      </a:lnTo>
                      <a:lnTo>
                        <a:pt x="906" y="696"/>
                      </a:lnTo>
                      <a:lnTo>
                        <a:pt x="914" y="680"/>
                      </a:lnTo>
                      <a:lnTo>
                        <a:pt x="922" y="662"/>
                      </a:lnTo>
                      <a:lnTo>
                        <a:pt x="928" y="644"/>
                      </a:lnTo>
                      <a:lnTo>
                        <a:pt x="930" y="628"/>
                      </a:lnTo>
                      <a:lnTo>
                        <a:pt x="934" y="610"/>
                      </a:lnTo>
                      <a:lnTo>
                        <a:pt x="934" y="578"/>
                      </a:lnTo>
                      <a:lnTo>
                        <a:pt x="930" y="546"/>
                      </a:lnTo>
                      <a:lnTo>
                        <a:pt x="926" y="516"/>
                      </a:lnTo>
                      <a:lnTo>
                        <a:pt x="918" y="492"/>
                      </a:lnTo>
                      <a:lnTo>
                        <a:pt x="910" y="470"/>
                      </a:lnTo>
                      <a:lnTo>
                        <a:pt x="904" y="454"/>
                      </a:lnTo>
                      <a:lnTo>
                        <a:pt x="896" y="440"/>
                      </a:lnTo>
                      <a:lnTo>
                        <a:pt x="902" y="426"/>
                      </a:lnTo>
                      <a:lnTo>
                        <a:pt x="908" y="412"/>
                      </a:lnTo>
                      <a:lnTo>
                        <a:pt x="912" y="396"/>
                      </a:lnTo>
                      <a:lnTo>
                        <a:pt x="916" y="380"/>
                      </a:lnTo>
                      <a:lnTo>
                        <a:pt x="918" y="348"/>
                      </a:lnTo>
                      <a:lnTo>
                        <a:pt x="916" y="314"/>
                      </a:lnTo>
                      <a:lnTo>
                        <a:pt x="912" y="278"/>
                      </a:lnTo>
                      <a:lnTo>
                        <a:pt x="906" y="242"/>
                      </a:lnTo>
                      <a:lnTo>
                        <a:pt x="898" y="208"/>
                      </a:lnTo>
                      <a:lnTo>
                        <a:pt x="886" y="174"/>
                      </a:lnTo>
                      <a:lnTo>
                        <a:pt x="876" y="142"/>
                      </a:lnTo>
                      <a:lnTo>
                        <a:pt x="864" y="112"/>
                      </a:lnTo>
                      <a:lnTo>
                        <a:pt x="842" y="62"/>
                      </a:lnTo>
                      <a:lnTo>
                        <a:pt x="826" y="28"/>
                      </a:lnTo>
                      <a:lnTo>
                        <a:pt x="820" y="16"/>
                      </a:lnTo>
                      <a:lnTo>
                        <a:pt x="796" y="10"/>
                      </a:lnTo>
                      <a:lnTo>
                        <a:pt x="774" y="6"/>
                      </a:lnTo>
                      <a:lnTo>
                        <a:pt x="752" y="2"/>
                      </a:lnTo>
                      <a:lnTo>
                        <a:pt x="730" y="0"/>
                      </a:lnTo>
                      <a:lnTo>
                        <a:pt x="688" y="0"/>
                      </a:lnTo>
                      <a:lnTo>
                        <a:pt x="648" y="2"/>
                      </a:lnTo>
                      <a:lnTo>
                        <a:pt x="614" y="6"/>
                      </a:lnTo>
                      <a:lnTo>
                        <a:pt x="588" y="12"/>
                      </a:lnTo>
                      <a:lnTo>
                        <a:pt x="566" y="16"/>
                      </a:lnTo>
                      <a:lnTo>
                        <a:pt x="548" y="22"/>
                      </a:lnTo>
                      <a:lnTo>
                        <a:pt x="532" y="28"/>
                      </a:lnTo>
                      <a:lnTo>
                        <a:pt x="514" y="38"/>
                      </a:lnTo>
                      <a:lnTo>
                        <a:pt x="498" y="50"/>
                      </a:lnTo>
                      <a:lnTo>
                        <a:pt x="482" y="64"/>
                      </a:lnTo>
                      <a:lnTo>
                        <a:pt x="466" y="80"/>
                      </a:lnTo>
                      <a:lnTo>
                        <a:pt x="452" y="98"/>
                      </a:lnTo>
                      <a:lnTo>
                        <a:pt x="438" y="118"/>
                      </a:lnTo>
                      <a:lnTo>
                        <a:pt x="410" y="160"/>
                      </a:lnTo>
                      <a:lnTo>
                        <a:pt x="384" y="206"/>
                      </a:lnTo>
                      <a:lnTo>
                        <a:pt x="360" y="254"/>
                      </a:lnTo>
                      <a:lnTo>
                        <a:pt x="338" y="304"/>
                      </a:lnTo>
                      <a:lnTo>
                        <a:pt x="318" y="354"/>
                      </a:lnTo>
                      <a:lnTo>
                        <a:pt x="300" y="402"/>
                      </a:lnTo>
                      <a:lnTo>
                        <a:pt x="274" y="484"/>
                      </a:lnTo>
                      <a:lnTo>
                        <a:pt x="256" y="544"/>
                      </a:lnTo>
                      <a:lnTo>
                        <a:pt x="252" y="566"/>
                      </a:lnTo>
                      <a:lnTo>
                        <a:pt x="212" y="582"/>
                      </a:lnTo>
                      <a:lnTo>
                        <a:pt x="176" y="598"/>
                      </a:lnTo>
                      <a:lnTo>
                        <a:pt x="144" y="614"/>
                      </a:lnTo>
                      <a:lnTo>
                        <a:pt x="116" y="634"/>
                      </a:lnTo>
                      <a:lnTo>
                        <a:pt x="90" y="652"/>
                      </a:lnTo>
                      <a:lnTo>
                        <a:pt x="70" y="670"/>
                      </a:lnTo>
                      <a:lnTo>
                        <a:pt x="52" y="690"/>
                      </a:lnTo>
                      <a:lnTo>
                        <a:pt x="36" y="710"/>
                      </a:lnTo>
                      <a:lnTo>
                        <a:pt x="24" y="732"/>
                      </a:lnTo>
                      <a:lnTo>
                        <a:pt x="16" y="752"/>
                      </a:lnTo>
                      <a:lnTo>
                        <a:pt x="8" y="772"/>
                      </a:lnTo>
                      <a:lnTo>
                        <a:pt x="4" y="794"/>
                      </a:lnTo>
                      <a:lnTo>
                        <a:pt x="0" y="814"/>
                      </a:lnTo>
                      <a:lnTo>
                        <a:pt x="0" y="834"/>
                      </a:lnTo>
                      <a:lnTo>
                        <a:pt x="0" y="854"/>
                      </a:lnTo>
                      <a:lnTo>
                        <a:pt x="2" y="874"/>
                      </a:lnTo>
                      <a:lnTo>
                        <a:pt x="6" y="894"/>
                      </a:lnTo>
                      <a:lnTo>
                        <a:pt x="12" y="912"/>
                      </a:lnTo>
                      <a:lnTo>
                        <a:pt x="24" y="948"/>
                      </a:lnTo>
                      <a:lnTo>
                        <a:pt x="38" y="978"/>
                      </a:lnTo>
                      <a:lnTo>
                        <a:pt x="52" y="1006"/>
                      </a:lnTo>
                      <a:lnTo>
                        <a:pt x="68" y="1030"/>
                      </a:lnTo>
                      <a:lnTo>
                        <a:pt x="80" y="1048"/>
                      </a:lnTo>
                      <a:lnTo>
                        <a:pt x="90" y="1062"/>
                      </a:lnTo>
                    </a:path>
                  </a:pathLst>
                </a:custGeom>
                <a:noFill/>
                <a:ln w="19050">
                  <a:solidFill>
                    <a:srgbClr val="01010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2" name="Freeform 550"/>
                <p:cNvSpPr>
                  <a:spLocks/>
                </p:cNvSpPr>
                <p:nvPr/>
              </p:nvSpPr>
              <p:spPr bwMode="auto">
                <a:xfrm>
                  <a:off x="1303" y="2291"/>
                  <a:ext cx="968" cy="510"/>
                </a:xfrm>
                <a:custGeom>
                  <a:avLst/>
                  <a:gdLst>
                    <a:gd name="T0" fmla="*/ 968 w 968"/>
                    <a:gd name="T1" fmla="*/ 18 h 510"/>
                    <a:gd name="T2" fmla="*/ 954 w 968"/>
                    <a:gd name="T3" fmla="*/ 90 h 510"/>
                    <a:gd name="T4" fmla="*/ 920 w 968"/>
                    <a:gd name="T5" fmla="*/ 164 h 510"/>
                    <a:gd name="T6" fmla="*/ 886 w 968"/>
                    <a:gd name="T7" fmla="*/ 206 h 510"/>
                    <a:gd name="T8" fmla="*/ 838 w 968"/>
                    <a:gd name="T9" fmla="*/ 238 h 510"/>
                    <a:gd name="T10" fmla="*/ 774 w 968"/>
                    <a:gd name="T11" fmla="*/ 256 h 510"/>
                    <a:gd name="T12" fmla="*/ 692 w 968"/>
                    <a:gd name="T13" fmla="*/ 256 h 510"/>
                    <a:gd name="T14" fmla="*/ 592 w 968"/>
                    <a:gd name="T15" fmla="*/ 228 h 510"/>
                    <a:gd name="T16" fmla="*/ 512 w 968"/>
                    <a:gd name="T17" fmla="*/ 196 h 510"/>
                    <a:gd name="T18" fmla="*/ 484 w 968"/>
                    <a:gd name="T19" fmla="*/ 232 h 510"/>
                    <a:gd name="T20" fmla="*/ 470 w 968"/>
                    <a:gd name="T21" fmla="*/ 280 h 510"/>
                    <a:gd name="T22" fmla="*/ 480 w 968"/>
                    <a:gd name="T23" fmla="*/ 326 h 510"/>
                    <a:gd name="T24" fmla="*/ 504 w 968"/>
                    <a:gd name="T25" fmla="*/ 356 h 510"/>
                    <a:gd name="T26" fmla="*/ 544 w 968"/>
                    <a:gd name="T27" fmla="*/ 384 h 510"/>
                    <a:gd name="T28" fmla="*/ 654 w 968"/>
                    <a:gd name="T29" fmla="*/ 430 h 510"/>
                    <a:gd name="T30" fmla="*/ 610 w 968"/>
                    <a:gd name="T31" fmla="*/ 418 h 510"/>
                    <a:gd name="T32" fmla="*/ 548 w 968"/>
                    <a:gd name="T33" fmla="*/ 390 h 510"/>
                    <a:gd name="T34" fmla="*/ 492 w 968"/>
                    <a:gd name="T35" fmla="*/ 346 h 510"/>
                    <a:gd name="T36" fmla="*/ 474 w 968"/>
                    <a:gd name="T37" fmla="*/ 316 h 510"/>
                    <a:gd name="T38" fmla="*/ 470 w 968"/>
                    <a:gd name="T39" fmla="*/ 282 h 510"/>
                    <a:gd name="T40" fmla="*/ 482 w 968"/>
                    <a:gd name="T41" fmla="*/ 242 h 510"/>
                    <a:gd name="T42" fmla="*/ 512 w 968"/>
                    <a:gd name="T43" fmla="*/ 196 h 510"/>
                    <a:gd name="T44" fmla="*/ 476 w 968"/>
                    <a:gd name="T45" fmla="*/ 190 h 510"/>
                    <a:gd name="T46" fmla="*/ 400 w 968"/>
                    <a:gd name="T47" fmla="*/ 194 h 510"/>
                    <a:gd name="T48" fmla="*/ 362 w 968"/>
                    <a:gd name="T49" fmla="*/ 208 h 510"/>
                    <a:gd name="T50" fmla="*/ 340 w 968"/>
                    <a:gd name="T51" fmla="*/ 228 h 510"/>
                    <a:gd name="T52" fmla="*/ 318 w 968"/>
                    <a:gd name="T53" fmla="*/ 276 h 510"/>
                    <a:gd name="T54" fmla="*/ 320 w 968"/>
                    <a:gd name="T55" fmla="*/ 312 h 510"/>
                    <a:gd name="T56" fmla="*/ 338 w 968"/>
                    <a:gd name="T57" fmla="*/ 352 h 510"/>
                    <a:gd name="T58" fmla="*/ 368 w 968"/>
                    <a:gd name="T59" fmla="*/ 390 h 510"/>
                    <a:gd name="T60" fmla="*/ 390 w 968"/>
                    <a:gd name="T61" fmla="*/ 442 h 510"/>
                    <a:gd name="T62" fmla="*/ 386 w 968"/>
                    <a:gd name="T63" fmla="*/ 462 h 510"/>
                    <a:gd name="T64" fmla="*/ 382 w 968"/>
                    <a:gd name="T65" fmla="*/ 458 h 510"/>
                    <a:gd name="T66" fmla="*/ 384 w 968"/>
                    <a:gd name="T67" fmla="*/ 422 h 510"/>
                    <a:gd name="T68" fmla="*/ 368 w 968"/>
                    <a:gd name="T69" fmla="*/ 390 h 510"/>
                    <a:gd name="T70" fmla="*/ 350 w 968"/>
                    <a:gd name="T71" fmla="*/ 374 h 510"/>
                    <a:gd name="T72" fmla="*/ 328 w 968"/>
                    <a:gd name="T73" fmla="*/ 342 h 510"/>
                    <a:gd name="T74" fmla="*/ 316 w 968"/>
                    <a:gd name="T75" fmla="*/ 280 h 510"/>
                    <a:gd name="T76" fmla="*/ 322 w 968"/>
                    <a:gd name="T77" fmla="*/ 254 h 510"/>
                    <a:gd name="T78" fmla="*/ 222 w 968"/>
                    <a:gd name="T79" fmla="*/ 322 h 510"/>
                    <a:gd name="T80" fmla="*/ 168 w 968"/>
                    <a:gd name="T81" fmla="*/ 372 h 510"/>
                    <a:gd name="T82" fmla="*/ 130 w 968"/>
                    <a:gd name="T83" fmla="*/ 428 h 510"/>
                    <a:gd name="T84" fmla="*/ 118 w 968"/>
                    <a:gd name="T85" fmla="*/ 468 h 510"/>
                    <a:gd name="T86" fmla="*/ 118 w 968"/>
                    <a:gd name="T87" fmla="*/ 510 h 510"/>
                    <a:gd name="T88" fmla="*/ 118 w 968"/>
                    <a:gd name="T89" fmla="*/ 448 h 510"/>
                    <a:gd name="T90" fmla="*/ 122 w 968"/>
                    <a:gd name="T91" fmla="*/ 434 h 510"/>
                    <a:gd name="T92" fmla="*/ 76 w 968"/>
                    <a:gd name="T93" fmla="*/ 442 h 510"/>
                    <a:gd name="T94" fmla="*/ 32 w 968"/>
                    <a:gd name="T95" fmla="*/ 438 h 510"/>
                    <a:gd name="T96" fmla="*/ 6 w 968"/>
                    <a:gd name="T97" fmla="*/ 422 h 510"/>
                    <a:gd name="T98" fmla="*/ 10 w 968"/>
                    <a:gd name="T99" fmla="*/ 422 h 510"/>
                    <a:gd name="T100" fmla="*/ 54 w 968"/>
                    <a:gd name="T101" fmla="*/ 442 h 510"/>
                    <a:gd name="T102" fmla="*/ 88 w 968"/>
                    <a:gd name="T103" fmla="*/ 442 h 510"/>
                    <a:gd name="T104" fmla="*/ 132 w 968"/>
                    <a:gd name="T105" fmla="*/ 424 h 510"/>
                    <a:gd name="T106" fmla="*/ 150 w 968"/>
                    <a:gd name="T107" fmla="*/ 396 h 510"/>
                    <a:gd name="T108" fmla="*/ 218 w 968"/>
                    <a:gd name="T109" fmla="*/ 326 h 510"/>
                    <a:gd name="T110" fmla="*/ 294 w 968"/>
                    <a:gd name="T111" fmla="*/ 270 h 510"/>
                    <a:gd name="T112" fmla="*/ 350 w 968"/>
                    <a:gd name="T113" fmla="*/ 212 h 510"/>
                    <a:gd name="T114" fmla="*/ 362 w 968"/>
                    <a:gd name="T115" fmla="*/ 206 h 510"/>
                    <a:gd name="T116" fmla="*/ 362 w 968"/>
                    <a:gd name="T117" fmla="*/ 198 h 510"/>
                    <a:gd name="T118" fmla="*/ 332 w 968"/>
                    <a:gd name="T119" fmla="*/ 188 h 510"/>
                    <a:gd name="T120" fmla="*/ 266 w 968"/>
                    <a:gd name="T121" fmla="*/ 158 h 510"/>
                    <a:gd name="T122" fmla="*/ 230 w 968"/>
                    <a:gd name="T123" fmla="*/ 126 h 510"/>
                    <a:gd name="T124" fmla="*/ 208 w 968"/>
                    <a:gd name="T125" fmla="*/ 82 h 51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968"/>
                    <a:gd name="T190" fmla="*/ 0 h 510"/>
                    <a:gd name="T191" fmla="*/ 968 w 968"/>
                    <a:gd name="T192" fmla="*/ 510 h 510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968" h="510">
                      <a:moveTo>
                        <a:pt x="968" y="0"/>
                      </a:moveTo>
                      <a:lnTo>
                        <a:pt x="968" y="0"/>
                      </a:lnTo>
                      <a:lnTo>
                        <a:pt x="968" y="18"/>
                      </a:lnTo>
                      <a:lnTo>
                        <a:pt x="966" y="36"/>
                      </a:lnTo>
                      <a:lnTo>
                        <a:pt x="960" y="62"/>
                      </a:lnTo>
                      <a:lnTo>
                        <a:pt x="954" y="90"/>
                      </a:lnTo>
                      <a:lnTo>
                        <a:pt x="944" y="120"/>
                      </a:lnTo>
                      <a:lnTo>
                        <a:pt x="928" y="150"/>
                      </a:lnTo>
                      <a:lnTo>
                        <a:pt x="920" y="164"/>
                      </a:lnTo>
                      <a:lnTo>
                        <a:pt x="910" y="180"/>
                      </a:lnTo>
                      <a:lnTo>
                        <a:pt x="898" y="194"/>
                      </a:lnTo>
                      <a:lnTo>
                        <a:pt x="886" y="206"/>
                      </a:lnTo>
                      <a:lnTo>
                        <a:pt x="870" y="218"/>
                      </a:lnTo>
                      <a:lnTo>
                        <a:pt x="854" y="230"/>
                      </a:lnTo>
                      <a:lnTo>
                        <a:pt x="838" y="238"/>
                      </a:lnTo>
                      <a:lnTo>
                        <a:pt x="818" y="246"/>
                      </a:lnTo>
                      <a:lnTo>
                        <a:pt x="798" y="252"/>
                      </a:lnTo>
                      <a:lnTo>
                        <a:pt x="774" y="256"/>
                      </a:lnTo>
                      <a:lnTo>
                        <a:pt x="750" y="258"/>
                      </a:lnTo>
                      <a:lnTo>
                        <a:pt x="722" y="258"/>
                      </a:lnTo>
                      <a:lnTo>
                        <a:pt x="692" y="256"/>
                      </a:lnTo>
                      <a:lnTo>
                        <a:pt x="662" y="250"/>
                      </a:lnTo>
                      <a:lnTo>
                        <a:pt x="628" y="240"/>
                      </a:lnTo>
                      <a:lnTo>
                        <a:pt x="592" y="228"/>
                      </a:lnTo>
                      <a:lnTo>
                        <a:pt x="554" y="214"/>
                      </a:lnTo>
                      <a:lnTo>
                        <a:pt x="512" y="196"/>
                      </a:lnTo>
                      <a:lnTo>
                        <a:pt x="506" y="202"/>
                      </a:lnTo>
                      <a:lnTo>
                        <a:pt x="492" y="220"/>
                      </a:lnTo>
                      <a:lnTo>
                        <a:pt x="484" y="232"/>
                      </a:lnTo>
                      <a:lnTo>
                        <a:pt x="478" y="246"/>
                      </a:lnTo>
                      <a:lnTo>
                        <a:pt x="472" y="262"/>
                      </a:lnTo>
                      <a:lnTo>
                        <a:pt x="470" y="280"/>
                      </a:lnTo>
                      <a:lnTo>
                        <a:pt x="470" y="298"/>
                      </a:lnTo>
                      <a:lnTo>
                        <a:pt x="476" y="316"/>
                      </a:lnTo>
                      <a:lnTo>
                        <a:pt x="480" y="326"/>
                      </a:lnTo>
                      <a:lnTo>
                        <a:pt x="486" y="336"/>
                      </a:lnTo>
                      <a:lnTo>
                        <a:pt x="494" y="346"/>
                      </a:lnTo>
                      <a:lnTo>
                        <a:pt x="504" y="356"/>
                      </a:lnTo>
                      <a:lnTo>
                        <a:pt x="514" y="366"/>
                      </a:lnTo>
                      <a:lnTo>
                        <a:pt x="528" y="376"/>
                      </a:lnTo>
                      <a:lnTo>
                        <a:pt x="544" y="384"/>
                      </a:lnTo>
                      <a:lnTo>
                        <a:pt x="560" y="394"/>
                      </a:lnTo>
                      <a:lnTo>
                        <a:pt x="602" y="412"/>
                      </a:lnTo>
                      <a:lnTo>
                        <a:pt x="654" y="430"/>
                      </a:lnTo>
                      <a:lnTo>
                        <a:pt x="642" y="426"/>
                      </a:lnTo>
                      <a:lnTo>
                        <a:pt x="610" y="418"/>
                      </a:lnTo>
                      <a:lnTo>
                        <a:pt x="590" y="410"/>
                      </a:lnTo>
                      <a:lnTo>
                        <a:pt x="570" y="402"/>
                      </a:lnTo>
                      <a:lnTo>
                        <a:pt x="548" y="390"/>
                      </a:lnTo>
                      <a:lnTo>
                        <a:pt x="526" y="378"/>
                      </a:lnTo>
                      <a:lnTo>
                        <a:pt x="508" y="364"/>
                      </a:lnTo>
                      <a:lnTo>
                        <a:pt x="492" y="346"/>
                      </a:lnTo>
                      <a:lnTo>
                        <a:pt x="484" y="336"/>
                      </a:lnTo>
                      <a:lnTo>
                        <a:pt x="478" y="326"/>
                      </a:lnTo>
                      <a:lnTo>
                        <a:pt x="474" y="316"/>
                      </a:lnTo>
                      <a:lnTo>
                        <a:pt x="472" y="306"/>
                      </a:lnTo>
                      <a:lnTo>
                        <a:pt x="470" y="294"/>
                      </a:lnTo>
                      <a:lnTo>
                        <a:pt x="470" y="282"/>
                      </a:lnTo>
                      <a:lnTo>
                        <a:pt x="472" y="268"/>
                      </a:lnTo>
                      <a:lnTo>
                        <a:pt x="476" y="256"/>
                      </a:lnTo>
                      <a:lnTo>
                        <a:pt x="482" y="242"/>
                      </a:lnTo>
                      <a:lnTo>
                        <a:pt x="490" y="226"/>
                      </a:lnTo>
                      <a:lnTo>
                        <a:pt x="500" y="212"/>
                      </a:lnTo>
                      <a:lnTo>
                        <a:pt x="512" y="196"/>
                      </a:lnTo>
                      <a:lnTo>
                        <a:pt x="496" y="192"/>
                      </a:lnTo>
                      <a:lnTo>
                        <a:pt x="476" y="190"/>
                      </a:lnTo>
                      <a:lnTo>
                        <a:pt x="452" y="188"/>
                      </a:lnTo>
                      <a:lnTo>
                        <a:pt x="426" y="190"/>
                      </a:lnTo>
                      <a:lnTo>
                        <a:pt x="400" y="194"/>
                      </a:lnTo>
                      <a:lnTo>
                        <a:pt x="386" y="198"/>
                      </a:lnTo>
                      <a:lnTo>
                        <a:pt x="374" y="202"/>
                      </a:lnTo>
                      <a:lnTo>
                        <a:pt x="362" y="208"/>
                      </a:lnTo>
                      <a:lnTo>
                        <a:pt x="350" y="216"/>
                      </a:lnTo>
                      <a:lnTo>
                        <a:pt x="340" y="228"/>
                      </a:lnTo>
                      <a:lnTo>
                        <a:pt x="332" y="240"/>
                      </a:lnTo>
                      <a:lnTo>
                        <a:pt x="324" y="256"/>
                      </a:lnTo>
                      <a:lnTo>
                        <a:pt x="318" y="276"/>
                      </a:lnTo>
                      <a:lnTo>
                        <a:pt x="316" y="288"/>
                      </a:lnTo>
                      <a:lnTo>
                        <a:pt x="318" y="300"/>
                      </a:lnTo>
                      <a:lnTo>
                        <a:pt x="320" y="312"/>
                      </a:lnTo>
                      <a:lnTo>
                        <a:pt x="322" y="324"/>
                      </a:lnTo>
                      <a:lnTo>
                        <a:pt x="330" y="338"/>
                      </a:lnTo>
                      <a:lnTo>
                        <a:pt x="338" y="352"/>
                      </a:lnTo>
                      <a:lnTo>
                        <a:pt x="356" y="374"/>
                      </a:lnTo>
                      <a:lnTo>
                        <a:pt x="368" y="390"/>
                      </a:lnTo>
                      <a:lnTo>
                        <a:pt x="378" y="408"/>
                      </a:lnTo>
                      <a:lnTo>
                        <a:pt x="386" y="426"/>
                      </a:lnTo>
                      <a:lnTo>
                        <a:pt x="390" y="442"/>
                      </a:lnTo>
                      <a:lnTo>
                        <a:pt x="390" y="450"/>
                      </a:lnTo>
                      <a:lnTo>
                        <a:pt x="388" y="456"/>
                      </a:lnTo>
                      <a:lnTo>
                        <a:pt x="386" y="462"/>
                      </a:lnTo>
                      <a:lnTo>
                        <a:pt x="380" y="468"/>
                      </a:lnTo>
                      <a:lnTo>
                        <a:pt x="382" y="458"/>
                      </a:lnTo>
                      <a:lnTo>
                        <a:pt x="384" y="450"/>
                      </a:lnTo>
                      <a:lnTo>
                        <a:pt x="386" y="436"/>
                      </a:lnTo>
                      <a:lnTo>
                        <a:pt x="384" y="422"/>
                      </a:lnTo>
                      <a:lnTo>
                        <a:pt x="378" y="406"/>
                      </a:lnTo>
                      <a:lnTo>
                        <a:pt x="374" y="398"/>
                      </a:lnTo>
                      <a:lnTo>
                        <a:pt x="368" y="390"/>
                      </a:lnTo>
                      <a:lnTo>
                        <a:pt x="360" y="382"/>
                      </a:lnTo>
                      <a:lnTo>
                        <a:pt x="350" y="374"/>
                      </a:lnTo>
                      <a:lnTo>
                        <a:pt x="342" y="366"/>
                      </a:lnTo>
                      <a:lnTo>
                        <a:pt x="336" y="356"/>
                      </a:lnTo>
                      <a:lnTo>
                        <a:pt x="328" y="342"/>
                      </a:lnTo>
                      <a:lnTo>
                        <a:pt x="322" y="324"/>
                      </a:lnTo>
                      <a:lnTo>
                        <a:pt x="318" y="304"/>
                      </a:lnTo>
                      <a:lnTo>
                        <a:pt x="316" y="280"/>
                      </a:lnTo>
                      <a:lnTo>
                        <a:pt x="318" y="268"/>
                      </a:lnTo>
                      <a:lnTo>
                        <a:pt x="322" y="254"/>
                      </a:lnTo>
                      <a:lnTo>
                        <a:pt x="290" y="274"/>
                      </a:lnTo>
                      <a:lnTo>
                        <a:pt x="260" y="294"/>
                      </a:lnTo>
                      <a:lnTo>
                        <a:pt x="222" y="322"/>
                      </a:lnTo>
                      <a:lnTo>
                        <a:pt x="204" y="338"/>
                      </a:lnTo>
                      <a:lnTo>
                        <a:pt x="186" y="354"/>
                      </a:lnTo>
                      <a:lnTo>
                        <a:pt x="168" y="372"/>
                      </a:lnTo>
                      <a:lnTo>
                        <a:pt x="154" y="390"/>
                      </a:lnTo>
                      <a:lnTo>
                        <a:pt x="140" y="408"/>
                      </a:lnTo>
                      <a:lnTo>
                        <a:pt x="130" y="428"/>
                      </a:lnTo>
                      <a:lnTo>
                        <a:pt x="122" y="448"/>
                      </a:lnTo>
                      <a:lnTo>
                        <a:pt x="118" y="468"/>
                      </a:lnTo>
                      <a:lnTo>
                        <a:pt x="118" y="474"/>
                      </a:lnTo>
                      <a:lnTo>
                        <a:pt x="118" y="488"/>
                      </a:lnTo>
                      <a:lnTo>
                        <a:pt x="118" y="510"/>
                      </a:lnTo>
                      <a:lnTo>
                        <a:pt x="116" y="474"/>
                      </a:lnTo>
                      <a:lnTo>
                        <a:pt x="118" y="448"/>
                      </a:lnTo>
                      <a:lnTo>
                        <a:pt x="120" y="440"/>
                      </a:lnTo>
                      <a:lnTo>
                        <a:pt x="122" y="434"/>
                      </a:lnTo>
                      <a:lnTo>
                        <a:pt x="112" y="436"/>
                      </a:lnTo>
                      <a:lnTo>
                        <a:pt x="96" y="440"/>
                      </a:lnTo>
                      <a:lnTo>
                        <a:pt x="76" y="442"/>
                      </a:lnTo>
                      <a:lnTo>
                        <a:pt x="52" y="442"/>
                      </a:lnTo>
                      <a:lnTo>
                        <a:pt x="42" y="442"/>
                      </a:lnTo>
                      <a:lnTo>
                        <a:pt x="32" y="438"/>
                      </a:lnTo>
                      <a:lnTo>
                        <a:pt x="22" y="436"/>
                      </a:lnTo>
                      <a:lnTo>
                        <a:pt x="14" y="430"/>
                      </a:lnTo>
                      <a:lnTo>
                        <a:pt x="6" y="422"/>
                      </a:lnTo>
                      <a:lnTo>
                        <a:pt x="0" y="414"/>
                      </a:lnTo>
                      <a:lnTo>
                        <a:pt x="10" y="422"/>
                      </a:lnTo>
                      <a:lnTo>
                        <a:pt x="20" y="430"/>
                      </a:lnTo>
                      <a:lnTo>
                        <a:pt x="36" y="438"/>
                      </a:lnTo>
                      <a:lnTo>
                        <a:pt x="54" y="442"/>
                      </a:lnTo>
                      <a:lnTo>
                        <a:pt x="64" y="444"/>
                      </a:lnTo>
                      <a:lnTo>
                        <a:pt x="76" y="442"/>
                      </a:lnTo>
                      <a:lnTo>
                        <a:pt x="88" y="442"/>
                      </a:lnTo>
                      <a:lnTo>
                        <a:pt x="102" y="438"/>
                      </a:lnTo>
                      <a:lnTo>
                        <a:pt x="116" y="432"/>
                      </a:lnTo>
                      <a:lnTo>
                        <a:pt x="132" y="424"/>
                      </a:lnTo>
                      <a:lnTo>
                        <a:pt x="140" y="410"/>
                      </a:lnTo>
                      <a:lnTo>
                        <a:pt x="150" y="396"/>
                      </a:lnTo>
                      <a:lnTo>
                        <a:pt x="168" y="376"/>
                      </a:lnTo>
                      <a:lnTo>
                        <a:pt x="190" y="352"/>
                      </a:lnTo>
                      <a:lnTo>
                        <a:pt x="218" y="326"/>
                      </a:lnTo>
                      <a:lnTo>
                        <a:pt x="252" y="298"/>
                      </a:lnTo>
                      <a:lnTo>
                        <a:pt x="294" y="270"/>
                      </a:lnTo>
                      <a:lnTo>
                        <a:pt x="314" y="252"/>
                      </a:lnTo>
                      <a:lnTo>
                        <a:pt x="332" y="232"/>
                      </a:lnTo>
                      <a:lnTo>
                        <a:pt x="350" y="212"/>
                      </a:lnTo>
                      <a:lnTo>
                        <a:pt x="356" y="208"/>
                      </a:lnTo>
                      <a:lnTo>
                        <a:pt x="362" y="206"/>
                      </a:lnTo>
                      <a:lnTo>
                        <a:pt x="366" y="204"/>
                      </a:lnTo>
                      <a:lnTo>
                        <a:pt x="366" y="202"/>
                      </a:lnTo>
                      <a:lnTo>
                        <a:pt x="362" y="198"/>
                      </a:lnTo>
                      <a:lnTo>
                        <a:pt x="356" y="196"/>
                      </a:lnTo>
                      <a:lnTo>
                        <a:pt x="332" y="188"/>
                      </a:lnTo>
                      <a:lnTo>
                        <a:pt x="308" y="180"/>
                      </a:lnTo>
                      <a:lnTo>
                        <a:pt x="280" y="166"/>
                      </a:lnTo>
                      <a:lnTo>
                        <a:pt x="266" y="158"/>
                      </a:lnTo>
                      <a:lnTo>
                        <a:pt x="254" y="148"/>
                      </a:lnTo>
                      <a:lnTo>
                        <a:pt x="240" y="138"/>
                      </a:lnTo>
                      <a:lnTo>
                        <a:pt x="230" y="126"/>
                      </a:lnTo>
                      <a:lnTo>
                        <a:pt x="220" y="112"/>
                      </a:lnTo>
                      <a:lnTo>
                        <a:pt x="212" y="98"/>
                      </a:lnTo>
                      <a:lnTo>
                        <a:pt x="208" y="82"/>
                      </a:lnTo>
                      <a:lnTo>
                        <a:pt x="208" y="64"/>
                      </a:lnTo>
                    </a:path>
                  </a:pathLst>
                </a:custGeom>
                <a:noFill/>
                <a:ln w="19050">
                  <a:solidFill>
                    <a:srgbClr val="01010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3" name="Freeform 551"/>
                <p:cNvSpPr>
                  <a:spLocks/>
                </p:cNvSpPr>
                <p:nvPr/>
              </p:nvSpPr>
              <p:spPr bwMode="auto">
                <a:xfrm>
                  <a:off x="1775" y="1081"/>
                  <a:ext cx="972" cy="898"/>
                </a:xfrm>
                <a:custGeom>
                  <a:avLst/>
                  <a:gdLst>
                    <a:gd name="T0" fmla="*/ 598 w 972"/>
                    <a:gd name="T1" fmla="*/ 612 h 898"/>
                    <a:gd name="T2" fmla="*/ 566 w 972"/>
                    <a:gd name="T3" fmla="*/ 656 h 898"/>
                    <a:gd name="T4" fmla="*/ 560 w 972"/>
                    <a:gd name="T5" fmla="*/ 708 h 898"/>
                    <a:gd name="T6" fmla="*/ 570 w 972"/>
                    <a:gd name="T7" fmla="*/ 738 h 898"/>
                    <a:gd name="T8" fmla="*/ 594 w 972"/>
                    <a:gd name="T9" fmla="*/ 768 h 898"/>
                    <a:gd name="T10" fmla="*/ 636 w 972"/>
                    <a:gd name="T11" fmla="*/ 798 h 898"/>
                    <a:gd name="T12" fmla="*/ 696 w 972"/>
                    <a:gd name="T13" fmla="*/ 826 h 898"/>
                    <a:gd name="T14" fmla="*/ 772 w 972"/>
                    <a:gd name="T15" fmla="*/ 842 h 898"/>
                    <a:gd name="T16" fmla="*/ 856 w 972"/>
                    <a:gd name="T17" fmla="*/ 852 h 898"/>
                    <a:gd name="T18" fmla="*/ 902 w 972"/>
                    <a:gd name="T19" fmla="*/ 868 h 898"/>
                    <a:gd name="T20" fmla="*/ 936 w 972"/>
                    <a:gd name="T21" fmla="*/ 898 h 898"/>
                    <a:gd name="T22" fmla="*/ 928 w 972"/>
                    <a:gd name="T23" fmla="*/ 836 h 898"/>
                    <a:gd name="T24" fmla="*/ 932 w 972"/>
                    <a:gd name="T25" fmla="*/ 736 h 898"/>
                    <a:gd name="T26" fmla="*/ 950 w 972"/>
                    <a:gd name="T27" fmla="*/ 682 h 898"/>
                    <a:gd name="T28" fmla="*/ 972 w 972"/>
                    <a:gd name="T29" fmla="*/ 656 h 898"/>
                    <a:gd name="T30" fmla="*/ 930 w 972"/>
                    <a:gd name="T31" fmla="*/ 592 h 898"/>
                    <a:gd name="T32" fmla="*/ 914 w 972"/>
                    <a:gd name="T33" fmla="*/ 542 h 898"/>
                    <a:gd name="T34" fmla="*/ 910 w 972"/>
                    <a:gd name="T35" fmla="*/ 484 h 898"/>
                    <a:gd name="T36" fmla="*/ 920 w 972"/>
                    <a:gd name="T37" fmla="*/ 440 h 898"/>
                    <a:gd name="T38" fmla="*/ 846 w 972"/>
                    <a:gd name="T39" fmla="*/ 296 h 898"/>
                    <a:gd name="T40" fmla="*/ 788 w 972"/>
                    <a:gd name="T41" fmla="*/ 210 h 898"/>
                    <a:gd name="T42" fmla="*/ 716 w 972"/>
                    <a:gd name="T43" fmla="*/ 138 h 898"/>
                    <a:gd name="T44" fmla="*/ 664 w 972"/>
                    <a:gd name="T45" fmla="*/ 108 h 898"/>
                    <a:gd name="T46" fmla="*/ 580 w 972"/>
                    <a:gd name="T47" fmla="*/ 112 h 898"/>
                    <a:gd name="T48" fmla="*/ 508 w 972"/>
                    <a:gd name="T49" fmla="*/ 104 h 898"/>
                    <a:gd name="T50" fmla="*/ 448 w 972"/>
                    <a:gd name="T51" fmla="*/ 78 h 898"/>
                    <a:gd name="T52" fmla="*/ 428 w 972"/>
                    <a:gd name="T53" fmla="*/ 54 h 898"/>
                    <a:gd name="T54" fmla="*/ 420 w 972"/>
                    <a:gd name="T55" fmla="*/ 24 h 898"/>
                    <a:gd name="T56" fmla="*/ 420 w 972"/>
                    <a:gd name="T57" fmla="*/ 0 h 898"/>
                    <a:gd name="T58" fmla="*/ 420 w 972"/>
                    <a:gd name="T59" fmla="*/ 32 h 898"/>
                    <a:gd name="T60" fmla="*/ 440 w 972"/>
                    <a:gd name="T61" fmla="*/ 78 h 898"/>
                    <a:gd name="T62" fmla="*/ 456 w 972"/>
                    <a:gd name="T63" fmla="*/ 92 h 898"/>
                    <a:gd name="T64" fmla="*/ 312 w 972"/>
                    <a:gd name="T65" fmla="*/ 152 h 898"/>
                    <a:gd name="T66" fmla="*/ 204 w 972"/>
                    <a:gd name="T67" fmla="*/ 212 h 898"/>
                    <a:gd name="T68" fmla="*/ 146 w 972"/>
                    <a:gd name="T69" fmla="*/ 260 h 898"/>
                    <a:gd name="T70" fmla="*/ 122 w 972"/>
                    <a:gd name="T71" fmla="*/ 270 h 898"/>
                    <a:gd name="T72" fmla="*/ 76 w 972"/>
                    <a:gd name="T73" fmla="*/ 262 h 898"/>
                    <a:gd name="T74" fmla="*/ 42 w 972"/>
                    <a:gd name="T75" fmla="*/ 268 h 898"/>
                    <a:gd name="T76" fmla="*/ 10 w 972"/>
                    <a:gd name="T77" fmla="*/ 294 h 898"/>
                    <a:gd name="T78" fmla="*/ 10 w 972"/>
                    <a:gd name="T79" fmla="*/ 296 h 898"/>
                    <a:gd name="T80" fmla="*/ 56 w 972"/>
                    <a:gd name="T81" fmla="*/ 268 h 898"/>
                    <a:gd name="T82" fmla="*/ 92 w 972"/>
                    <a:gd name="T83" fmla="*/ 264 h 898"/>
                    <a:gd name="T84" fmla="*/ 136 w 972"/>
                    <a:gd name="T85" fmla="*/ 276 h 898"/>
                    <a:gd name="T86" fmla="*/ 142 w 972"/>
                    <a:gd name="T87" fmla="*/ 366 h 898"/>
                    <a:gd name="T88" fmla="*/ 164 w 972"/>
                    <a:gd name="T89" fmla="*/ 486 h 898"/>
                    <a:gd name="T90" fmla="*/ 196 w 972"/>
                    <a:gd name="T91" fmla="*/ 586 h 898"/>
                    <a:gd name="T92" fmla="*/ 250 w 972"/>
                    <a:gd name="T93" fmla="*/ 674 h 898"/>
                    <a:gd name="T94" fmla="*/ 280 w 972"/>
                    <a:gd name="T95" fmla="*/ 710 h 898"/>
                    <a:gd name="T96" fmla="*/ 334 w 972"/>
                    <a:gd name="T97" fmla="*/ 762 h 898"/>
                    <a:gd name="T98" fmla="*/ 406 w 972"/>
                    <a:gd name="T99" fmla="*/ 806 h 898"/>
                    <a:gd name="T100" fmla="*/ 462 w 972"/>
                    <a:gd name="T101" fmla="*/ 820 h 898"/>
                    <a:gd name="T102" fmla="*/ 506 w 972"/>
                    <a:gd name="T103" fmla="*/ 816 h 898"/>
                    <a:gd name="T104" fmla="*/ 550 w 972"/>
                    <a:gd name="T105" fmla="*/ 798 h 898"/>
                    <a:gd name="T106" fmla="*/ 578 w 972"/>
                    <a:gd name="T107" fmla="*/ 774 h 898"/>
                    <a:gd name="T108" fmla="*/ 490 w 972"/>
                    <a:gd name="T109" fmla="*/ 760 h 898"/>
                    <a:gd name="T110" fmla="*/ 438 w 972"/>
                    <a:gd name="T111" fmla="*/ 736 h 898"/>
                    <a:gd name="T112" fmla="*/ 394 w 972"/>
                    <a:gd name="T113" fmla="*/ 696 h 898"/>
                    <a:gd name="T114" fmla="*/ 376 w 972"/>
                    <a:gd name="T115" fmla="*/ 658 h 898"/>
                    <a:gd name="T116" fmla="*/ 346 w 972"/>
                    <a:gd name="T117" fmla="*/ 648 h 898"/>
                    <a:gd name="T118" fmla="*/ 328 w 972"/>
                    <a:gd name="T119" fmla="*/ 626 h 898"/>
                    <a:gd name="T120" fmla="*/ 320 w 972"/>
                    <a:gd name="T121" fmla="*/ 584 h 898"/>
                    <a:gd name="T122" fmla="*/ 332 w 972"/>
                    <a:gd name="T123" fmla="*/ 518 h 898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972"/>
                    <a:gd name="T187" fmla="*/ 0 h 898"/>
                    <a:gd name="T188" fmla="*/ 972 w 972"/>
                    <a:gd name="T189" fmla="*/ 898 h 898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972" h="898">
                      <a:moveTo>
                        <a:pt x="604" y="606"/>
                      </a:moveTo>
                      <a:lnTo>
                        <a:pt x="604" y="606"/>
                      </a:lnTo>
                      <a:lnTo>
                        <a:pt x="598" y="612"/>
                      </a:lnTo>
                      <a:lnTo>
                        <a:pt x="582" y="630"/>
                      </a:lnTo>
                      <a:lnTo>
                        <a:pt x="574" y="642"/>
                      </a:lnTo>
                      <a:lnTo>
                        <a:pt x="566" y="656"/>
                      </a:lnTo>
                      <a:lnTo>
                        <a:pt x="562" y="672"/>
                      </a:lnTo>
                      <a:lnTo>
                        <a:pt x="558" y="690"/>
                      </a:lnTo>
                      <a:lnTo>
                        <a:pt x="560" y="708"/>
                      </a:lnTo>
                      <a:lnTo>
                        <a:pt x="562" y="718"/>
                      </a:lnTo>
                      <a:lnTo>
                        <a:pt x="566" y="728"/>
                      </a:lnTo>
                      <a:lnTo>
                        <a:pt x="570" y="738"/>
                      </a:lnTo>
                      <a:lnTo>
                        <a:pt x="576" y="748"/>
                      </a:lnTo>
                      <a:lnTo>
                        <a:pt x="584" y="758"/>
                      </a:lnTo>
                      <a:lnTo>
                        <a:pt x="594" y="768"/>
                      </a:lnTo>
                      <a:lnTo>
                        <a:pt x="606" y="778"/>
                      </a:lnTo>
                      <a:lnTo>
                        <a:pt x="620" y="788"/>
                      </a:lnTo>
                      <a:lnTo>
                        <a:pt x="636" y="798"/>
                      </a:lnTo>
                      <a:lnTo>
                        <a:pt x="654" y="806"/>
                      </a:lnTo>
                      <a:lnTo>
                        <a:pt x="674" y="816"/>
                      </a:lnTo>
                      <a:lnTo>
                        <a:pt x="696" y="826"/>
                      </a:lnTo>
                      <a:lnTo>
                        <a:pt x="750" y="844"/>
                      </a:lnTo>
                      <a:lnTo>
                        <a:pt x="772" y="842"/>
                      </a:lnTo>
                      <a:lnTo>
                        <a:pt x="796" y="844"/>
                      </a:lnTo>
                      <a:lnTo>
                        <a:pt x="826" y="846"/>
                      </a:lnTo>
                      <a:lnTo>
                        <a:pt x="856" y="852"/>
                      </a:lnTo>
                      <a:lnTo>
                        <a:pt x="872" y="856"/>
                      </a:lnTo>
                      <a:lnTo>
                        <a:pt x="886" y="862"/>
                      </a:lnTo>
                      <a:lnTo>
                        <a:pt x="902" y="868"/>
                      </a:lnTo>
                      <a:lnTo>
                        <a:pt x="914" y="876"/>
                      </a:lnTo>
                      <a:lnTo>
                        <a:pt x="926" y="886"/>
                      </a:lnTo>
                      <a:lnTo>
                        <a:pt x="936" y="898"/>
                      </a:lnTo>
                      <a:lnTo>
                        <a:pt x="932" y="868"/>
                      </a:lnTo>
                      <a:lnTo>
                        <a:pt x="928" y="836"/>
                      </a:lnTo>
                      <a:lnTo>
                        <a:pt x="928" y="798"/>
                      </a:lnTo>
                      <a:lnTo>
                        <a:pt x="930" y="756"/>
                      </a:lnTo>
                      <a:lnTo>
                        <a:pt x="932" y="736"/>
                      </a:lnTo>
                      <a:lnTo>
                        <a:pt x="938" y="716"/>
                      </a:lnTo>
                      <a:lnTo>
                        <a:pt x="942" y="698"/>
                      </a:lnTo>
                      <a:lnTo>
                        <a:pt x="950" y="682"/>
                      </a:lnTo>
                      <a:lnTo>
                        <a:pt x="960" y="668"/>
                      </a:lnTo>
                      <a:lnTo>
                        <a:pt x="972" y="656"/>
                      </a:lnTo>
                      <a:lnTo>
                        <a:pt x="958" y="638"/>
                      </a:lnTo>
                      <a:lnTo>
                        <a:pt x="944" y="618"/>
                      </a:lnTo>
                      <a:lnTo>
                        <a:pt x="930" y="592"/>
                      </a:lnTo>
                      <a:lnTo>
                        <a:pt x="924" y="576"/>
                      </a:lnTo>
                      <a:lnTo>
                        <a:pt x="918" y="560"/>
                      </a:lnTo>
                      <a:lnTo>
                        <a:pt x="914" y="542"/>
                      </a:lnTo>
                      <a:lnTo>
                        <a:pt x="910" y="524"/>
                      </a:lnTo>
                      <a:lnTo>
                        <a:pt x="910" y="504"/>
                      </a:lnTo>
                      <a:lnTo>
                        <a:pt x="910" y="484"/>
                      </a:lnTo>
                      <a:lnTo>
                        <a:pt x="914" y="462"/>
                      </a:lnTo>
                      <a:lnTo>
                        <a:pt x="920" y="440"/>
                      </a:lnTo>
                      <a:lnTo>
                        <a:pt x="900" y="398"/>
                      </a:lnTo>
                      <a:lnTo>
                        <a:pt x="876" y="350"/>
                      </a:lnTo>
                      <a:lnTo>
                        <a:pt x="846" y="296"/>
                      </a:lnTo>
                      <a:lnTo>
                        <a:pt x="828" y="268"/>
                      </a:lnTo>
                      <a:lnTo>
                        <a:pt x="808" y="238"/>
                      </a:lnTo>
                      <a:lnTo>
                        <a:pt x="788" y="210"/>
                      </a:lnTo>
                      <a:lnTo>
                        <a:pt x="764" y="184"/>
                      </a:lnTo>
                      <a:lnTo>
                        <a:pt x="742" y="160"/>
                      </a:lnTo>
                      <a:lnTo>
                        <a:pt x="716" y="138"/>
                      </a:lnTo>
                      <a:lnTo>
                        <a:pt x="690" y="120"/>
                      </a:lnTo>
                      <a:lnTo>
                        <a:pt x="664" y="108"/>
                      </a:lnTo>
                      <a:lnTo>
                        <a:pt x="652" y="108"/>
                      </a:lnTo>
                      <a:lnTo>
                        <a:pt x="622" y="110"/>
                      </a:lnTo>
                      <a:lnTo>
                        <a:pt x="580" y="112"/>
                      </a:lnTo>
                      <a:lnTo>
                        <a:pt x="556" y="110"/>
                      </a:lnTo>
                      <a:lnTo>
                        <a:pt x="532" y="108"/>
                      </a:lnTo>
                      <a:lnTo>
                        <a:pt x="508" y="104"/>
                      </a:lnTo>
                      <a:lnTo>
                        <a:pt x="486" y="98"/>
                      </a:lnTo>
                      <a:lnTo>
                        <a:pt x="464" y="88"/>
                      </a:lnTo>
                      <a:lnTo>
                        <a:pt x="448" y="78"/>
                      </a:lnTo>
                      <a:lnTo>
                        <a:pt x="440" y="70"/>
                      </a:lnTo>
                      <a:lnTo>
                        <a:pt x="434" y="64"/>
                      </a:lnTo>
                      <a:lnTo>
                        <a:pt x="428" y="54"/>
                      </a:lnTo>
                      <a:lnTo>
                        <a:pt x="424" y="46"/>
                      </a:lnTo>
                      <a:lnTo>
                        <a:pt x="420" y="36"/>
                      </a:lnTo>
                      <a:lnTo>
                        <a:pt x="420" y="24"/>
                      </a:lnTo>
                      <a:lnTo>
                        <a:pt x="420" y="12"/>
                      </a:lnTo>
                      <a:lnTo>
                        <a:pt x="420" y="0"/>
                      </a:lnTo>
                      <a:lnTo>
                        <a:pt x="420" y="10"/>
                      </a:lnTo>
                      <a:lnTo>
                        <a:pt x="420" y="20"/>
                      </a:lnTo>
                      <a:lnTo>
                        <a:pt x="420" y="32"/>
                      </a:lnTo>
                      <a:lnTo>
                        <a:pt x="424" y="48"/>
                      </a:lnTo>
                      <a:lnTo>
                        <a:pt x="430" y="62"/>
                      </a:lnTo>
                      <a:lnTo>
                        <a:pt x="440" y="78"/>
                      </a:lnTo>
                      <a:lnTo>
                        <a:pt x="446" y="84"/>
                      </a:lnTo>
                      <a:lnTo>
                        <a:pt x="456" y="92"/>
                      </a:lnTo>
                      <a:lnTo>
                        <a:pt x="412" y="108"/>
                      </a:lnTo>
                      <a:lnTo>
                        <a:pt x="366" y="128"/>
                      </a:lnTo>
                      <a:lnTo>
                        <a:pt x="312" y="152"/>
                      </a:lnTo>
                      <a:lnTo>
                        <a:pt x="256" y="180"/>
                      </a:lnTo>
                      <a:lnTo>
                        <a:pt x="230" y="196"/>
                      </a:lnTo>
                      <a:lnTo>
                        <a:pt x="204" y="212"/>
                      </a:lnTo>
                      <a:lnTo>
                        <a:pt x="182" y="228"/>
                      </a:lnTo>
                      <a:lnTo>
                        <a:pt x="162" y="244"/>
                      </a:lnTo>
                      <a:lnTo>
                        <a:pt x="146" y="260"/>
                      </a:lnTo>
                      <a:lnTo>
                        <a:pt x="136" y="276"/>
                      </a:lnTo>
                      <a:lnTo>
                        <a:pt x="122" y="270"/>
                      </a:lnTo>
                      <a:lnTo>
                        <a:pt x="106" y="264"/>
                      </a:lnTo>
                      <a:lnTo>
                        <a:pt x="88" y="262"/>
                      </a:lnTo>
                      <a:lnTo>
                        <a:pt x="76" y="262"/>
                      </a:lnTo>
                      <a:lnTo>
                        <a:pt x="66" y="262"/>
                      </a:lnTo>
                      <a:lnTo>
                        <a:pt x="54" y="264"/>
                      </a:lnTo>
                      <a:lnTo>
                        <a:pt x="42" y="268"/>
                      </a:lnTo>
                      <a:lnTo>
                        <a:pt x="32" y="274"/>
                      </a:lnTo>
                      <a:lnTo>
                        <a:pt x="20" y="282"/>
                      </a:lnTo>
                      <a:lnTo>
                        <a:pt x="10" y="294"/>
                      </a:lnTo>
                      <a:lnTo>
                        <a:pt x="0" y="306"/>
                      </a:lnTo>
                      <a:lnTo>
                        <a:pt x="10" y="296"/>
                      </a:lnTo>
                      <a:lnTo>
                        <a:pt x="20" y="286"/>
                      </a:lnTo>
                      <a:lnTo>
                        <a:pt x="38" y="276"/>
                      </a:lnTo>
                      <a:lnTo>
                        <a:pt x="56" y="268"/>
                      </a:lnTo>
                      <a:lnTo>
                        <a:pt x="68" y="266"/>
                      </a:lnTo>
                      <a:lnTo>
                        <a:pt x="80" y="264"/>
                      </a:lnTo>
                      <a:lnTo>
                        <a:pt x="92" y="264"/>
                      </a:lnTo>
                      <a:lnTo>
                        <a:pt x="106" y="266"/>
                      </a:lnTo>
                      <a:lnTo>
                        <a:pt x="120" y="270"/>
                      </a:lnTo>
                      <a:lnTo>
                        <a:pt x="136" y="276"/>
                      </a:lnTo>
                      <a:lnTo>
                        <a:pt x="136" y="318"/>
                      </a:lnTo>
                      <a:lnTo>
                        <a:pt x="142" y="366"/>
                      </a:lnTo>
                      <a:lnTo>
                        <a:pt x="150" y="422"/>
                      </a:lnTo>
                      <a:lnTo>
                        <a:pt x="156" y="454"/>
                      </a:lnTo>
                      <a:lnTo>
                        <a:pt x="164" y="486"/>
                      </a:lnTo>
                      <a:lnTo>
                        <a:pt x="172" y="520"/>
                      </a:lnTo>
                      <a:lnTo>
                        <a:pt x="184" y="554"/>
                      </a:lnTo>
                      <a:lnTo>
                        <a:pt x="196" y="586"/>
                      </a:lnTo>
                      <a:lnTo>
                        <a:pt x="212" y="616"/>
                      </a:lnTo>
                      <a:lnTo>
                        <a:pt x="230" y="646"/>
                      </a:lnTo>
                      <a:lnTo>
                        <a:pt x="250" y="674"/>
                      </a:lnTo>
                      <a:lnTo>
                        <a:pt x="258" y="684"/>
                      </a:lnTo>
                      <a:lnTo>
                        <a:pt x="280" y="710"/>
                      </a:lnTo>
                      <a:lnTo>
                        <a:pt x="294" y="726"/>
                      </a:lnTo>
                      <a:lnTo>
                        <a:pt x="312" y="744"/>
                      </a:lnTo>
                      <a:lnTo>
                        <a:pt x="334" y="762"/>
                      </a:lnTo>
                      <a:lnTo>
                        <a:pt x="356" y="778"/>
                      </a:lnTo>
                      <a:lnTo>
                        <a:pt x="380" y="794"/>
                      </a:lnTo>
                      <a:lnTo>
                        <a:pt x="406" y="806"/>
                      </a:lnTo>
                      <a:lnTo>
                        <a:pt x="434" y="816"/>
                      </a:lnTo>
                      <a:lnTo>
                        <a:pt x="448" y="818"/>
                      </a:lnTo>
                      <a:lnTo>
                        <a:pt x="462" y="820"/>
                      </a:lnTo>
                      <a:lnTo>
                        <a:pt x="476" y="820"/>
                      </a:lnTo>
                      <a:lnTo>
                        <a:pt x="490" y="818"/>
                      </a:lnTo>
                      <a:lnTo>
                        <a:pt x="506" y="816"/>
                      </a:lnTo>
                      <a:lnTo>
                        <a:pt x="520" y="812"/>
                      </a:lnTo>
                      <a:lnTo>
                        <a:pt x="534" y="806"/>
                      </a:lnTo>
                      <a:lnTo>
                        <a:pt x="550" y="798"/>
                      </a:lnTo>
                      <a:lnTo>
                        <a:pt x="564" y="786"/>
                      </a:lnTo>
                      <a:lnTo>
                        <a:pt x="578" y="774"/>
                      </a:lnTo>
                      <a:lnTo>
                        <a:pt x="552" y="772"/>
                      </a:lnTo>
                      <a:lnTo>
                        <a:pt x="524" y="768"/>
                      </a:lnTo>
                      <a:lnTo>
                        <a:pt x="490" y="760"/>
                      </a:lnTo>
                      <a:lnTo>
                        <a:pt x="472" y="752"/>
                      </a:lnTo>
                      <a:lnTo>
                        <a:pt x="454" y="746"/>
                      </a:lnTo>
                      <a:lnTo>
                        <a:pt x="438" y="736"/>
                      </a:lnTo>
                      <a:lnTo>
                        <a:pt x="422" y="724"/>
                      </a:lnTo>
                      <a:lnTo>
                        <a:pt x="406" y="712"/>
                      </a:lnTo>
                      <a:lnTo>
                        <a:pt x="394" y="696"/>
                      </a:lnTo>
                      <a:lnTo>
                        <a:pt x="384" y="678"/>
                      </a:lnTo>
                      <a:lnTo>
                        <a:pt x="376" y="658"/>
                      </a:lnTo>
                      <a:lnTo>
                        <a:pt x="370" y="658"/>
                      </a:lnTo>
                      <a:lnTo>
                        <a:pt x="360" y="654"/>
                      </a:lnTo>
                      <a:lnTo>
                        <a:pt x="346" y="648"/>
                      </a:lnTo>
                      <a:lnTo>
                        <a:pt x="340" y="642"/>
                      </a:lnTo>
                      <a:lnTo>
                        <a:pt x="334" y="634"/>
                      </a:lnTo>
                      <a:lnTo>
                        <a:pt x="328" y="626"/>
                      </a:lnTo>
                      <a:lnTo>
                        <a:pt x="324" y="614"/>
                      </a:lnTo>
                      <a:lnTo>
                        <a:pt x="320" y="600"/>
                      </a:lnTo>
                      <a:lnTo>
                        <a:pt x="320" y="584"/>
                      </a:lnTo>
                      <a:lnTo>
                        <a:pt x="320" y="564"/>
                      </a:lnTo>
                      <a:lnTo>
                        <a:pt x="324" y="542"/>
                      </a:lnTo>
                      <a:lnTo>
                        <a:pt x="332" y="518"/>
                      </a:lnTo>
                      <a:lnTo>
                        <a:pt x="344" y="488"/>
                      </a:lnTo>
                    </a:path>
                  </a:pathLst>
                </a:custGeom>
                <a:noFill/>
                <a:ln w="19050">
                  <a:solidFill>
                    <a:srgbClr val="01010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4" name="Freeform 552"/>
                <p:cNvSpPr>
                  <a:spLocks/>
                </p:cNvSpPr>
                <p:nvPr/>
              </p:nvSpPr>
              <p:spPr bwMode="auto">
                <a:xfrm>
                  <a:off x="2483" y="995"/>
                  <a:ext cx="820" cy="1058"/>
                </a:xfrm>
                <a:custGeom>
                  <a:avLst/>
                  <a:gdLst>
                    <a:gd name="T0" fmla="*/ 228 w 820"/>
                    <a:gd name="T1" fmla="*/ 984 h 1058"/>
                    <a:gd name="T2" fmla="*/ 302 w 820"/>
                    <a:gd name="T3" fmla="*/ 984 h 1058"/>
                    <a:gd name="T4" fmla="*/ 396 w 820"/>
                    <a:gd name="T5" fmla="*/ 990 h 1058"/>
                    <a:gd name="T6" fmla="*/ 440 w 820"/>
                    <a:gd name="T7" fmla="*/ 996 h 1058"/>
                    <a:gd name="T8" fmla="*/ 478 w 820"/>
                    <a:gd name="T9" fmla="*/ 1008 h 1058"/>
                    <a:gd name="T10" fmla="*/ 504 w 820"/>
                    <a:gd name="T11" fmla="*/ 1026 h 1058"/>
                    <a:gd name="T12" fmla="*/ 504 w 820"/>
                    <a:gd name="T13" fmla="*/ 1028 h 1058"/>
                    <a:gd name="T14" fmla="*/ 516 w 820"/>
                    <a:gd name="T15" fmla="*/ 1040 h 1058"/>
                    <a:gd name="T16" fmla="*/ 530 w 820"/>
                    <a:gd name="T17" fmla="*/ 1046 h 1058"/>
                    <a:gd name="T18" fmla="*/ 550 w 820"/>
                    <a:gd name="T19" fmla="*/ 1048 h 1058"/>
                    <a:gd name="T20" fmla="*/ 580 w 820"/>
                    <a:gd name="T21" fmla="*/ 1042 h 1058"/>
                    <a:gd name="T22" fmla="*/ 620 w 820"/>
                    <a:gd name="T23" fmla="*/ 1028 h 1058"/>
                    <a:gd name="T24" fmla="*/ 670 w 820"/>
                    <a:gd name="T25" fmla="*/ 1004 h 1058"/>
                    <a:gd name="T26" fmla="*/ 676 w 820"/>
                    <a:gd name="T27" fmla="*/ 1014 h 1058"/>
                    <a:gd name="T28" fmla="*/ 704 w 820"/>
                    <a:gd name="T29" fmla="*/ 1042 h 1058"/>
                    <a:gd name="T30" fmla="*/ 730 w 820"/>
                    <a:gd name="T31" fmla="*/ 1056 h 1058"/>
                    <a:gd name="T32" fmla="*/ 750 w 820"/>
                    <a:gd name="T33" fmla="*/ 1058 h 1058"/>
                    <a:gd name="T34" fmla="*/ 764 w 820"/>
                    <a:gd name="T35" fmla="*/ 1052 h 1058"/>
                    <a:gd name="T36" fmla="*/ 778 w 820"/>
                    <a:gd name="T37" fmla="*/ 1038 h 1058"/>
                    <a:gd name="T38" fmla="*/ 790 w 820"/>
                    <a:gd name="T39" fmla="*/ 1016 h 1058"/>
                    <a:gd name="T40" fmla="*/ 804 w 820"/>
                    <a:gd name="T41" fmla="*/ 964 h 1058"/>
                    <a:gd name="T42" fmla="*/ 818 w 820"/>
                    <a:gd name="T43" fmla="*/ 854 h 1058"/>
                    <a:gd name="T44" fmla="*/ 820 w 820"/>
                    <a:gd name="T45" fmla="*/ 778 h 1058"/>
                    <a:gd name="T46" fmla="*/ 812 w 820"/>
                    <a:gd name="T47" fmla="*/ 738 h 1058"/>
                    <a:gd name="T48" fmla="*/ 800 w 820"/>
                    <a:gd name="T49" fmla="*/ 694 h 1058"/>
                    <a:gd name="T50" fmla="*/ 776 w 820"/>
                    <a:gd name="T51" fmla="*/ 644 h 1058"/>
                    <a:gd name="T52" fmla="*/ 740 w 820"/>
                    <a:gd name="T53" fmla="*/ 592 h 1058"/>
                    <a:gd name="T54" fmla="*/ 688 w 820"/>
                    <a:gd name="T55" fmla="*/ 542 h 1058"/>
                    <a:gd name="T56" fmla="*/ 654 w 820"/>
                    <a:gd name="T57" fmla="*/ 518 h 1058"/>
                    <a:gd name="T58" fmla="*/ 616 w 820"/>
                    <a:gd name="T59" fmla="*/ 500 h 1058"/>
                    <a:gd name="T60" fmla="*/ 572 w 820"/>
                    <a:gd name="T61" fmla="*/ 484 h 1058"/>
                    <a:gd name="T62" fmla="*/ 524 w 820"/>
                    <a:gd name="T63" fmla="*/ 472 h 1058"/>
                    <a:gd name="T64" fmla="*/ 524 w 820"/>
                    <a:gd name="T65" fmla="*/ 458 h 1058"/>
                    <a:gd name="T66" fmla="*/ 522 w 820"/>
                    <a:gd name="T67" fmla="*/ 424 h 1058"/>
                    <a:gd name="T68" fmla="*/ 512 w 820"/>
                    <a:gd name="T69" fmla="*/ 382 h 1058"/>
                    <a:gd name="T70" fmla="*/ 502 w 820"/>
                    <a:gd name="T71" fmla="*/ 362 h 1058"/>
                    <a:gd name="T72" fmla="*/ 488 w 820"/>
                    <a:gd name="T73" fmla="*/ 346 h 1058"/>
                    <a:gd name="T74" fmla="*/ 504 w 820"/>
                    <a:gd name="T75" fmla="*/ 330 h 1058"/>
                    <a:gd name="T76" fmla="*/ 542 w 820"/>
                    <a:gd name="T77" fmla="*/ 286 h 1058"/>
                    <a:gd name="T78" fmla="*/ 576 w 820"/>
                    <a:gd name="T79" fmla="*/ 230 h 1058"/>
                    <a:gd name="T80" fmla="*/ 586 w 820"/>
                    <a:gd name="T81" fmla="*/ 200 h 1058"/>
                    <a:gd name="T82" fmla="*/ 588 w 820"/>
                    <a:gd name="T83" fmla="*/ 172 h 1058"/>
                    <a:gd name="T84" fmla="*/ 584 w 820"/>
                    <a:gd name="T85" fmla="*/ 192 h 1058"/>
                    <a:gd name="T86" fmla="*/ 570 w 820"/>
                    <a:gd name="T87" fmla="*/ 238 h 1058"/>
                    <a:gd name="T88" fmla="*/ 550 w 820"/>
                    <a:gd name="T89" fmla="*/ 280 h 1058"/>
                    <a:gd name="T90" fmla="*/ 530 w 820"/>
                    <a:gd name="T91" fmla="*/ 310 h 1058"/>
                    <a:gd name="T92" fmla="*/ 504 w 820"/>
                    <a:gd name="T93" fmla="*/ 334 h 1058"/>
                    <a:gd name="T94" fmla="*/ 488 w 820"/>
                    <a:gd name="T95" fmla="*/ 346 h 1058"/>
                    <a:gd name="T96" fmla="*/ 464 w 820"/>
                    <a:gd name="T97" fmla="*/ 314 h 1058"/>
                    <a:gd name="T98" fmla="*/ 428 w 820"/>
                    <a:gd name="T99" fmla="*/ 278 h 1058"/>
                    <a:gd name="T100" fmla="*/ 392 w 820"/>
                    <a:gd name="T101" fmla="*/ 254 h 1058"/>
                    <a:gd name="T102" fmla="*/ 368 w 820"/>
                    <a:gd name="T103" fmla="*/ 246 h 1058"/>
                    <a:gd name="T104" fmla="*/ 356 w 820"/>
                    <a:gd name="T105" fmla="*/ 244 h 1058"/>
                    <a:gd name="T106" fmla="*/ 296 w 820"/>
                    <a:gd name="T107" fmla="*/ 166 h 1058"/>
                    <a:gd name="T108" fmla="*/ 234 w 820"/>
                    <a:gd name="T109" fmla="*/ 96 h 1058"/>
                    <a:gd name="T110" fmla="*/ 186 w 820"/>
                    <a:gd name="T111" fmla="*/ 54 h 1058"/>
                    <a:gd name="T112" fmla="*/ 134 w 820"/>
                    <a:gd name="T113" fmla="*/ 22 h 1058"/>
                    <a:gd name="T114" fmla="*/ 84 w 820"/>
                    <a:gd name="T115" fmla="*/ 2 h 1058"/>
                    <a:gd name="T116" fmla="*/ 58 w 820"/>
                    <a:gd name="T117" fmla="*/ 2 h 1058"/>
                    <a:gd name="T118" fmla="*/ 52 w 820"/>
                    <a:gd name="T119" fmla="*/ 0 h 1058"/>
                    <a:gd name="T120" fmla="*/ 36 w 820"/>
                    <a:gd name="T121" fmla="*/ 0 h 1058"/>
                    <a:gd name="T122" fmla="*/ 18 w 820"/>
                    <a:gd name="T123" fmla="*/ 6 h 1058"/>
                    <a:gd name="T124" fmla="*/ 0 w 820"/>
                    <a:gd name="T125" fmla="*/ 28 h 1058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820"/>
                    <a:gd name="T190" fmla="*/ 0 h 1058"/>
                    <a:gd name="T191" fmla="*/ 820 w 820"/>
                    <a:gd name="T192" fmla="*/ 1058 h 1058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820" h="1058">
                      <a:moveTo>
                        <a:pt x="228" y="984"/>
                      </a:moveTo>
                      <a:lnTo>
                        <a:pt x="228" y="984"/>
                      </a:lnTo>
                      <a:lnTo>
                        <a:pt x="264" y="984"/>
                      </a:lnTo>
                      <a:lnTo>
                        <a:pt x="302" y="984"/>
                      </a:lnTo>
                      <a:lnTo>
                        <a:pt x="348" y="984"/>
                      </a:lnTo>
                      <a:lnTo>
                        <a:pt x="396" y="990"/>
                      </a:lnTo>
                      <a:lnTo>
                        <a:pt x="418" y="992"/>
                      </a:lnTo>
                      <a:lnTo>
                        <a:pt x="440" y="996"/>
                      </a:lnTo>
                      <a:lnTo>
                        <a:pt x="460" y="1002"/>
                      </a:lnTo>
                      <a:lnTo>
                        <a:pt x="478" y="1008"/>
                      </a:lnTo>
                      <a:lnTo>
                        <a:pt x="492" y="1016"/>
                      </a:lnTo>
                      <a:lnTo>
                        <a:pt x="504" y="1026"/>
                      </a:lnTo>
                      <a:lnTo>
                        <a:pt x="504" y="1028"/>
                      </a:lnTo>
                      <a:lnTo>
                        <a:pt x="508" y="1034"/>
                      </a:lnTo>
                      <a:lnTo>
                        <a:pt x="516" y="1040"/>
                      </a:lnTo>
                      <a:lnTo>
                        <a:pt x="522" y="1044"/>
                      </a:lnTo>
                      <a:lnTo>
                        <a:pt x="530" y="1046"/>
                      </a:lnTo>
                      <a:lnTo>
                        <a:pt x="540" y="1048"/>
                      </a:lnTo>
                      <a:lnTo>
                        <a:pt x="550" y="1048"/>
                      </a:lnTo>
                      <a:lnTo>
                        <a:pt x="564" y="1046"/>
                      </a:lnTo>
                      <a:lnTo>
                        <a:pt x="580" y="1042"/>
                      </a:lnTo>
                      <a:lnTo>
                        <a:pt x="598" y="1036"/>
                      </a:lnTo>
                      <a:lnTo>
                        <a:pt x="620" y="1028"/>
                      </a:lnTo>
                      <a:lnTo>
                        <a:pt x="644" y="1018"/>
                      </a:lnTo>
                      <a:lnTo>
                        <a:pt x="670" y="1004"/>
                      </a:lnTo>
                      <a:lnTo>
                        <a:pt x="676" y="1014"/>
                      </a:lnTo>
                      <a:lnTo>
                        <a:pt x="694" y="1032"/>
                      </a:lnTo>
                      <a:lnTo>
                        <a:pt x="704" y="1042"/>
                      </a:lnTo>
                      <a:lnTo>
                        <a:pt x="716" y="1050"/>
                      </a:lnTo>
                      <a:lnTo>
                        <a:pt x="730" y="1056"/>
                      </a:lnTo>
                      <a:lnTo>
                        <a:pt x="744" y="1058"/>
                      </a:lnTo>
                      <a:lnTo>
                        <a:pt x="750" y="1058"/>
                      </a:lnTo>
                      <a:lnTo>
                        <a:pt x="758" y="1056"/>
                      </a:lnTo>
                      <a:lnTo>
                        <a:pt x="764" y="1052"/>
                      </a:lnTo>
                      <a:lnTo>
                        <a:pt x="772" y="1046"/>
                      </a:lnTo>
                      <a:lnTo>
                        <a:pt x="778" y="1038"/>
                      </a:lnTo>
                      <a:lnTo>
                        <a:pt x="784" y="1028"/>
                      </a:lnTo>
                      <a:lnTo>
                        <a:pt x="790" y="1016"/>
                      </a:lnTo>
                      <a:lnTo>
                        <a:pt x="794" y="1002"/>
                      </a:lnTo>
                      <a:lnTo>
                        <a:pt x="804" y="964"/>
                      </a:lnTo>
                      <a:lnTo>
                        <a:pt x="812" y="916"/>
                      </a:lnTo>
                      <a:lnTo>
                        <a:pt x="818" y="854"/>
                      </a:lnTo>
                      <a:lnTo>
                        <a:pt x="820" y="778"/>
                      </a:lnTo>
                      <a:lnTo>
                        <a:pt x="818" y="768"/>
                      </a:lnTo>
                      <a:lnTo>
                        <a:pt x="812" y="738"/>
                      </a:lnTo>
                      <a:lnTo>
                        <a:pt x="806" y="718"/>
                      </a:lnTo>
                      <a:lnTo>
                        <a:pt x="800" y="694"/>
                      </a:lnTo>
                      <a:lnTo>
                        <a:pt x="790" y="670"/>
                      </a:lnTo>
                      <a:lnTo>
                        <a:pt x="776" y="644"/>
                      </a:lnTo>
                      <a:lnTo>
                        <a:pt x="760" y="618"/>
                      </a:lnTo>
                      <a:lnTo>
                        <a:pt x="740" y="592"/>
                      </a:lnTo>
                      <a:lnTo>
                        <a:pt x="716" y="566"/>
                      </a:lnTo>
                      <a:lnTo>
                        <a:pt x="688" y="542"/>
                      </a:lnTo>
                      <a:lnTo>
                        <a:pt x="672" y="530"/>
                      </a:lnTo>
                      <a:lnTo>
                        <a:pt x="654" y="518"/>
                      </a:lnTo>
                      <a:lnTo>
                        <a:pt x="636" y="508"/>
                      </a:lnTo>
                      <a:lnTo>
                        <a:pt x="616" y="500"/>
                      </a:lnTo>
                      <a:lnTo>
                        <a:pt x="596" y="492"/>
                      </a:lnTo>
                      <a:lnTo>
                        <a:pt x="572" y="484"/>
                      </a:lnTo>
                      <a:lnTo>
                        <a:pt x="548" y="478"/>
                      </a:lnTo>
                      <a:lnTo>
                        <a:pt x="524" y="472"/>
                      </a:lnTo>
                      <a:lnTo>
                        <a:pt x="524" y="458"/>
                      </a:lnTo>
                      <a:lnTo>
                        <a:pt x="524" y="442"/>
                      </a:lnTo>
                      <a:lnTo>
                        <a:pt x="522" y="424"/>
                      </a:lnTo>
                      <a:lnTo>
                        <a:pt x="520" y="404"/>
                      </a:lnTo>
                      <a:lnTo>
                        <a:pt x="512" y="382"/>
                      </a:lnTo>
                      <a:lnTo>
                        <a:pt x="508" y="372"/>
                      </a:lnTo>
                      <a:lnTo>
                        <a:pt x="502" y="362"/>
                      </a:lnTo>
                      <a:lnTo>
                        <a:pt x="496" y="354"/>
                      </a:lnTo>
                      <a:lnTo>
                        <a:pt x="488" y="346"/>
                      </a:lnTo>
                      <a:lnTo>
                        <a:pt x="504" y="330"/>
                      </a:lnTo>
                      <a:lnTo>
                        <a:pt x="522" y="310"/>
                      </a:lnTo>
                      <a:lnTo>
                        <a:pt x="542" y="286"/>
                      </a:lnTo>
                      <a:lnTo>
                        <a:pt x="560" y="260"/>
                      </a:lnTo>
                      <a:lnTo>
                        <a:pt x="576" y="230"/>
                      </a:lnTo>
                      <a:lnTo>
                        <a:pt x="582" y="216"/>
                      </a:lnTo>
                      <a:lnTo>
                        <a:pt x="586" y="200"/>
                      </a:lnTo>
                      <a:lnTo>
                        <a:pt x="588" y="186"/>
                      </a:lnTo>
                      <a:lnTo>
                        <a:pt x="588" y="172"/>
                      </a:lnTo>
                      <a:lnTo>
                        <a:pt x="584" y="192"/>
                      </a:lnTo>
                      <a:lnTo>
                        <a:pt x="580" y="212"/>
                      </a:lnTo>
                      <a:lnTo>
                        <a:pt x="570" y="238"/>
                      </a:lnTo>
                      <a:lnTo>
                        <a:pt x="558" y="266"/>
                      </a:lnTo>
                      <a:lnTo>
                        <a:pt x="550" y="280"/>
                      </a:lnTo>
                      <a:lnTo>
                        <a:pt x="540" y="296"/>
                      </a:lnTo>
                      <a:lnTo>
                        <a:pt x="530" y="310"/>
                      </a:lnTo>
                      <a:lnTo>
                        <a:pt x="516" y="322"/>
                      </a:lnTo>
                      <a:lnTo>
                        <a:pt x="504" y="334"/>
                      </a:lnTo>
                      <a:lnTo>
                        <a:pt x="488" y="346"/>
                      </a:lnTo>
                      <a:lnTo>
                        <a:pt x="476" y="330"/>
                      </a:lnTo>
                      <a:lnTo>
                        <a:pt x="464" y="314"/>
                      </a:lnTo>
                      <a:lnTo>
                        <a:pt x="448" y="296"/>
                      </a:lnTo>
                      <a:lnTo>
                        <a:pt x="428" y="278"/>
                      </a:lnTo>
                      <a:lnTo>
                        <a:pt x="404" y="262"/>
                      </a:lnTo>
                      <a:lnTo>
                        <a:pt x="392" y="254"/>
                      </a:lnTo>
                      <a:lnTo>
                        <a:pt x="380" y="250"/>
                      </a:lnTo>
                      <a:lnTo>
                        <a:pt x="368" y="246"/>
                      </a:lnTo>
                      <a:lnTo>
                        <a:pt x="356" y="244"/>
                      </a:lnTo>
                      <a:lnTo>
                        <a:pt x="328" y="204"/>
                      </a:lnTo>
                      <a:lnTo>
                        <a:pt x="296" y="166"/>
                      </a:lnTo>
                      <a:lnTo>
                        <a:pt x="256" y="120"/>
                      </a:lnTo>
                      <a:lnTo>
                        <a:pt x="234" y="96"/>
                      </a:lnTo>
                      <a:lnTo>
                        <a:pt x="210" y="74"/>
                      </a:lnTo>
                      <a:lnTo>
                        <a:pt x="186" y="54"/>
                      </a:lnTo>
                      <a:lnTo>
                        <a:pt x="160" y="36"/>
                      </a:lnTo>
                      <a:lnTo>
                        <a:pt x="134" y="22"/>
                      </a:lnTo>
                      <a:lnTo>
                        <a:pt x="108" y="10"/>
                      </a:lnTo>
                      <a:lnTo>
                        <a:pt x="84" y="2"/>
                      </a:lnTo>
                      <a:lnTo>
                        <a:pt x="70" y="2"/>
                      </a:lnTo>
                      <a:lnTo>
                        <a:pt x="58" y="2"/>
                      </a:lnTo>
                      <a:lnTo>
                        <a:pt x="52" y="0"/>
                      </a:lnTo>
                      <a:lnTo>
                        <a:pt x="44" y="0"/>
                      </a:lnTo>
                      <a:lnTo>
                        <a:pt x="36" y="0"/>
                      </a:lnTo>
                      <a:lnTo>
                        <a:pt x="26" y="2"/>
                      </a:lnTo>
                      <a:lnTo>
                        <a:pt x="18" y="6"/>
                      </a:lnTo>
                      <a:lnTo>
                        <a:pt x="8" y="16"/>
                      </a:lnTo>
                      <a:lnTo>
                        <a:pt x="0" y="28"/>
                      </a:lnTo>
                    </a:path>
                  </a:pathLst>
                </a:custGeom>
                <a:noFill/>
                <a:ln w="19050">
                  <a:solidFill>
                    <a:srgbClr val="01010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5" name="Freeform 553"/>
                <p:cNvSpPr>
                  <a:spLocks/>
                </p:cNvSpPr>
                <p:nvPr/>
              </p:nvSpPr>
              <p:spPr bwMode="auto">
                <a:xfrm>
                  <a:off x="1875" y="2011"/>
                  <a:ext cx="1288" cy="738"/>
                </a:xfrm>
                <a:custGeom>
                  <a:avLst/>
                  <a:gdLst>
                    <a:gd name="T0" fmla="*/ 0 w 1288"/>
                    <a:gd name="T1" fmla="*/ 30 h 738"/>
                    <a:gd name="T2" fmla="*/ 26 w 1288"/>
                    <a:gd name="T3" fmla="*/ 48 h 738"/>
                    <a:gd name="T4" fmla="*/ 66 w 1288"/>
                    <a:gd name="T5" fmla="*/ 54 h 738"/>
                    <a:gd name="T6" fmla="*/ 136 w 1288"/>
                    <a:gd name="T7" fmla="*/ 44 h 738"/>
                    <a:gd name="T8" fmla="*/ 238 w 1288"/>
                    <a:gd name="T9" fmla="*/ 10 h 738"/>
                    <a:gd name="T10" fmla="*/ 282 w 1288"/>
                    <a:gd name="T11" fmla="*/ 4 h 738"/>
                    <a:gd name="T12" fmla="*/ 380 w 1288"/>
                    <a:gd name="T13" fmla="*/ 2 h 738"/>
                    <a:gd name="T14" fmla="*/ 464 w 1288"/>
                    <a:gd name="T15" fmla="*/ 22 h 738"/>
                    <a:gd name="T16" fmla="*/ 516 w 1288"/>
                    <a:gd name="T17" fmla="*/ 52 h 738"/>
                    <a:gd name="T18" fmla="*/ 546 w 1288"/>
                    <a:gd name="T19" fmla="*/ 86 h 738"/>
                    <a:gd name="T20" fmla="*/ 570 w 1288"/>
                    <a:gd name="T21" fmla="*/ 132 h 738"/>
                    <a:gd name="T22" fmla="*/ 576 w 1288"/>
                    <a:gd name="T23" fmla="*/ 112 h 738"/>
                    <a:gd name="T24" fmla="*/ 596 w 1288"/>
                    <a:gd name="T25" fmla="*/ 90 h 738"/>
                    <a:gd name="T26" fmla="*/ 618 w 1288"/>
                    <a:gd name="T27" fmla="*/ 88 h 738"/>
                    <a:gd name="T28" fmla="*/ 638 w 1288"/>
                    <a:gd name="T29" fmla="*/ 98 h 738"/>
                    <a:gd name="T30" fmla="*/ 654 w 1288"/>
                    <a:gd name="T31" fmla="*/ 106 h 738"/>
                    <a:gd name="T32" fmla="*/ 620 w 1288"/>
                    <a:gd name="T33" fmla="*/ 90 h 738"/>
                    <a:gd name="T34" fmla="*/ 592 w 1288"/>
                    <a:gd name="T35" fmla="*/ 90 h 738"/>
                    <a:gd name="T36" fmla="*/ 572 w 1288"/>
                    <a:gd name="T37" fmla="*/ 112 h 738"/>
                    <a:gd name="T38" fmla="*/ 570 w 1288"/>
                    <a:gd name="T39" fmla="*/ 136 h 738"/>
                    <a:gd name="T40" fmla="*/ 586 w 1288"/>
                    <a:gd name="T41" fmla="*/ 200 h 738"/>
                    <a:gd name="T42" fmla="*/ 626 w 1288"/>
                    <a:gd name="T43" fmla="*/ 252 h 738"/>
                    <a:gd name="T44" fmla="*/ 660 w 1288"/>
                    <a:gd name="T45" fmla="*/ 272 h 738"/>
                    <a:gd name="T46" fmla="*/ 706 w 1288"/>
                    <a:gd name="T47" fmla="*/ 282 h 738"/>
                    <a:gd name="T48" fmla="*/ 764 w 1288"/>
                    <a:gd name="T49" fmla="*/ 278 h 738"/>
                    <a:gd name="T50" fmla="*/ 838 w 1288"/>
                    <a:gd name="T51" fmla="*/ 258 h 738"/>
                    <a:gd name="T52" fmla="*/ 894 w 1288"/>
                    <a:gd name="T53" fmla="*/ 236 h 738"/>
                    <a:gd name="T54" fmla="*/ 974 w 1288"/>
                    <a:gd name="T55" fmla="*/ 214 h 738"/>
                    <a:gd name="T56" fmla="*/ 1068 w 1288"/>
                    <a:gd name="T57" fmla="*/ 206 h 738"/>
                    <a:gd name="T58" fmla="*/ 1152 w 1288"/>
                    <a:gd name="T59" fmla="*/ 218 h 738"/>
                    <a:gd name="T60" fmla="*/ 1200 w 1288"/>
                    <a:gd name="T61" fmla="*/ 238 h 738"/>
                    <a:gd name="T62" fmla="*/ 1240 w 1288"/>
                    <a:gd name="T63" fmla="*/ 270 h 738"/>
                    <a:gd name="T64" fmla="*/ 1270 w 1288"/>
                    <a:gd name="T65" fmla="*/ 320 h 738"/>
                    <a:gd name="T66" fmla="*/ 1284 w 1288"/>
                    <a:gd name="T67" fmla="*/ 362 h 738"/>
                    <a:gd name="T68" fmla="*/ 1288 w 1288"/>
                    <a:gd name="T69" fmla="*/ 408 h 738"/>
                    <a:gd name="T70" fmla="*/ 1272 w 1288"/>
                    <a:gd name="T71" fmla="*/ 456 h 738"/>
                    <a:gd name="T72" fmla="*/ 1240 w 1288"/>
                    <a:gd name="T73" fmla="*/ 482 h 738"/>
                    <a:gd name="T74" fmla="*/ 1202 w 1288"/>
                    <a:gd name="T75" fmla="*/ 496 h 738"/>
                    <a:gd name="T76" fmla="*/ 1150 w 1288"/>
                    <a:gd name="T77" fmla="*/ 502 h 738"/>
                    <a:gd name="T78" fmla="*/ 1050 w 1288"/>
                    <a:gd name="T79" fmla="*/ 490 h 738"/>
                    <a:gd name="T80" fmla="*/ 980 w 1288"/>
                    <a:gd name="T81" fmla="*/ 466 h 738"/>
                    <a:gd name="T82" fmla="*/ 966 w 1288"/>
                    <a:gd name="T83" fmla="*/ 436 h 738"/>
                    <a:gd name="T84" fmla="*/ 968 w 1288"/>
                    <a:gd name="T85" fmla="*/ 400 h 738"/>
                    <a:gd name="T86" fmla="*/ 980 w 1288"/>
                    <a:gd name="T87" fmla="*/ 388 h 738"/>
                    <a:gd name="T88" fmla="*/ 980 w 1288"/>
                    <a:gd name="T89" fmla="*/ 386 h 738"/>
                    <a:gd name="T90" fmla="*/ 966 w 1288"/>
                    <a:gd name="T91" fmla="*/ 400 h 738"/>
                    <a:gd name="T92" fmla="*/ 964 w 1288"/>
                    <a:gd name="T93" fmla="*/ 422 h 738"/>
                    <a:gd name="T94" fmla="*/ 986 w 1288"/>
                    <a:gd name="T95" fmla="*/ 476 h 738"/>
                    <a:gd name="T96" fmla="*/ 912 w 1288"/>
                    <a:gd name="T97" fmla="*/ 506 h 738"/>
                    <a:gd name="T98" fmla="*/ 798 w 1288"/>
                    <a:gd name="T99" fmla="*/ 564 h 738"/>
                    <a:gd name="T100" fmla="*/ 740 w 1288"/>
                    <a:gd name="T101" fmla="*/ 606 h 738"/>
                    <a:gd name="T102" fmla="*/ 716 w 1288"/>
                    <a:gd name="T103" fmla="*/ 636 h 738"/>
                    <a:gd name="T104" fmla="*/ 610 w 1288"/>
                    <a:gd name="T105" fmla="*/ 666 h 738"/>
                    <a:gd name="T106" fmla="*/ 516 w 1288"/>
                    <a:gd name="T107" fmla="*/ 708 h 738"/>
                    <a:gd name="T108" fmla="*/ 484 w 1288"/>
                    <a:gd name="T109" fmla="*/ 738 h 738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1288"/>
                    <a:gd name="T166" fmla="*/ 0 h 738"/>
                    <a:gd name="T167" fmla="*/ 1288 w 1288"/>
                    <a:gd name="T168" fmla="*/ 738 h 738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1288" h="738">
                      <a:moveTo>
                        <a:pt x="0" y="28"/>
                      </a:moveTo>
                      <a:lnTo>
                        <a:pt x="0" y="28"/>
                      </a:lnTo>
                      <a:lnTo>
                        <a:pt x="0" y="30"/>
                      </a:lnTo>
                      <a:lnTo>
                        <a:pt x="6" y="38"/>
                      </a:lnTo>
                      <a:lnTo>
                        <a:pt x="18" y="46"/>
                      </a:lnTo>
                      <a:lnTo>
                        <a:pt x="26" y="48"/>
                      </a:lnTo>
                      <a:lnTo>
                        <a:pt x="36" y="52"/>
                      </a:lnTo>
                      <a:lnTo>
                        <a:pt x="50" y="54"/>
                      </a:lnTo>
                      <a:lnTo>
                        <a:pt x="66" y="54"/>
                      </a:lnTo>
                      <a:lnTo>
                        <a:pt x="86" y="52"/>
                      </a:lnTo>
                      <a:lnTo>
                        <a:pt x="108" y="50"/>
                      </a:lnTo>
                      <a:lnTo>
                        <a:pt x="136" y="44"/>
                      </a:lnTo>
                      <a:lnTo>
                        <a:pt x="166" y="36"/>
                      </a:lnTo>
                      <a:lnTo>
                        <a:pt x="200" y="24"/>
                      </a:lnTo>
                      <a:lnTo>
                        <a:pt x="238" y="10"/>
                      </a:lnTo>
                      <a:lnTo>
                        <a:pt x="250" y="8"/>
                      </a:lnTo>
                      <a:lnTo>
                        <a:pt x="282" y="4"/>
                      </a:lnTo>
                      <a:lnTo>
                        <a:pt x="326" y="0"/>
                      </a:lnTo>
                      <a:lnTo>
                        <a:pt x="352" y="0"/>
                      </a:lnTo>
                      <a:lnTo>
                        <a:pt x="380" y="2"/>
                      </a:lnTo>
                      <a:lnTo>
                        <a:pt x="408" y="6"/>
                      </a:lnTo>
                      <a:lnTo>
                        <a:pt x="436" y="12"/>
                      </a:lnTo>
                      <a:lnTo>
                        <a:pt x="464" y="22"/>
                      </a:lnTo>
                      <a:lnTo>
                        <a:pt x="490" y="36"/>
                      </a:lnTo>
                      <a:lnTo>
                        <a:pt x="504" y="44"/>
                      </a:lnTo>
                      <a:lnTo>
                        <a:pt x="516" y="52"/>
                      </a:lnTo>
                      <a:lnTo>
                        <a:pt x="526" y="62"/>
                      </a:lnTo>
                      <a:lnTo>
                        <a:pt x="536" y="74"/>
                      </a:lnTo>
                      <a:lnTo>
                        <a:pt x="546" y="86"/>
                      </a:lnTo>
                      <a:lnTo>
                        <a:pt x="556" y="100"/>
                      </a:lnTo>
                      <a:lnTo>
                        <a:pt x="564" y="116"/>
                      </a:lnTo>
                      <a:lnTo>
                        <a:pt x="570" y="132"/>
                      </a:lnTo>
                      <a:lnTo>
                        <a:pt x="572" y="122"/>
                      </a:lnTo>
                      <a:lnTo>
                        <a:pt x="576" y="112"/>
                      </a:lnTo>
                      <a:lnTo>
                        <a:pt x="582" y="100"/>
                      </a:lnTo>
                      <a:lnTo>
                        <a:pt x="590" y="92"/>
                      </a:lnTo>
                      <a:lnTo>
                        <a:pt x="596" y="90"/>
                      </a:lnTo>
                      <a:lnTo>
                        <a:pt x="602" y="88"/>
                      </a:lnTo>
                      <a:lnTo>
                        <a:pt x="610" y="88"/>
                      </a:lnTo>
                      <a:lnTo>
                        <a:pt x="618" y="88"/>
                      </a:lnTo>
                      <a:lnTo>
                        <a:pt x="628" y="92"/>
                      </a:lnTo>
                      <a:lnTo>
                        <a:pt x="638" y="98"/>
                      </a:lnTo>
                      <a:lnTo>
                        <a:pt x="652" y="108"/>
                      </a:lnTo>
                      <a:lnTo>
                        <a:pt x="654" y="108"/>
                      </a:lnTo>
                      <a:lnTo>
                        <a:pt x="654" y="106"/>
                      </a:lnTo>
                      <a:lnTo>
                        <a:pt x="644" y="100"/>
                      </a:lnTo>
                      <a:lnTo>
                        <a:pt x="630" y="94"/>
                      </a:lnTo>
                      <a:lnTo>
                        <a:pt x="620" y="90"/>
                      </a:lnTo>
                      <a:lnTo>
                        <a:pt x="610" y="88"/>
                      </a:lnTo>
                      <a:lnTo>
                        <a:pt x="600" y="88"/>
                      </a:lnTo>
                      <a:lnTo>
                        <a:pt x="592" y="90"/>
                      </a:lnTo>
                      <a:lnTo>
                        <a:pt x="584" y="94"/>
                      </a:lnTo>
                      <a:lnTo>
                        <a:pt x="578" y="100"/>
                      </a:lnTo>
                      <a:lnTo>
                        <a:pt x="572" y="112"/>
                      </a:lnTo>
                      <a:lnTo>
                        <a:pt x="570" y="126"/>
                      </a:lnTo>
                      <a:lnTo>
                        <a:pt x="570" y="136"/>
                      </a:lnTo>
                      <a:lnTo>
                        <a:pt x="574" y="164"/>
                      </a:lnTo>
                      <a:lnTo>
                        <a:pt x="580" y="182"/>
                      </a:lnTo>
                      <a:lnTo>
                        <a:pt x="586" y="200"/>
                      </a:lnTo>
                      <a:lnTo>
                        <a:pt x="596" y="218"/>
                      </a:lnTo>
                      <a:lnTo>
                        <a:pt x="610" y="236"/>
                      </a:lnTo>
                      <a:lnTo>
                        <a:pt x="626" y="252"/>
                      </a:lnTo>
                      <a:lnTo>
                        <a:pt x="636" y="260"/>
                      </a:lnTo>
                      <a:lnTo>
                        <a:pt x="648" y="266"/>
                      </a:lnTo>
                      <a:lnTo>
                        <a:pt x="660" y="272"/>
                      </a:lnTo>
                      <a:lnTo>
                        <a:pt x="674" y="276"/>
                      </a:lnTo>
                      <a:lnTo>
                        <a:pt x="690" y="280"/>
                      </a:lnTo>
                      <a:lnTo>
                        <a:pt x="706" y="282"/>
                      </a:lnTo>
                      <a:lnTo>
                        <a:pt x="724" y="282"/>
                      </a:lnTo>
                      <a:lnTo>
                        <a:pt x="744" y="280"/>
                      </a:lnTo>
                      <a:lnTo>
                        <a:pt x="764" y="278"/>
                      </a:lnTo>
                      <a:lnTo>
                        <a:pt x="786" y="274"/>
                      </a:lnTo>
                      <a:lnTo>
                        <a:pt x="812" y="268"/>
                      </a:lnTo>
                      <a:lnTo>
                        <a:pt x="838" y="258"/>
                      </a:lnTo>
                      <a:lnTo>
                        <a:pt x="864" y="248"/>
                      </a:lnTo>
                      <a:lnTo>
                        <a:pt x="894" y="236"/>
                      </a:lnTo>
                      <a:lnTo>
                        <a:pt x="910" y="230"/>
                      </a:lnTo>
                      <a:lnTo>
                        <a:pt x="948" y="220"/>
                      </a:lnTo>
                      <a:lnTo>
                        <a:pt x="974" y="214"/>
                      </a:lnTo>
                      <a:lnTo>
                        <a:pt x="1004" y="210"/>
                      </a:lnTo>
                      <a:lnTo>
                        <a:pt x="1034" y="206"/>
                      </a:lnTo>
                      <a:lnTo>
                        <a:pt x="1068" y="206"/>
                      </a:lnTo>
                      <a:lnTo>
                        <a:pt x="1102" y="208"/>
                      </a:lnTo>
                      <a:lnTo>
                        <a:pt x="1136" y="212"/>
                      </a:lnTo>
                      <a:lnTo>
                        <a:pt x="1152" y="218"/>
                      </a:lnTo>
                      <a:lnTo>
                        <a:pt x="1168" y="222"/>
                      </a:lnTo>
                      <a:lnTo>
                        <a:pt x="1184" y="230"/>
                      </a:lnTo>
                      <a:lnTo>
                        <a:pt x="1200" y="238"/>
                      </a:lnTo>
                      <a:lnTo>
                        <a:pt x="1214" y="246"/>
                      </a:lnTo>
                      <a:lnTo>
                        <a:pt x="1226" y="258"/>
                      </a:lnTo>
                      <a:lnTo>
                        <a:pt x="1240" y="270"/>
                      </a:lnTo>
                      <a:lnTo>
                        <a:pt x="1250" y="284"/>
                      </a:lnTo>
                      <a:lnTo>
                        <a:pt x="1260" y="302"/>
                      </a:lnTo>
                      <a:lnTo>
                        <a:pt x="1270" y="320"/>
                      </a:lnTo>
                      <a:lnTo>
                        <a:pt x="1278" y="340"/>
                      </a:lnTo>
                      <a:lnTo>
                        <a:pt x="1284" y="362"/>
                      </a:lnTo>
                      <a:lnTo>
                        <a:pt x="1286" y="370"/>
                      </a:lnTo>
                      <a:lnTo>
                        <a:pt x="1288" y="392"/>
                      </a:lnTo>
                      <a:lnTo>
                        <a:pt x="1288" y="408"/>
                      </a:lnTo>
                      <a:lnTo>
                        <a:pt x="1286" y="424"/>
                      </a:lnTo>
                      <a:lnTo>
                        <a:pt x="1280" y="440"/>
                      </a:lnTo>
                      <a:lnTo>
                        <a:pt x="1272" y="456"/>
                      </a:lnTo>
                      <a:lnTo>
                        <a:pt x="1258" y="470"/>
                      </a:lnTo>
                      <a:lnTo>
                        <a:pt x="1250" y="476"/>
                      </a:lnTo>
                      <a:lnTo>
                        <a:pt x="1240" y="482"/>
                      </a:lnTo>
                      <a:lnTo>
                        <a:pt x="1230" y="488"/>
                      </a:lnTo>
                      <a:lnTo>
                        <a:pt x="1216" y="492"/>
                      </a:lnTo>
                      <a:lnTo>
                        <a:pt x="1202" y="496"/>
                      </a:lnTo>
                      <a:lnTo>
                        <a:pt x="1186" y="500"/>
                      </a:lnTo>
                      <a:lnTo>
                        <a:pt x="1168" y="500"/>
                      </a:lnTo>
                      <a:lnTo>
                        <a:pt x="1150" y="502"/>
                      </a:lnTo>
                      <a:lnTo>
                        <a:pt x="1128" y="500"/>
                      </a:lnTo>
                      <a:lnTo>
                        <a:pt x="1104" y="498"/>
                      </a:lnTo>
                      <a:lnTo>
                        <a:pt x="1050" y="490"/>
                      </a:lnTo>
                      <a:lnTo>
                        <a:pt x="986" y="476"/>
                      </a:lnTo>
                      <a:lnTo>
                        <a:pt x="980" y="466"/>
                      </a:lnTo>
                      <a:lnTo>
                        <a:pt x="970" y="446"/>
                      </a:lnTo>
                      <a:lnTo>
                        <a:pt x="966" y="436"/>
                      </a:lnTo>
                      <a:lnTo>
                        <a:pt x="964" y="422"/>
                      </a:lnTo>
                      <a:lnTo>
                        <a:pt x="964" y="412"/>
                      </a:lnTo>
                      <a:lnTo>
                        <a:pt x="968" y="400"/>
                      </a:lnTo>
                      <a:lnTo>
                        <a:pt x="970" y="396"/>
                      </a:lnTo>
                      <a:lnTo>
                        <a:pt x="976" y="390"/>
                      </a:lnTo>
                      <a:lnTo>
                        <a:pt x="980" y="388"/>
                      </a:lnTo>
                      <a:lnTo>
                        <a:pt x="988" y="384"/>
                      </a:lnTo>
                      <a:lnTo>
                        <a:pt x="980" y="386"/>
                      </a:lnTo>
                      <a:lnTo>
                        <a:pt x="974" y="388"/>
                      </a:lnTo>
                      <a:lnTo>
                        <a:pt x="968" y="396"/>
                      </a:lnTo>
                      <a:lnTo>
                        <a:pt x="966" y="400"/>
                      </a:lnTo>
                      <a:lnTo>
                        <a:pt x="964" y="406"/>
                      </a:lnTo>
                      <a:lnTo>
                        <a:pt x="964" y="414"/>
                      </a:lnTo>
                      <a:lnTo>
                        <a:pt x="964" y="422"/>
                      </a:lnTo>
                      <a:lnTo>
                        <a:pt x="966" y="434"/>
                      </a:lnTo>
                      <a:lnTo>
                        <a:pt x="972" y="446"/>
                      </a:lnTo>
                      <a:lnTo>
                        <a:pt x="986" y="476"/>
                      </a:lnTo>
                      <a:lnTo>
                        <a:pt x="950" y="490"/>
                      </a:lnTo>
                      <a:lnTo>
                        <a:pt x="912" y="506"/>
                      </a:lnTo>
                      <a:lnTo>
                        <a:pt x="866" y="526"/>
                      </a:lnTo>
                      <a:lnTo>
                        <a:pt x="820" y="550"/>
                      </a:lnTo>
                      <a:lnTo>
                        <a:pt x="798" y="564"/>
                      </a:lnTo>
                      <a:lnTo>
                        <a:pt x="776" y="578"/>
                      </a:lnTo>
                      <a:lnTo>
                        <a:pt x="756" y="592"/>
                      </a:lnTo>
                      <a:lnTo>
                        <a:pt x="740" y="606"/>
                      </a:lnTo>
                      <a:lnTo>
                        <a:pt x="726" y="620"/>
                      </a:lnTo>
                      <a:lnTo>
                        <a:pt x="716" y="636"/>
                      </a:lnTo>
                      <a:lnTo>
                        <a:pt x="684" y="644"/>
                      </a:lnTo>
                      <a:lnTo>
                        <a:pt x="650" y="654"/>
                      </a:lnTo>
                      <a:lnTo>
                        <a:pt x="610" y="666"/>
                      </a:lnTo>
                      <a:lnTo>
                        <a:pt x="570" y="682"/>
                      </a:lnTo>
                      <a:lnTo>
                        <a:pt x="532" y="700"/>
                      </a:lnTo>
                      <a:lnTo>
                        <a:pt x="516" y="708"/>
                      </a:lnTo>
                      <a:lnTo>
                        <a:pt x="502" y="718"/>
                      </a:lnTo>
                      <a:lnTo>
                        <a:pt x="490" y="728"/>
                      </a:lnTo>
                      <a:lnTo>
                        <a:pt x="484" y="738"/>
                      </a:lnTo>
                    </a:path>
                  </a:pathLst>
                </a:custGeom>
                <a:noFill/>
                <a:ln w="19050">
                  <a:solidFill>
                    <a:srgbClr val="01010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" name="Freeform 554"/>
                <p:cNvSpPr>
                  <a:spLocks/>
                </p:cNvSpPr>
                <p:nvPr/>
              </p:nvSpPr>
              <p:spPr bwMode="auto">
                <a:xfrm>
                  <a:off x="2743" y="2335"/>
                  <a:ext cx="1140" cy="722"/>
                </a:xfrm>
                <a:custGeom>
                  <a:avLst/>
                  <a:gdLst>
                    <a:gd name="T0" fmla="*/ 418 w 1140"/>
                    <a:gd name="T1" fmla="*/ 0 h 722"/>
                    <a:gd name="T2" fmla="*/ 550 w 1140"/>
                    <a:gd name="T3" fmla="*/ 12 h 722"/>
                    <a:gd name="T4" fmla="*/ 660 w 1140"/>
                    <a:gd name="T5" fmla="*/ 36 h 722"/>
                    <a:gd name="T6" fmla="*/ 764 w 1140"/>
                    <a:gd name="T7" fmla="*/ 82 h 722"/>
                    <a:gd name="T8" fmla="*/ 822 w 1140"/>
                    <a:gd name="T9" fmla="*/ 126 h 722"/>
                    <a:gd name="T10" fmla="*/ 842 w 1140"/>
                    <a:gd name="T11" fmla="*/ 154 h 722"/>
                    <a:gd name="T12" fmla="*/ 852 w 1140"/>
                    <a:gd name="T13" fmla="*/ 158 h 722"/>
                    <a:gd name="T14" fmla="*/ 866 w 1140"/>
                    <a:gd name="T15" fmla="*/ 162 h 722"/>
                    <a:gd name="T16" fmla="*/ 900 w 1140"/>
                    <a:gd name="T17" fmla="*/ 156 h 722"/>
                    <a:gd name="T18" fmla="*/ 936 w 1140"/>
                    <a:gd name="T19" fmla="*/ 120 h 722"/>
                    <a:gd name="T20" fmla="*/ 924 w 1140"/>
                    <a:gd name="T21" fmla="*/ 138 h 722"/>
                    <a:gd name="T22" fmla="*/ 896 w 1140"/>
                    <a:gd name="T23" fmla="*/ 162 h 722"/>
                    <a:gd name="T24" fmla="*/ 870 w 1140"/>
                    <a:gd name="T25" fmla="*/ 164 h 722"/>
                    <a:gd name="T26" fmla="*/ 852 w 1140"/>
                    <a:gd name="T27" fmla="*/ 158 h 722"/>
                    <a:gd name="T28" fmla="*/ 940 w 1140"/>
                    <a:gd name="T29" fmla="*/ 226 h 722"/>
                    <a:gd name="T30" fmla="*/ 1006 w 1140"/>
                    <a:gd name="T31" fmla="*/ 294 h 722"/>
                    <a:gd name="T32" fmla="*/ 1042 w 1140"/>
                    <a:gd name="T33" fmla="*/ 348 h 722"/>
                    <a:gd name="T34" fmla="*/ 1050 w 1140"/>
                    <a:gd name="T35" fmla="*/ 356 h 722"/>
                    <a:gd name="T36" fmla="*/ 1068 w 1140"/>
                    <a:gd name="T37" fmla="*/ 332 h 722"/>
                    <a:gd name="T38" fmla="*/ 1090 w 1140"/>
                    <a:gd name="T39" fmla="*/ 326 h 722"/>
                    <a:gd name="T40" fmla="*/ 1124 w 1140"/>
                    <a:gd name="T41" fmla="*/ 332 h 722"/>
                    <a:gd name="T42" fmla="*/ 1126 w 1140"/>
                    <a:gd name="T43" fmla="*/ 332 h 722"/>
                    <a:gd name="T44" fmla="*/ 1088 w 1140"/>
                    <a:gd name="T45" fmla="*/ 324 h 722"/>
                    <a:gd name="T46" fmla="*/ 1064 w 1140"/>
                    <a:gd name="T47" fmla="*/ 330 h 722"/>
                    <a:gd name="T48" fmla="*/ 1050 w 1140"/>
                    <a:gd name="T49" fmla="*/ 354 h 722"/>
                    <a:gd name="T50" fmla="*/ 1054 w 1140"/>
                    <a:gd name="T51" fmla="*/ 386 h 722"/>
                    <a:gd name="T52" fmla="*/ 1064 w 1140"/>
                    <a:gd name="T53" fmla="*/ 446 h 722"/>
                    <a:gd name="T54" fmla="*/ 1056 w 1140"/>
                    <a:gd name="T55" fmla="*/ 482 h 722"/>
                    <a:gd name="T56" fmla="*/ 1032 w 1140"/>
                    <a:gd name="T57" fmla="*/ 510 h 722"/>
                    <a:gd name="T58" fmla="*/ 1024 w 1140"/>
                    <a:gd name="T59" fmla="*/ 520 h 722"/>
                    <a:gd name="T60" fmla="*/ 1062 w 1140"/>
                    <a:gd name="T61" fmla="*/ 574 h 722"/>
                    <a:gd name="T62" fmla="*/ 1078 w 1140"/>
                    <a:gd name="T63" fmla="*/ 622 h 722"/>
                    <a:gd name="T64" fmla="*/ 1072 w 1140"/>
                    <a:gd name="T65" fmla="*/ 672 h 722"/>
                    <a:gd name="T66" fmla="*/ 1026 w 1140"/>
                    <a:gd name="T67" fmla="*/ 716 h 722"/>
                    <a:gd name="T68" fmla="*/ 998 w 1140"/>
                    <a:gd name="T69" fmla="*/ 722 h 722"/>
                    <a:gd name="T70" fmla="*/ 948 w 1140"/>
                    <a:gd name="T71" fmla="*/ 720 h 722"/>
                    <a:gd name="T72" fmla="*/ 880 w 1140"/>
                    <a:gd name="T73" fmla="*/ 704 h 722"/>
                    <a:gd name="T74" fmla="*/ 806 w 1140"/>
                    <a:gd name="T75" fmla="*/ 658 h 722"/>
                    <a:gd name="T76" fmla="*/ 732 w 1140"/>
                    <a:gd name="T77" fmla="*/ 570 h 722"/>
                    <a:gd name="T78" fmla="*/ 710 w 1140"/>
                    <a:gd name="T79" fmla="*/ 524 h 722"/>
                    <a:gd name="T80" fmla="*/ 658 w 1140"/>
                    <a:gd name="T81" fmla="*/ 458 h 722"/>
                    <a:gd name="T82" fmla="*/ 614 w 1140"/>
                    <a:gd name="T83" fmla="*/ 426 h 722"/>
                    <a:gd name="T84" fmla="*/ 580 w 1140"/>
                    <a:gd name="T85" fmla="*/ 414 h 722"/>
                    <a:gd name="T86" fmla="*/ 606 w 1140"/>
                    <a:gd name="T87" fmla="*/ 352 h 722"/>
                    <a:gd name="T88" fmla="*/ 612 w 1140"/>
                    <a:gd name="T89" fmla="*/ 310 h 722"/>
                    <a:gd name="T90" fmla="*/ 602 w 1140"/>
                    <a:gd name="T91" fmla="*/ 264 h 722"/>
                    <a:gd name="T92" fmla="*/ 584 w 1140"/>
                    <a:gd name="T93" fmla="*/ 234 h 722"/>
                    <a:gd name="T94" fmla="*/ 608 w 1140"/>
                    <a:gd name="T95" fmla="*/ 294 h 722"/>
                    <a:gd name="T96" fmla="*/ 610 w 1140"/>
                    <a:gd name="T97" fmla="*/ 336 h 722"/>
                    <a:gd name="T98" fmla="*/ 596 w 1140"/>
                    <a:gd name="T99" fmla="*/ 382 h 722"/>
                    <a:gd name="T100" fmla="*/ 572 w 1140"/>
                    <a:gd name="T101" fmla="*/ 414 h 722"/>
                    <a:gd name="T102" fmla="*/ 360 w 1140"/>
                    <a:gd name="T103" fmla="*/ 404 h 722"/>
                    <a:gd name="T104" fmla="*/ 226 w 1140"/>
                    <a:gd name="T105" fmla="*/ 410 h 722"/>
                    <a:gd name="T106" fmla="*/ 104 w 1140"/>
                    <a:gd name="T107" fmla="*/ 436 h 722"/>
                    <a:gd name="T108" fmla="*/ 40 w 1140"/>
                    <a:gd name="T109" fmla="*/ 466 h 722"/>
                    <a:gd name="T110" fmla="*/ 20 w 1140"/>
                    <a:gd name="T111" fmla="*/ 460 h 722"/>
                    <a:gd name="T112" fmla="*/ 2 w 1140"/>
                    <a:gd name="T113" fmla="*/ 440 h 722"/>
                    <a:gd name="T114" fmla="*/ 4 w 1140"/>
                    <a:gd name="T115" fmla="*/ 420 h 722"/>
                    <a:gd name="T116" fmla="*/ 16 w 1140"/>
                    <a:gd name="T117" fmla="*/ 402 h 722"/>
                    <a:gd name="T118" fmla="*/ 34 w 1140"/>
                    <a:gd name="T119" fmla="*/ 378 h 722"/>
                    <a:gd name="T120" fmla="*/ 64 w 1140"/>
                    <a:gd name="T121" fmla="*/ 362 h 72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140"/>
                    <a:gd name="T184" fmla="*/ 0 h 722"/>
                    <a:gd name="T185" fmla="*/ 1140 w 1140"/>
                    <a:gd name="T186" fmla="*/ 722 h 722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140" h="722">
                      <a:moveTo>
                        <a:pt x="404" y="0"/>
                      </a:moveTo>
                      <a:lnTo>
                        <a:pt x="404" y="0"/>
                      </a:lnTo>
                      <a:lnTo>
                        <a:pt x="418" y="0"/>
                      </a:lnTo>
                      <a:lnTo>
                        <a:pt x="458" y="2"/>
                      </a:lnTo>
                      <a:lnTo>
                        <a:pt x="516" y="8"/>
                      </a:lnTo>
                      <a:lnTo>
                        <a:pt x="550" y="12"/>
                      </a:lnTo>
                      <a:lnTo>
                        <a:pt x="586" y="18"/>
                      </a:lnTo>
                      <a:lnTo>
                        <a:pt x="622" y="26"/>
                      </a:lnTo>
                      <a:lnTo>
                        <a:pt x="660" y="36"/>
                      </a:lnTo>
                      <a:lnTo>
                        <a:pt x="696" y="50"/>
                      </a:lnTo>
                      <a:lnTo>
                        <a:pt x="732" y="64"/>
                      </a:lnTo>
                      <a:lnTo>
                        <a:pt x="764" y="82"/>
                      </a:lnTo>
                      <a:lnTo>
                        <a:pt x="794" y="102"/>
                      </a:lnTo>
                      <a:lnTo>
                        <a:pt x="808" y="114"/>
                      </a:lnTo>
                      <a:lnTo>
                        <a:pt x="822" y="126"/>
                      </a:lnTo>
                      <a:lnTo>
                        <a:pt x="832" y="140"/>
                      </a:lnTo>
                      <a:lnTo>
                        <a:pt x="842" y="154"/>
                      </a:lnTo>
                      <a:lnTo>
                        <a:pt x="848" y="156"/>
                      </a:lnTo>
                      <a:lnTo>
                        <a:pt x="852" y="158"/>
                      </a:lnTo>
                      <a:lnTo>
                        <a:pt x="858" y="160"/>
                      </a:lnTo>
                      <a:lnTo>
                        <a:pt x="866" y="162"/>
                      </a:lnTo>
                      <a:lnTo>
                        <a:pt x="876" y="162"/>
                      </a:lnTo>
                      <a:lnTo>
                        <a:pt x="888" y="160"/>
                      </a:lnTo>
                      <a:lnTo>
                        <a:pt x="900" y="156"/>
                      </a:lnTo>
                      <a:lnTo>
                        <a:pt x="912" y="148"/>
                      </a:lnTo>
                      <a:lnTo>
                        <a:pt x="924" y="136"/>
                      </a:lnTo>
                      <a:lnTo>
                        <a:pt x="936" y="120"/>
                      </a:lnTo>
                      <a:lnTo>
                        <a:pt x="930" y="130"/>
                      </a:lnTo>
                      <a:lnTo>
                        <a:pt x="924" y="138"/>
                      </a:lnTo>
                      <a:lnTo>
                        <a:pt x="914" y="150"/>
                      </a:lnTo>
                      <a:lnTo>
                        <a:pt x="902" y="158"/>
                      </a:lnTo>
                      <a:lnTo>
                        <a:pt x="896" y="162"/>
                      </a:lnTo>
                      <a:lnTo>
                        <a:pt x="888" y="164"/>
                      </a:lnTo>
                      <a:lnTo>
                        <a:pt x="880" y="164"/>
                      </a:lnTo>
                      <a:lnTo>
                        <a:pt x="870" y="164"/>
                      </a:lnTo>
                      <a:lnTo>
                        <a:pt x="862" y="162"/>
                      </a:lnTo>
                      <a:lnTo>
                        <a:pt x="852" y="158"/>
                      </a:lnTo>
                      <a:lnTo>
                        <a:pt x="878" y="178"/>
                      </a:lnTo>
                      <a:lnTo>
                        <a:pt x="906" y="200"/>
                      </a:lnTo>
                      <a:lnTo>
                        <a:pt x="940" y="226"/>
                      </a:lnTo>
                      <a:lnTo>
                        <a:pt x="974" y="258"/>
                      </a:lnTo>
                      <a:lnTo>
                        <a:pt x="992" y="276"/>
                      </a:lnTo>
                      <a:lnTo>
                        <a:pt x="1006" y="294"/>
                      </a:lnTo>
                      <a:lnTo>
                        <a:pt x="1020" y="312"/>
                      </a:lnTo>
                      <a:lnTo>
                        <a:pt x="1032" y="330"/>
                      </a:lnTo>
                      <a:lnTo>
                        <a:pt x="1042" y="348"/>
                      </a:lnTo>
                      <a:lnTo>
                        <a:pt x="1048" y="366"/>
                      </a:lnTo>
                      <a:lnTo>
                        <a:pt x="1050" y="356"/>
                      </a:lnTo>
                      <a:lnTo>
                        <a:pt x="1054" y="346"/>
                      </a:lnTo>
                      <a:lnTo>
                        <a:pt x="1062" y="336"/>
                      </a:lnTo>
                      <a:lnTo>
                        <a:pt x="1068" y="332"/>
                      </a:lnTo>
                      <a:lnTo>
                        <a:pt x="1074" y="330"/>
                      </a:lnTo>
                      <a:lnTo>
                        <a:pt x="1082" y="326"/>
                      </a:lnTo>
                      <a:lnTo>
                        <a:pt x="1090" y="326"/>
                      </a:lnTo>
                      <a:lnTo>
                        <a:pt x="1100" y="326"/>
                      </a:lnTo>
                      <a:lnTo>
                        <a:pt x="1112" y="328"/>
                      </a:lnTo>
                      <a:lnTo>
                        <a:pt x="1124" y="332"/>
                      </a:lnTo>
                      <a:lnTo>
                        <a:pt x="1140" y="338"/>
                      </a:lnTo>
                      <a:lnTo>
                        <a:pt x="1126" y="332"/>
                      </a:lnTo>
                      <a:lnTo>
                        <a:pt x="1112" y="328"/>
                      </a:lnTo>
                      <a:lnTo>
                        <a:pt x="1096" y="324"/>
                      </a:lnTo>
                      <a:lnTo>
                        <a:pt x="1088" y="324"/>
                      </a:lnTo>
                      <a:lnTo>
                        <a:pt x="1080" y="324"/>
                      </a:lnTo>
                      <a:lnTo>
                        <a:pt x="1072" y="326"/>
                      </a:lnTo>
                      <a:lnTo>
                        <a:pt x="1064" y="330"/>
                      </a:lnTo>
                      <a:lnTo>
                        <a:pt x="1058" y="336"/>
                      </a:lnTo>
                      <a:lnTo>
                        <a:pt x="1054" y="342"/>
                      </a:lnTo>
                      <a:lnTo>
                        <a:pt x="1050" y="354"/>
                      </a:lnTo>
                      <a:lnTo>
                        <a:pt x="1048" y="366"/>
                      </a:lnTo>
                      <a:lnTo>
                        <a:pt x="1054" y="386"/>
                      </a:lnTo>
                      <a:lnTo>
                        <a:pt x="1060" y="408"/>
                      </a:lnTo>
                      <a:lnTo>
                        <a:pt x="1064" y="432"/>
                      </a:lnTo>
                      <a:lnTo>
                        <a:pt x="1064" y="446"/>
                      </a:lnTo>
                      <a:lnTo>
                        <a:pt x="1064" y="458"/>
                      </a:lnTo>
                      <a:lnTo>
                        <a:pt x="1060" y="472"/>
                      </a:lnTo>
                      <a:lnTo>
                        <a:pt x="1056" y="482"/>
                      </a:lnTo>
                      <a:lnTo>
                        <a:pt x="1050" y="494"/>
                      </a:lnTo>
                      <a:lnTo>
                        <a:pt x="1042" y="502"/>
                      </a:lnTo>
                      <a:lnTo>
                        <a:pt x="1032" y="510"/>
                      </a:lnTo>
                      <a:lnTo>
                        <a:pt x="1018" y="514"/>
                      </a:lnTo>
                      <a:lnTo>
                        <a:pt x="1024" y="520"/>
                      </a:lnTo>
                      <a:lnTo>
                        <a:pt x="1038" y="536"/>
                      </a:lnTo>
                      <a:lnTo>
                        <a:pt x="1054" y="560"/>
                      </a:lnTo>
                      <a:lnTo>
                        <a:pt x="1062" y="574"/>
                      </a:lnTo>
                      <a:lnTo>
                        <a:pt x="1070" y="590"/>
                      </a:lnTo>
                      <a:lnTo>
                        <a:pt x="1074" y="606"/>
                      </a:lnTo>
                      <a:lnTo>
                        <a:pt x="1078" y="622"/>
                      </a:lnTo>
                      <a:lnTo>
                        <a:pt x="1080" y="640"/>
                      </a:lnTo>
                      <a:lnTo>
                        <a:pt x="1078" y="656"/>
                      </a:lnTo>
                      <a:lnTo>
                        <a:pt x="1072" y="672"/>
                      </a:lnTo>
                      <a:lnTo>
                        <a:pt x="1062" y="688"/>
                      </a:lnTo>
                      <a:lnTo>
                        <a:pt x="1046" y="702"/>
                      </a:lnTo>
                      <a:lnTo>
                        <a:pt x="1026" y="716"/>
                      </a:lnTo>
                      <a:lnTo>
                        <a:pt x="1018" y="718"/>
                      </a:lnTo>
                      <a:lnTo>
                        <a:pt x="998" y="722"/>
                      </a:lnTo>
                      <a:lnTo>
                        <a:pt x="982" y="722"/>
                      </a:lnTo>
                      <a:lnTo>
                        <a:pt x="966" y="722"/>
                      </a:lnTo>
                      <a:lnTo>
                        <a:pt x="948" y="720"/>
                      </a:lnTo>
                      <a:lnTo>
                        <a:pt x="926" y="718"/>
                      </a:lnTo>
                      <a:lnTo>
                        <a:pt x="904" y="712"/>
                      </a:lnTo>
                      <a:lnTo>
                        <a:pt x="880" y="704"/>
                      </a:lnTo>
                      <a:lnTo>
                        <a:pt x="856" y="692"/>
                      </a:lnTo>
                      <a:lnTo>
                        <a:pt x="832" y="676"/>
                      </a:lnTo>
                      <a:lnTo>
                        <a:pt x="806" y="658"/>
                      </a:lnTo>
                      <a:lnTo>
                        <a:pt x="782" y="634"/>
                      </a:lnTo>
                      <a:lnTo>
                        <a:pt x="756" y="604"/>
                      </a:lnTo>
                      <a:lnTo>
                        <a:pt x="732" y="570"/>
                      </a:lnTo>
                      <a:lnTo>
                        <a:pt x="722" y="548"/>
                      </a:lnTo>
                      <a:lnTo>
                        <a:pt x="710" y="524"/>
                      </a:lnTo>
                      <a:lnTo>
                        <a:pt x="692" y="498"/>
                      </a:lnTo>
                      <a:lnTo>
                        <a:pt x="670" y="470"/>
                      </a:lnTo>
                      <a:lnTo>
                        <a:pt x="658" y="458"/>
                      </a:lnTo>
                      <a:lnTo>
                        <a:pt x="644" y="446"/>
                      </a:lnTo>
                      <a:lnTo>
                        <a:pt x="630" y="434"/>
                      </a:lnTo>
                      <a:lnTo>
                        <a:pt x="614" y="426"/>
                      </a:lnTo>
                      <a:lnTo>
                        <a:pt x="598" y="418"/>
                      </a:lnTo>
                      <a:lnTo>
                        <a:pt x="580" y="414"/>
                      </a:lnTo>
                      <a:lnTo>
                        <a:pt x="590" y="396"/>
                      </a:lnTo>
                      <a:lnTo>
                        <a:pt x="598" y="378"/>
                      </a:lnTo>
                      <a:lnTo>
                        <a:pt x="606" y="352"/>
                      </a:lnTo>
                      <a:lnTo>
                        <a:pt x="610" y="340"/>
                      </a:lnTo>
                      <a:lnTo>
                        <a:pt x="612" y="324"/>
                      </a:lnTo>
                      <a:lnTo>
                        <a:pt x="612" y="310"/>
                      </a:lnTo>
                      <a:lnTo>
                        <a:pt x="612" y="294"/>
                      </a:lnTo>
                      <a:lnTo>
                        <a:pt x="608" y="278"/>
                      </a:lnTo>
                      <a:lnTo>
                        <a:pt x="602" y="264"/>
                      </a:lnTo>
                      <a:lnTo>
                        <a:pt x="594" y="248"/>
                      </a:lnTo>
                      <a:lnTo>
                        <a:pt x="584" y="234"/>
                      </a:lnTo>
                      <a:lnTo>
                        <a:pt x="594" y="250"/>
                      </a:lnTo>
                      <a:lnTo>
                        <a:pt x="602" y="270"/>
                      </a:lnTo>
                      <a:lnTo>
                        <a:pt x="608" y="294"/>
                      </a:lnTo>
                      <a:lnTo>
                        <a:pt x="610" y="306"/>
                      </a:lnTo>
                      <a:lnTo>
                        <a:pt x="610" y="322"/>
                      </a:lnTo>
                      <a:lnTo>
                        <a:pt x="610" y="336"/>
                      </a:lnTo>
                      <a:lnTo>
                        <a:pt x="608" y="352"/>
                      </a:lnTo>
                      <a:lnTo>
                        <a:pt x="602" y="368"/>
                      </a:lnTo>
                      <a:lnTo>
                        <a:pt x="596" y="382"/>
                      </a:lnTo>
                      <a:lnTo>
                        <a:pt x="586" y="398"/>
                      </a:lnTo>
                      <a:lnTo>
                        <a:pt x="572" y="414"/>
                      </a:lnTo>
                      <a:lnTo>
                        <a:pt x="510" y="408"/>
                      </a:lnTo>
                      <a:lnTo>
                        <a:pt x="442" y="404"/>
                      </a:lnTo>
                      <a:lnTo>
                        <a:pt x="360" y="404"/>
                      </a:lnTo>
                      <a:lnTo>
                        <a:pt x="316" y="404"/>
                      </a:lnTo>
                      <a:lnTo>
                        <a:pt x="272" y="406"/>
                      </a:lnTo>
                      <a:lnTo>
                        <a:pt x="226" y="410"/>
                      </a:lnTo>
                      <a:lnTo>
                        <a:pt x="184" y="416"/>
                      </a:lnTo>
                      <a:lnTo>
                        <a:pt x="142" y="424"/>
                      </a:lnTo>
                      <a:lnTo>
                        <a:pt x="104" y="436"/>
                      </a:lnTo>
                      <a:lnTo>
                        <a:pt x="70" y="450"/>
                      </a:lnTo>
                      <a:lnTo>
                        <a:pt x="54" y="458"/>
                      </a:lnTo>
                      <a:lnTo>
                        <a:pt x="40" y="466"/>
                      </a:lnTo>
                      <a:lnTo>
                        <a:pt x="30" y="464"/>
                      </a:lnTo>
                      <a:lnTo>
                        <a:pt x="20" y="460"/>
                      </a:lnTo>
                      <a:lnTo>
                        <a:pt x="12" y="454"/>
                      </a:lnTo>
                      <a:lnTo>
                        <a:pt x="4" y="444"/>
                      </a:lnTo>
                      <a:lnTo>
                        <a:pt x="2" y="440"/>
                      </a:lnTo>
                      <a:lnTo>
                        <a:pt x="0" y="434"/>
                      </a:lnTo>
                      <a:lnTo>
                        <a:pt x="2" y="428"/>
                      </a:lnTo>
                      <a:lnTo>
                        <a:pt x="4" y="420"/>
                      </a:lnTo>
                      <a:lnTo>
                        <a:pt x="8" y="412"/>
                      </a:lnTo>
                      <a:lnTo>
                        <a:pt x="16" y="402"/>
                      </a:lnTo>
                      <a:lnTo>
                        <a:pt x="18" y="398"/>
                      </a:lnTo>
                      <a:lnTo>
                        <a:pt x="28" y="386"/>
                      </a:lnTo>
                      <a:lnTo>
                        <a:pt x="34" y="378"/>
                      </a:lnTo>
                      <a:lnTo>
                        <a:pt x="42" y="372"/>
                      </a:lnTo>
                      <a:lnTo>
                        <a:pt x="52" y="366"/>
                      </a:lnTo>
                      <a:lnTo>
                        <a:pt x="64" y="362"/>
                      </a:lnTo>
                    </a:path>
                  </a:pathLst>
                </a:custGeom>
                <a:noFill/>
                <a:ln w="19050">
                  <a:solidFill>
                    <a:srgbClr val="01010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7" name="Freeform 556"/>
                <p:cNvSpPr>
                  <a:spLocks/>
                </p:cNvSpPr>
                <p:nvPr/>
              </p:nvSpPr>
              <p:spPr bwMode="auto">
                <a:xfrm>
                  <a:off x="4159" y="2713"/>
                  <a:ext cx="482" cy="294"/>
                </a:xfrm>
                <a:custGeom>
                  <a:avLst/>
                  <a:gdLst>
                    <a:gd name="T0" fmla="*/ 0 w 482"/>
                    <a:gd name="T1" fmla="*/ 46 h 294"/>
                    <a:gd name="T2" fmla="*/ 58 w 482"/>
                    <a:gd name="T3" fmla="*/ 62 h 294"/>
                    <a:gd name="T4" fmla="*/ 106 w 482"/>
                    <a:gd name="T5" fmla="*/ 66 h 294"/>
                    <a:gd name="T6" fmla="*/ 138 w 482"/>
                    <a:gd name="T7" fmla="*/ 62 h 294"/>
                    <a:gd name="T8" fmla="*/ 162 w 482"/>
                    <a:gd name="T9" fmla="*/ 46 h 294"/>
                    <a:gd name="T10" fmla="*/ 174 w 482"/>
                    <a:gd name="T11" fmla="*/ 20 h 294"/>
                    <a:gd name="T12" fmla="*/ 174 w 482"/>
                    <a:gd name="T13" fmla="*/ 0 h 294"/>
                    <a:gd name="T14" fmla="*/ 174 w 482"/>
                    <a:gd name="T15" fmla="*/ 48 h 294"/>
                    <a:gd name="T16" fmla="*/ 178 w 482"/>
                    <a:gd name="T17" fmla="*/ 90 h 294"/>
                    <a:gd name="T18" fmla="*/ 190 w 482"/>
                    <a:gd name="T19" fmla="*/ 128 h 294"/>
                    <a:gd name="T20" fmla="*/ 186 w 482"/>
                    <a:gd name="T21" fmla="*/ 128 h 294"/>
                    <a:gd name="T22" fmla="*/ 180 w 482"/>
                    <a:gd name="T23" fmla="*/ 136 h 294"/>
                    <a:gd name="T24" fmla="*/ 176 w 482"/>
                    <a:gd name="T25" fmla="*/ 152 h 294"/>
                    <a:gd name="T26" fmla="*/ 182 w 482"/>
                    <a:gd name="T27" fmla="*/ 182 h 294"/>
                    <a:gd name="T28" fmla="*/ 178 w 482"/>
                    <a:gd name="T29" fmla="*/ 170 h 294"/>
                    <a:gd name="T30" fmla="*/ 174 w 482"/>
                    <a:gd name="T31" fmla="*/ 148 h 294"/>
                    <a:gd name="T32" fmla="*/ 178 w 482"/>
                    <a:gd name="T33" fmla="*/ 134 h 294"/>
                    <a:gd name="T34" fmla="*/ 184 w 482"/>
                    <a:gd name="T35" fmla="*/ 130 h 294"/>
                    <a:gd name="T36" fmla="*/ 198 w 482"/>
                    <a:gd name="T37" fmla="*/ 134 h 294"/>
                    <a:gd name="T38" fmla="*/ 208 w 482"/>
                    <a:gd name="T39" fmla="*/ 138 h 294"/>
                    <a:gd name="T40" fmla="*/ 254 w 482"/>
                    <a:gd name="T41" fmla="*/ 154 h 294"/>
                    <a:gd name="T42" fmla="*/ 308 w 482"/>
                    <a:gd name="T43" fmla="*/ 162 h 294"/>
                    <a:gd name="T44" fmla="*/ 352 w 482"/>
                    <a:gd name="T45" fmla="*/ 162 h 294"/>
                    <a:gd name="T46" fmla="*/ 400 w 482"/>
                    <a:gd name="T47" fmla="*/ 156 h 294"/>
                    <a:gd name="T48" fmla="*/ 454 w 482"/>
                    <a:gd name="T49" fmla="*/ 142 h 294"/>
                    <a:gd name="T50" fmla="*/ 482 w 482"/>
                    <a:gd name="T51" fmla="*/ 132 h 294"/>
                    <a:gd name="T52" fmla="*/ 476 w 482"/>
                    <a:gd name="T53" fmla="*/ 148 h 294"/>
                    <a:gd name="T54" fmla="*/ 474 w 482"/>
                    <a:gd name="T55" fmla="*/ 164 h 294"/>
                    <a:gd name="T56" fmla="*/ 482 w 482"/>
                    <a:gd name="T57" fmla="*/ 182 h 294"/>
                    <a:gd name="T58" fmla="*/ 474 w 482"/>
                    <a:gd name="T59" fmla="*/ 194 h 294"/>
                    <a:gd name="T60" fmla="*/ 458 w 482"/>
                    <a:gd name="T61" fmla="*/ 222 h 294"/>
                    <a:gd name="T62" fmla="*/ 446 w 482"/>
                    <a:gd name="T63" fmla="*/ 258 h 294"/>
                    <a:gd name="T64" fmla="*/ 446 w 482"/>
                    <a:gd name="T65" fmla="*/ 286 h 29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482"/>
                    <a:gd name="T100" fmla="*/ 0 h 294"/>
                    <a:gd name="T101" fmla="*/ 482 w 482"/>
                    <a:gd name="T102" fmla="*/ 294 h 29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482" h="294">
                      <a:moveTo>
                        <a:pt x="0" y="46"/>
                      </a:moveTo>
                      <a:lnTo>
                        <a:pt x="0" y="46"/>
                      </a:lnTo>
                      <a:lnTo>
                        <a:pt x="28" y="54"/>
                      </a:lnTo>
                      <a:lnTo>
                        <a:pt x="58" y="62"/>
                      </a:lnTo>
                      <a:lnTo>
                        <a:pt x="90" y="66"/>
                      </a:lnTo>
                      <a:lnTo>
                        <a:pt x="106" y="66"/>
                      </a:lnTo>
                      <a:lnTo>
                        <a:pt x="124" y="66"/>
                      </a:lnTo>
                      <a:lnTo>
                        <a:pt x="138" y="62"/>
                      </a:lnTo>
                      <a:lnTo>
                        <a:pt x="150" y="56"/>
                      </a:lnTo>
                      <a:lnTo>
                        <a:pt x="162" y="46"/>
                      </a:lnTo>
                      <a:lnTo>
                        <a:pt x="170" y="36"/>
                      </a:lnTo>
                      <a:lnTo>
                        <a:pt x="174" y="20"/>
                      </a:lnTo>
                      <a:lnTo>
                        <a:pt x="174" y="0"/>
                      </a:lnTo>
                      <a:lnTo>
                        <a:pt x="174" y="14"/>
                      </a:lnTo>
                      <a:lnTo>
                        <a:pt x="174" y="48"/>
                      </a:lnTo>
                      <a:lnTo>
                        <a:pt x="174" y="68"/>
                      </a:lnTo>
                      <a:lnTo>
                        <a:pt x="178" y="90"/>
                      </a:lnTo>
                      <a:lnTo>
                        <a:pt x="182" y="110"/>
                      </a:lnTo>
                      <a:lnTo>
                        <a:pt x="190" y="128"/>
                      </a:lnTo>
                      <a:lnTo>
                        <a:pt x="186" y="128"/>
                      </a:lnTo>
                      <a:lnTo>
                        <a:pt x="184" y="132"/>
                      </a:lnTo>
                      <a:lnTo>
                        <a:pt x="180" y="136"/>
                      </a:lnTo>
                      <a:lnTo>
                        <a:pt x="178" y="142"/>
                      </a:lnTo>
                      <a:lnTo>
                        <a:pt x="176" y="152"/>
                      </a:lnTo>
                      <a:lnTo>
                        <a:pt x="178" y="164"/>
                      </a:lnTo>
                      <a:lnTo>
                        <a:pt x="182" y="182"/>
                      </a:lnTo>
                      <a:lnTo>
                        <a:pt x="178" y="170"/>
                      </a:lnTo>
                      <a:lnTo>
                        <a:pt x="176" y="160"/>
                      </a:lnTo>
                      <a:lnTo>
                        <a:pt x="174" y="148"/>
                      </a:lnTo>
                      <a:lnTo>
                        <a:pt x="176" y="138"/>
                      </a:lnTo>
                      <a:lnTo>
                        <a:pt x="178" y="134"/>
                      </a:lnTo>
                      <a:lnTo>
                        <a:pt x="180" y="132"/>
                      </a:lnTo>
                      <a:lnTo>
                        <a:pt x="184" y="130"/>
                      </a:lnTo>
                      <a:lnTo>
                        <a:pt x="190" y="130"/>
                      </a:lnTo>
                      <a:lnTo>
                        <a:pt x="198" y="134"/>
                      </a:lnTo>
                      <a:lnTo>
                        <a:pt x="208" y="138"/>
                      </a:lnTo>
                      <a:lnTo>
                        <a:pt x="230" y="146"/>
                      </a:lnTo>
                      <a:lnTo>
                        <a:pt x="254" y="154"/>
                      </a:lnTo>
                      <a:lnTo>
                        <a:pt x="288" y="160"/>
                      </a:lnTo>
                      <a:lnTo>
                        <a:pt x="308" y="162"/>
                      </a:lnTo>
                      <a:lnTo>
                        <a:pt x="330" y="162"/>
                      </a:lnTo>
                      <a:lnTo>
                        <a:pt x="352" y="162"/>
                      </a:lnTo>
                      <a:lnTo>
                        <a:pt x="376" y="160"/>
                      </a:lnTo>
                      <a:lnTo>
                        <a:pt x="400" y="156"/>
                      </a:lnTo>
                      <a:lnTo>
                        <a:pt x="428" y="150"/>
                      </a:lnTo>
                      <a:lnTo>
                        <a:pt x="454" y="142"/>
                      </a:lnTo>
                      <a:lnTo>
                        <a:pt x="482" y="132"/>
                      </a:lnTo>
                      <a:lnTo>
                        <a:pt x="480" y="136"/>
                      </a:lnTo>
                      <a:lnTo>
                        <a:pt x="476" y="148"/>
                      </a:lnTo>
                      <a:lnTo>
                        <a:pt x="474" y="156"/>
                      </a:lnTo>
                      <a:lnTo>
                        <a:pt x="474" y="164"/>
                      </a:lnTo>
                      <a:lnTo>
                        <a:pt x="478" y="172"/>
                      </a:lnTo>
                      <a:lnTo>
                        <a:pt x="482" y="182"/>
                      </a:lnTo>
                      <a:lnTo>
                        <a:pt x="474" y="194"/>
                      </a:lnTo>
                      <a:lnTo>
                        <a:pt x="466" y="206"/>
                      </a:lnTo>
                      <a:lnTo>
                        <a:pt x="458" y="222"/>
                      </a:lnTo>
                      <a:lnTo>
                        <a:pt x="452" y="240"/>
                      </a:lnTo>
                      <a:lnTo>
                        <a:pt x="446" y="258"/>
                      </a:lnTo>
                      <a:lnTo>
                        <a:pt x="446" y="278"/>
                      </a:lnTo>
                      <a:lnTo>
                        <a:pt x="446" y="286"/>
                      </a:lnTo>
                      <a:lnTo>
                        <a:pt x="450" y="294"/>
                      </a:lnTo>
                    </a:path>
                  </a:pathLst>
                </a:custGeom>
                <a:noFill/>
                <a:ln w="19050">
                  <a:solidFill>
                    <a:srgbClr val="01010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8" name="Freeform 557"/>
                <p:cNvSpPr>
                  <a:spLocks/>
                </p:cNvSpPr>
                <p:nvPr/>
              </p:nvSpPr>
              <p:spPr bwMode="auto">
                <a:xfrm>
                  <a:off x="3765" y="1239"/>
                  <a:ext cx="1024" cy="814"/>
                </a:xfrm>
                <a:custGeom>
                  <a:avLst/>
                  <a:gdLst>
                    <a:gd name="T0" fmla="*/ 270 w 1024"/>
                    <a:gd name="T1" fmla="*/ 46 h 814"/>
                    <a:gd name="T2" fmla="*/ 230 w 1024"/>
                    <a:gd name="T3" fmla="*/ 6 h 814"/>
                    <a:gd name="T4" fmla="*/ 176 w 1024"/>
                    <a:gd name="T5" fmla="*/ 8 h 814"/>
                    <a:gd name="T6" fmla="*/ 142 w 1024"/>
                    <a:gd name="T7" fmla="*/ 30 h 814"/>
                    <a:gd name="T8" fmla="*/ 126 w 1024"/>
                    <a:gd name="T9" fmla="*/ 72 h 814"/>
                    <a:gd name="T10" fmla="*/ 136 w 1024"/>
                    <a:gd name="T11" fmla="*/ 132 h 814"/>
                    <a:gd name="T12" fmla="*/ 150 w 1024"/>
                    <a:gd name="T13" fmla="*/ 174 h 814"/>
                    <a:gd name="T14" fmla="*/ 150 w 1024"/>
                    <a:gd name="T15" fmla="*/ 234 h 814"/>
                    <a:gd name="T16" fmla="*/ 116 w 1024"/>
                    <a:gd name="T17" fmla="*/ 278 h 814"/>
                    <a:gd name="T18" fmla="*/ 56 w 1024"/>
                    <a:gd name="T19" fmla="*/ 290 h 814"/>
                    <a:gd name="T20" fmla="*/ 10 w 1024"/>
                    <a:gd name="T21" fmla="*/ 326 h 814"/>
                    <a:gd name="T22" fmla="*/ 0 w 1024"/>
                    <a:gd name="T23" fmla="*/ 358 h 814"/>
                    <a:gd name="T24" fmla="*/ 20 w 1024"/>
                    <a:gd name="T25" fmla="*/ 384 h 814"/>
                    <a:gd name="T26" fmla="*/ 164 w 1024"/>
                    <a:gd name="T27" fmla="*/ 428 h 814"/>
                    <a:gd name="T28" fmla="*/ 272 w 1024"/>
                    <a:gd name="T29" fmla="*/ 426 h 814"/>
                    <a:gd name="T30" fmla="*/ 406 w 1024"/>
                    <a:gd name="T31" fmla="*/ 412 h 814"/>
                    <a:gd name="T32" fmla="*/ 532 w 1024"/>
                    <a:gd name="T33" fmla="*/ 436 h 814"/>
                    <a:gd name="T34" fmla="*/ 600 w 1024"/>
                    <a:gd name="T35" fmla="*/ 482 h 814"/>
                    <a:gd name="T36" fmla="*/ 542 w 1024"/>
                    <a:gd name="T37" fmla="*/ 416 h 814"/>
                    <a:gd name="T38" fmla="*/ 486 w 1024"/>
                    <a:gd name="T39" fmla="*/ 338 h 814"/>
                    <a:gd name="T40" fmla="*/ 470 w 1024"/>
                    <a:gd name="T41" fmla="*/ 318 h 814"/>
                    <a:gd name="T42" fmla="*/ 430 w 1024"/>
                    <a:gd name="T43" fmla="*/ 282 h 814"/>
                    <a:gd name="T44" fmla="*/ 432 w 1024"/>
                    <a:gd name="T45" fmla="*/ 246 h 814"/>
                    <a:gd name="T46" fmla="*/ 440 w 1024"/>
                    <a:gd name="T47" fmla="*/ 230 h 814"/>
                    <a:gd name="T48" fmla="*/ 422 w 1024"/>
                    <a:gd name="T49" fmla="*/ 256 h 814"/>
                    <a:gd name="T50" fmla="*/ 438 w 1024"/>
                    <a:gd name="T51" fmla="*/ 292 h 814"/>
                    <a:gd name="T52" fmla="*/ 486 w 1024"/>
                    <a:gd name="T53" fmla="*/ 326 h 814"/>
                    <a:gd name="T54" fmla="*/ 480 w 1024"/>
                    <a:gd name="T55" fmla="*/ 334 h 814"/>
                    <a:gd name="T56" fmla="*/ 568 w 1024"/>
                    <a:gd name="T57" fmla="*/ 450 h 814"/>
                    <a:gd name="T58" fmla="*/ 650 w 1024"/>
                    <a:gd name="T59" fmla="*/ 524 h 814"/>
                    <a:gd name="T60" fmla="*/ 698 w 1024"/>
                    <a:gd name="T61" fmla="*/ 552 h 814"/>
                    <a:gd name="T62" fmla="*/ 744 w 1024"/>
                    <a:gd name="T63" fmla="*/ 612 h 814"/>
                    <a:gd name="T64" fmla="*/ 754 w 1024"/>
                    <a:gd name="T65" fmla="*/ 686 h 814"/>
                    <a:gd name="T66" fmla="*/ 762 w 1024"/>
                    <a:gd name="T67" fmla="*/ 706 h 814"/>
                    <a:gd name="T68" fmla="*/ 804 w 1024"/>
                    <a:gd name="T69" fmla="*/ 678 h 814"/>
                    <a:gd name="T70" fmla="*/ 838 w 1024"/>
                    <a:gd name="T71" fmla="*/ 614 h 814"/>
                    <a:gd name="T72" fmla="*/ 852 w 1024"/>
                    <a:gd name="T73" fmla="*/ 528 h 814"/>
                    <a:gd name="T74" fmla="*/ 734 w 1024"/>
                    <a:gd name="T75" fmla="*/ 496 h 814"/>
                    <a:gd name="T76" fmla="*/ 668 w 1024"/>
                    <a:gd name="T77" fmla="*/ 458 h 814"/>
                    <a:gd name="T78" fmla="*/ 680 w 1024"/>
                    <a:gd name="T79" fmla="*/ 466 h 814"/>
                    <a:gd name="T80" fmla="*/ 798 w 1024"/>
                    <a:gd name="T81" fmla="*/ 516 h 814"/>
                    <a:gd name="T82" fmla="*/ 864 w 1024"/>
                    <a:gd name="T83" fmla="*/ 510 h 814"/>
                    <a:gd name="T84" fmla="*/ 864 w 1024"/>
                    <a:gd name="T85" fmla="*/ 460 h 814"/>
                    <a:gd name="T86" fmla="*/ 858 w 1024"/>
                    <a:gd name="T87" fmla="*/ 452 h 814"/>
                    <a:gd name="T88" fmla="*/ 860 w 1024"/>
                    <a:gd name="T89" fmla="*/ 518 h 814"/>
                    <a:gd name="T90" fmla="*/ 850 w 1024"/>
                    <a:gd name="T91" fmla="*/ 550 h 814"/>
                    <a:gd name="T92" fmla="*/ 824 w 1024"/>
                    <a:gd name="T93" fmla="*/ 652 h 814"/>
                    <a:gd name="T94" fmla="*/ 792 w 1024"/>
                    <a:gd name="T95" fmla="*/ 690 h 814"/>
                    <a:gd name="T96" fmla="*/ 898 w 1024"/>
                    <a:gd name="T97" fmla="*/ 666 h 814"/>
                    <a:gd name="T98" fmla="*/ 992 w 1024"/>
                    <a:gd name="T99" fmla="*/ 666 h 814"/>
                    <a:gd name="T100" fmla="*/ 1024 w 1024"/>
                    <a:gd name="T101" fmla="*/ 688 h 814"/>
                    <a:gd name="T102" fmla="*/ 1006 w 1024"/>
                    <a:gd name="T103" fmla="*/ 670 h 814"/>
                    <a:gd name="T104" fmla="*/ 896 w 1024"/>
                    <a:gd name="T105" fmla="*/ 666 h 814"/>
                    <a:gd name="T106" fmla="*/ 836 w 1024"/>
                    <a:gd name="T107" fmla="*/ 684 h 814"/>
                    <a:gd name="T108" fmla="*/ 840 w 1024"/>
                    <a:gd name="T109" fmla="*/ 730 h 814"/>
                    <a:gd name="T110" fmla="*/ 876 w 1024"/>
                    <a:gd name="T111" fmla="*/ 814 h 814"/>
                    <a:gd name="T112" fmla="*/ 862 w 1024"/>
                    <a:gd name="T113" fmla="*/ 794 h 814"/>
                    <a:gd name="T114" fmla="*/ 836 w 1024"/>
                    <a:gd name="T115" fmla="*/ 684 h 814"/>
                    <a:gd name="T116" fmla="*/ 770 w 1024"/>
                    <a:gd name="T117" fmla="*/ 700 h 814"/>
                    <a:gd name="T118" fmla="*/ 688 w 1024"/>
                    <a:gd name="T119" fmla="*/ 746 h 814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1024"/>
                    <a:gd name="T181" fmla="*/ 0 h 814"/>
                    <a:gd name="T182" fmla="*/ 1024 w 1024"/>
                    <a:gd name="T183" fmla="*/ 814 h 814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1024" h="814">
                      <a:moveTo>
                        <a:pt x="284" y="82"/>
                      </a:moveTo>
                      <a:lnTo>
                        <a:pt x="284" y="82"/>
                      </a:lnTo>
                      <a:lnTo>
                        <a:pt x="278" y="64"/>
                      </a:lnTo>
                      <a:lnTo>
                        <a:pt x="270" y="46"/>
                      </a:lnTo>
                      <a:lnTo>
                        <a:pt x="258" y="28"/>
                      </a:lnTo>
                      <a:lnTo>
                        <a:pt x="250" y="18"/>
                      </a:lnTo>
                      <a:lnTo>
                        <a:pt x="240" y="12"/>
                      </a:lnTo>
                      <a:lnTo>
                        <a:pt x="230" y="6"/>
                      </a:lnTo>
                      <a:lnTo>
                        <a:pt x="220" y="2"/>
                      </a:lnTo>
                      <a:lnTo>
                        <a:pt x="206" y="0"/>
                      </a:lnTo>
                      <a:lnTo>
                        <a:pt x="192" y="2"/>
                      </a:lnTo>
                      <a:lnTo>
                        <a:pt x="176" y="8"/>
                      </a:lnTo>
                      <a:lnTo>
                        <a:pt x="160" y="16"/>
                      </a:lnTo>
                      <a:lnTo>
                        <a:pt x="150" y="22"/>
                      </a:lnTo>
                      <a:lnTo>
                        <a:pt x="142" y="30"/>
                      </a:lnTo>
                      <a:lnTo>
                        <a:pt x="132" y="42"/>
                      </a:lnTo>
                      <a:lnTo>
                        <a:pt x="130" y="50"/>
                      </a:lnTo>
                      <a:lnTo>
                        <a:pt x="126" y="60"/>
                      </a:lnTo>
                      <a:lnTo>
                        <a:pt x="126" y="72"/>
                      </a:lnTo>
                      <a:lnTo>
                        <a:pt x="126" y="84"/>
                      </a:lnTo>
                      <a:lnTo>
                        <a:pt x="126" y="98"/>
                      </a:lnTo>
                      <a:lnTo>
                        <a:pt x="130" y="114"/>
                      </a:lnTo>
                      <a:lnTo>
                        <a:pt x="136" y="132"/>
                      </a:lnTo>
                      <a:lnTo>
                        <a:pt x="144" y="152"/>
                      </a:lnTo>
                      <a:lnTo>
                        <a:pt x="146" y="158"/>
                      </a:lnTo>
                      <a:lnTo>
                        <a:pt x="150" y="174"/>
                      </a:lnTo>
                      <a:lnTo>
                        <a:pt x="154" y="196"/>
                      </a:lnTo>
                      <a:lnTo>
                        <a:pt x="154" y="208"/>
                      </a:lnTo>
                      <a:lnTo>
                        <a:pt x="152" y="220"/>
                      </a:lnTo>
                      <a:lnTo>
                        <a:pt x="150" y="234"/>
                      </a:lnTo>
                      <a:lnTo>
                        <a:pt x="146" y="246"/>
                      </a:lnTo>
                      <a:lnTo>
                        <a:pt x="138" y="258"/>
                      </a:lnTo>
                      <a:lnTo>
                        <a:pt x="130" y="268"/>
                      </a:lnTo>
                      <a:lnTo>
                        <a:pt x="116" y="278"/>
                      </a:lnTo>
                      <a:lnTo>
                        <a:pt x="100" y="284"/>
                      </a:lnTo>
                      <a:lnTo>
                        <a:pt x="80" y="288"/>
                      </a:lnTo>
                      <a:lnTo>
                        <a:pt x="56" y="290"/>
                      </a:lnTo>
                      <a:lnTo>
                        <a:pt x="48" y="296"/>
                      </a:lnTo>
                      <a:lnTo>
                        <a:pt x="30" y="308"/>
                      </a:lnTo>
                      <a:lnTo>
                        <a:pt x="20" y="316"/>
                      </a:lnTo>
                      <a:lnTo>
                        <a:pt x="10" y="326"/>
                      </a:lnTo>
                      <a:lnTo>
                        <a:pt x="4" y="336"/>
                      </a:lnTo>
                      <a:lnTo>
                        <a:pt x="0" y="346"/>
                      </a:lnTo>
                      <a:lnTo>
                        <a:pt x="0" y="352"/>
                      </a:lnTo>
                      <a:lnTo>
                        <a:pt x="0" y="358"/>
                      </a:lnTo>
                      <a:lnTo>
                        <a:pt x="2" y="364"/>
                      </a:lnTo>
                      <a:lnTo>
                        <a:pt x="6" y="370"/>
                      </a:lnTo>
                      <a:lnTo>
                        <a:pt x="12" y="376"/>
                      </a:lnTo>
                      <a:lnTo>
                        <a:pt x="20" y="384"/>
                      </a:lnTo>
                      <a:lnTo>
                        <a:pt x="42" y="396"/>
                      </a:lnTo>
                      <a:lnTo>
                        <a:pt x="72" y="406"/>
                      </a:lnTo>
                      <a:lnTo>
                        <a:pt x="112" y="418"/>
                      </a:lnTo>
                      <a:lnTo>
                        <a:pt x="164" y="428"/>
                      </a:lnTo>
                      <a:lnTo>
                        <a:pt x="228" y="438"/>
                      </a:lnTo>
                      <a:lnTo>
                        <a:pt x="240" y="434"/>
                      </a:lnTo>
                      <a:lnTo>
                        <a:pt x="272" y="426"/>
                      </a:lnTo>
                      <a:lnTo>
                        <a:pt x="318" y="418"/>
                      </a:lnTo>
                      <a:lnTo>
                        <a:pt x="346" y="414"/>
                      </a:lnTo>
                      <a:lnTo>
                        <a:pt x="374" y="412"/>
                      </a:lnTo>
                      <a:lnTo>
                        <a:pt x="406" y="412"/>
                      </a:lnTo>
                      <a:lnTo>
                        <a:pt x="438" y="414"/>
                      </a:lnTo>
                      <a:lnTo>
                        <a:pt x="468" y="418"/>
                      </a:lnTo>
                      <a:lnTo>
                        <a:pt x="500" y="426"/>
                      </a:lnTo>
                      <a:lnTo>
                        <a:pt x="532" y="436"/>
                      </a:lnTo>
                      <a:lnTo>
                        <a:pt x="560" y="452"/>
                      </a:lnTo>
                      <a:lnTo>
                        <a:pt x="574" y="460"/>
                      </a:lnTo>
                      <a:lnTo>
                        <a:pt x="588" y="470"/>
                      </a:lnTo>
                      <a:lnTo>
                        <a:pt x="600" y="482"/>
                      </a:lnTo>
                      <a:lnTo>
                        <a:pt x="612" y="494"/>
                      </a:lnTo>
                      <a:lnTo>
                        <a:pt x="590" y="470"/>
                      </a:lnTo>
                      <a:lnTo>
                        <a:pt x="542" y="416"/>
                      </a:lnTo>
                      <a:lnTo>
                        <a:pt x="516" y="388"/>
                      </a:lnTo>
                      <a:lnTo>
                        <a:pt x="496" y="360"/>
                      </a:lnTo>
                      <a:lnTo>
                        <a:pt x="490" y="348"/>
                      </a:lnTo>
                      <a:lnTo>
                        <a:pt x="486" y="338"/>
                      </a:lnTo>
                      <a:lnTo>
                        <a:pt x="484" y="330"/>
                      </a:lnTo>
                      <a:lnTo>
                        <a:pt x="486" y="326"/>
                      </a:lnTo>
                      <a:lnTo>
                        <a:pt x="470" y="318"/>
                      </a:lnTo>
                      <a:lnTo>
                        <a:pt x="456" y="310"/>
                      </a:lnTo>
                      <a:lnTo>
                        <a:pt x="442" y="298"/>
                      </a:lnTo>
                      <a:lnTo>
                        <a:pt x="436" y="290"/>
                      </a:lnTo>
                      <a:lnTo>
                        <a:pt x="430" y="282"/>
                      </a:lnTo>
                      <a:lnTo>
                        <a:pt x="428" y="274"/>
                      </a:lnTo>
                      <a:lnTo>
                        <a:pt x="426" y="266"/>
                      </a:lnTo>
                      <a:lnTo>
                        <a:pt x="428" y="256"/>
                      </a:lnTo>
                      <a:lnTo>
                        <a:pt x="432" y="246"/>
                      </a:lnTo>
                      <a:lnTo>
                        <a:pt x="440" y="234"/>
                      </a:lnTo>
                      <a:lnTo>
                        <a:pt x="452" y="224"/>
                      </a:lnTo>
                      <a:lnTo>
                        <a:pt x="440" y="230"/>
                      </a:lnTo>
                      <a:lnTo>
                        <a:pt x="430" y="238"/>
                      </a:lnTo>
                      <a:lnTo>
                        <a:pt x="426" y="244"/>
                      </a:lnTo>
                      <a:lnTo>
                        <a:pt x="424" y="250"/>
                      </a:lnTo>
                      <a:lnTo>
                        <a:pt x="422" y="256"/>
                      </a:lnTo>
                      <a:lnTo>
                        <a:pt x="422" y="264"/>
                      </a:lnTo>
                      <a:lnTo>
                        <a:pt x="424" y="272"/>
                      </a:lnTo>
                      <a:lnTo>
                        <a:pt x="430" y="282"/>
                      </a:lnTo>
                      <a:lnTo>
                        <a:pt x="438" y="292"/>
                      </a:lnTo>
                      <a:lnTo>
                        <a:pt x="450" y="302"/>
                      </a:lnTo>
                      <a:lnTo>
                        <a:pt x="466" y="314"/>
                      </a:lnTo>
                      <a:lnTo>
                        <a:pt x="486" y="326"/>
                      </a:lnTo>
                      <a:lnTo>
                        <a:pt x="480" y="324"/>
                      </a:lnTo>
                      <a:lnTo>
                        <a:pt x="478" y="324"/>
                      </a:lnTo>
                      <a:lnTo>
                        <a:pt x="478" y="326"/>
                      </a:lnTo>
                      <a:lnTo>
                        <a:pt x="480" y="334"/>
                      </a:lnTo>
                      <a:lnTo>
                        <a:pt x="486" y="344"/>
                      </a:lnTo>
                      <a:lnTo>
                        <a:pt x="506" y="374"/>
                      </a:lnTo>
                      <a:lnTo>
                        <a:pt x="534" y="412"/>
                      </a:lnTo>
                      <a:lnTo>
                        <a:pt x="568" y="450"/>
                      </a:lnTo>
                      <a:lnTo>
                        <a:pt x="604" y="486"/>
                      </a:lnTo>
                      <a:lnTo>
                        <a:pt x="620" y="502"/>
                      </a:lnTo>
                      <a:lnTo>
                        <a:pt x="636" y="514"/>
                      </a:lnTo>
                      <a:lnTo>
                        <a:pt x="650" y="524"/>
                      </a:lnTo>
                      <a:lnTo>
                        <a:pt x="662" y="528"/>
                      </a:lnTo>
                      <a:lnTo>
                        <a:pt x="680" y="540"/>
                      </a:lnTo>
                      <a:lnTo>
                        <a:pt x="698" y="552"/>
                      </a:lnTo>
                      <a:lnTo>
                        <a:pt x="718" y="572"/>
                      </a:lnTo>
                      <a:lnTo>
                        <a:pt x="728" y="584"/>
                      </a:lnTo>
                      <a:lnTo>
                        <a:pt x="736" y="596"/>
                      </a:lnTo>
                      <a:lnTo>
                        <a:pt x="744" y="612"/>
                      </a:lnTo>
                      <a:lnTo>
                        <a:pt x="750" y="628"/>
                      </a:lnTo>
                      <a:lnTo>
                        <a:pt x="754" y="646"/>
                      </a:lnTo>
                      <a:lnTo>
                        <a:pt x="754" y="666"/>
                      </a:lnTo>
                      <a:lnTo>
                        <a:pt x="754" y="686"/>
                      </a:lnTo>
                      <a:lnTo>
                        <a:pt x="748" y="710"/>
                      </a:lnTo>
                      <a:lnTo>
                        <a:pt x="752" y="708"/>
                      </a:lnTo>
                      <a:lnTo>
                        <a:pt x="762" y="706"/>
                      </a:lnTo>
                      <a:lnTo>
                        <a:pt x="778" y="700"/>
                      </a:lnTo>
                      <a:lnTo>
                        <a:pt x="786" y="694"/>
                      </a:lnTo>
                      <a:lnTo>
                        <a:pt x="794" y="688"/>
                      </a:lnTo>
                      <a:lnTo>
                        <a:pt x="804" y="678"/>
                      </a:lnTo>
                      <a:lnTo>
                        <a:pt x="812" y="666"/>
                      </a:lnTo>
                      <a:lnTo>
                        <a:pt x="822" y="652"/>
                      </a:lnTo>
                      <a:lnTo>
                        <a:pt x="830" y="634"/>
                      </a:lnTo>
                      <a:lnTo>
                        <a:pt x="838" y="614"/>
                      </a:lnTo>
                      <a:lnTo>
                        <a:pt x="844" y="588"/>
                      </a:lnTo>
                      <a:lnTo>
                        <a:pt x="848" y="560"/>
                      </a:lnTo>
                      <a:lnTo>
                        <a:pt x="852" y="528"/>
                      </a:lnTo>
                      <a:lnTo>
                        <a:pt x="826" y="524"/>
                      </a:lnTo>
                      <a:lnTo>
                        <a:pt x="798" y="516"/>
                      </a:lnTo>
                      <a:lnTo>
                        <a:pt x="766" y="508"/>
                      </a:lnTo>
                      <a:lnTo>
                        <a:pt x="734" y="496"/>
                      </a:lnTo>
                      <a:lnTo>
                        <a:pt x="702" y="482"/>
                      </a:lnTo>
                      <a:lnTo>
                        <a:pt x="690" y="474"/>
                      </a:lnTo>
                      <a:lnTo>
                        <a:pt x="678" y="466"/>
                      </a:lnTo>
                      <a:lnTo>
                        <a:pt x="668" y="458"/>
                      </a:lnTo>
                      <a:lnTo>
                        <a:pt x="662" y="448"/>
                      </a:lnTo>
                      <a:lnTo>
                        <a:pt x="670" y="456"/>
                      </a:lnTo>
                      <a:lnTo>
                        <a:pt x="680" y="466"/>
                      </a:lnTo>
                      <a:lnTo>
                        <a:pt x="698" y="476"/>
                      </a:lnTo>
                      <a:lnTo>
                        <a:pt x="722" y="490"/>
                      </a:lnTo>
                      <a:lnTo>
                        <a:pt x="756" y="504"/>
                      </a:lnTo>
                      <a:lnTo>
                        <a:pt x="798" y="516"/>
                      </a:lnTo>
                      <a:lnTo>
                        <a:pt x="852" y="528"/>
                      </a:lnTo>
                      <a:lnTo>
                        <a:pt x="864" y="510"/>
                      </a:lnTo>
                      <a:lnTo>
                        <a:pt x="866" y="504"/>
                      </a:lnTo>
                      <a:lnTo>
                        <a:pt x="868" y="496"/>
                      </a:lnTo>
                      <a:lnTo>
                        <a:pt x="868" y="480"/>
                      </a:lnTo>
                      <a:lnTo>
                        <a:pt x="864" y="460"/>
                      </a:lnTo>
                      <a:lnTo>
                        <a:pt x="860" y="452"/>
                      </a:lnTo>
                      <a:lnTo>
                        <a:pt x="854" y="442"/>
                      </a:lnTo>
                      <a:lnTo>
                        <a:pt x="858" y="452"/>
                      </a:lnTo>
                      <a:lnTo>
                        <a:pt x="864" y="476"/>
                      </a:lnTo>
                      <a:lnTo>
                        <a:pt x="866" y="490"/>
                      </a:lnTo>
                      <a:lnTo>
                        <a:pt x="864" y="506"/>
                      </a:lnTo>
                      <a:lnTo>
                        <a:pt x="860" y="518"/>
                      </a:lnTo>
                      <a:lnTo>
                        <a:pt x="856" y="524"/>
                      </a:lnTo>
                      <a:lnTo>
                        <a:pt x="852" y="528"/>
                      </a:lnTo>
                      <a:lnTo>
                        <a:pt x="850" y="550"/>
                      </a:lnTo>
                      <a:lnTo>
                        <a:pt x="848" y="572"/>
                      </a:lnTo>
                      <a:lnTo>
                        <a:pt x="842" y="598"/>
                      </a:lnTo>
                      <a:lnTo>
                        <a:pt x="834" y="626"/>
                      </a:lnTo>
                      <a:lnTo>
                        <a:pt x="824" y="652"/>
                      </a:lnTo>
                      <a:lnTo>
                        <a:pt x="818" y="664"/>
                      </a:lnTo>
                      <a:lnTo>
                        <a:pt x="810" y="674"/>
                      </a:lnTo>
                      <a:lnTo>
                        <a:pt x="802" y="684"/>
                      </a:lnTo>
                      <a:lnTo>
                        <a:pt x="792" y="690"/>
                      </a:lnTo>
                      <a:lnTo>
                        <a:pt x="824" y="680"/>
                      </a:lnTo>
                      <a:lnTo>
                        <a:pt x="858" y="674"/>
                      </a:lnTo>
                      <a:lnTo>
                        <a:pt x="898" y="666"/>
                      </a:lnTo>
                      <a:lnTo>
                        <a:pt x="938" y="662"/>
                      </a:lnTo>
                      <a:lnTo>
                        <a:pt x="958" y="662"/>
                      </a:lnTo>
                      <a:lnTo>
                        <a:pt x="976" y="662"/>
                      </a:lnTo>
                      <a:lnTo>
                        <a:pt x="992" y="666"/>
                      </a:lnTo>
                      <a:lnTo>
                        <a:pt x="1006" y="670"/>
                      </a:lnTo>
                      <a:lnTo>
                        <a:pt x="1018" y="678"/>
                      </a:lnTo>
                      <a:lnTo>
                        <a:pt x="1022" y="682"/>
                      </a:lnTo>
                      <a:lnTo>
                        <a:pt x="1024" y="688"/>
                      </a:lnTo>
                      <a:lnTo>
                        <a:pt x="1022" y="680"/>
                      </a:lnTo>
                      <a:lnTo>
                        <a:pt x="1016" y="676"/>
                      </a:lnTo>
                      <a:lnTo>
                        <a:pt x="1006" y="670"/>
                      </a:lnTo>
                      <a:lnTo>
                        <a:pt x="990" y="664"/>
                      </a:lnTo>
                      <a:lnTo>
                        <a:pt x="966" y="662"/>
                      </a:lnTo>
                      <a:lnTo>
                        <a:pt x="936" y="662"/>
                      </a:lnTo>
                      <a:lnTo>
                        <a:pt x="896" y="666"/>
                      </a:lnTo>
                      <a:lnTo>
                        <a:pt x="858" y="674"/>
                      </a:lnTo>
                      <a:lnTo>
                        <a:pt x="846" y="676"/>
                      </a:lnTo>
                      <a:lnTo>
                        <a:pt x="836" y="684"/>
                      </a:lnTo>
                      <a:lnTo>
                        <a:pt x="836" y="696"/>
                      </a:lnTo>
                      <a:lnTo>
                        <a:pt x="838" y="712"/>
                      </a:lnTo>
                      <a:lnTo>
                        <a:pt x="840" y="730"/>
                      </a:lnTo>
                      <a:lnTo>
                        <a:pt x="844" y="752"/>
                      </a:lnTo>
                      <a:lnTo>
                        <a:pt x="852" y="774"/>
                      </a:lnTo>
                      <a:lnTo>
                        <a:pt x="862" y="794"/>
                      </a:lnTo>
                      <a:lnTo>
                        <a:pt x="876" y="814"/>
                      </a:lnTo>
                      <a:lnTo>
                        <a:pt x="872" y="810"/>
                      </a:lnTo>
                      <a:lnTo>
                        <a:pt x="868" y="804"/>
                      </a:lnTo>
                      <a:lnTo>
                        <a:pt x="862" y="794"/>
                      </a:lnTo>
                      <a:lnTo>
                        <a:pt x="856" y="778"/>
                      </a:lnTo>
                      <a:lnTo>
                        <a:pt x="850" y="754"/>
                      </a:lnTo>
                      <a:lnTo>
                        <a:pt x="842" y="724"/>
                      </a:lnTo>
                      <a:lnTo>
                        <a:pt x="836" y="684"/>
                      </a:lnTo>
                      <a:lnTo>
                        <a:pt x="816" y="688"/>
                      </a:lnTo>
                      <a:lnTo>
                        <a:pt x="796" y="692"/>
                      </a:lnTo>
                      <a:lnTo>
                        <a:pt x="770" y="700"/>
                      </a:lnTo>
                      <a:lnTo>
                        <a:pt x="742" y="712"/>
                      </a:lnTo>
                      <a:lnTo>
                        <a:pt x="714" y="726"/>
                      </a:lnTo>
                      <a:lnTo>
                        <a:pt x="700" y="736"/>
                      </a:lnTo>
                      <a:lnTo>
                        <a:pt x="688" y="746"/>
                      </a:lnTo>
                      <a:lnTo>
                        <a:pt x="676" y="756"/>
                      </a:lnTo>
                      <a:lnTo>
                        <a:pt x="664" y="770"/>
                      </a:lnTo>
                      <a:lnTo>
                        <a:pt x="624" y="804"/>
                      </a:lnTo>
                    </a:path>
                  </a:pathLst>
                </a:custGeom>
                <a:noFill/>
                <a:ln w="19050">
                  <a:solidFill>
                    <a:srgbClr val="01010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" name="Freeform 558"/>
                <p:cNvSpPr>
                  <a:spLocks/>
                </p:cNvSpPr>
                <p:nvPr/>
              </p:nvSpPr>
              <p:spPr bwMode="auto">
                <a:xfrm>
                  <a:off x="4491" y="2071"/>
                  <a:ext cx="516" cy="588"/>
                </a:xfrm>
                <a:custGeom>
                  <a:avLst/>
                  <a:gdLst>
                    <a:gd name="T0" fmla="*/ 228 w 516"/>
                    <a:gd name="T1" fmla="*/ 132 h 588"/>
                    <a:gd name="T2" fmla="*/ 230 w 516"/>
                    <a:gd name="T3" fmla="*/ 102 h 588"/>
                    <a:gd name="T4" fmla="*/ 240 w 516"/>
                    <a:gd name="T5" fmla="*/ 56 h 588"/>
                    <a:gd name="T6" fmla="*/ 254 w 516"/>
                    <a:gd name="T7" fmla="*/ 26 h 588"/>
                    <a:gd name="T8" fmla="*/ 276 w 516"/>
                    <a:gd name="T9" fmla="*/ 6 h 588"/>
                    <a:gd name="T10" fmla="*/ 290 w 516"/>
                    <a:gd name="T11" fmla="*/ 2 h 588"/>
                    <a:gd name="T12" fmla="*/ 308 w 516"/>
                    <a:gd name="T13" fmla="*/ 0 h 588"/>
                    <a:gd name="T14" fmla="*/ 328 w 516"/>
                    <a:gd name="T15" fmla="*/ 4 h 588"/>
                    <a:gd name="T16" fmla="*/ 378 w 516"/>
                    <a:gd name="T17" fmla="*/ 32 h 588"/>
                    <a:gd name="T18" fmla="*/ 396 w 516"/>
                    <a:gd name="T19" fmla="*/ 46 h 588"/>
                    <a:gd name="T20" fmla="*/ 456 w 516"/>
                    <a:gd name="T21" fmla="*/ 102 h 588"/>
                    <a:gd name="T22" fmla="*/ 450 w 516"/>
                    <a:gd name="T23" fmla="*/ 96 h 588"/>
                    <a:gd name="T24" fmla="*/ 412 w 516"/>
                    <a:gd name="T25" fmla="*/ 60 h 588"/>
                    <a:gd name="T26" fmla="*/ 378 w 516"/>
                    <a:gd name="T27" fmla="*/ 32 h 588"/>
                    <a:gd name="T28" fmla="*/ 414 w 516"/>
                    <a:gd name="T29" fmla="*/ 142 h 588"/>
                    <a:gd name="T30" fmla="*/ 438 w 516"/>
                    <a:gd name="T31" fmla="*/ 228 h 588"/>
                    <a:gd name="T32" fmla="*/ 446 w 516"/>
                    <a:gd name="T33" fmla="*/ 280 h 588"/>
                    <a:gd name="T34" fmla="*/ 446 w 516"/>
                    <a:gd name="T35" fmla="*/ 292 h 588"/>
                    <a:gd name="T36" fmla="*/ 458 w 516"/>
                    <a:gd name="T37" fmla="*/ 320 h 588"/>
                    <a:gd name="T38" fmla="*/ 472 w 516"/>
                    <a:gd name="T39" fmla="*/ 360 h 588"/>
                    <a:gd name="T40" fmla="*/ 476 w 516"/>
                    <a:gd name="T41" fmla="*/ 412 h 588"/>
                    <a:gd name="T42" fmla="*/ 472 w 516"/>
                    <a:gd name="T43" fmla="*/ 438 h 588"/>
                    <a:gd name="T44" fmla="*/ 484 w 516"/>
                    <a:gd name="T45" fmla="*/ 456 h 588"/>
                    <a:gd name="T46" fmla="*/ 504 w 516"/>
                    <a:gd name="T47" fmla="*/ 496 h 588"/>
                    <a:gd name="T48" fmla="*/ 514 w 516"/>
                    <a:gd name="T49" fmla="*/ 534 h 588"/>
                    <a:gd name="T50" fmla="*/ 516 w 516"/>
                    <a:gd name="T51" fmla="*/ 558 h 588"/>
                    <a:gd name="T52" fmla="*/ 512 w 516"/>
                    <a:gd name="T53" fmla="*/ 580 h 588"/>
                    <a:gd name="T54" fmla="*/ 506 w 516"/>
                    <a:gd name="T55" fmla="*/ 588 h 588"/>
                    <a:gd name="T56" fmla="*/ 514 w 516"/>
                    <a:gd name="T57" fmla="*/ 562 h 588"/>
                    <a:gd name="T58" fmla="*/ 514 w 516"/>
                    <a:gd name="T59" fmla="*/ 522 h 588"/>
                    <a:gd name="T60" fmla="*/ 506 w 516"/>
                    <a:gd name="T61" fmla="*/ 498 h 588"/>
                    <a:gd name="T62" fmla="*/ 492 w 516"/>
                    <a:gd name="T63" fmla="*/ 470 h 588"/>
                    <a:gd name="T64" fmla="*/ 468 w 516"/>
                    <a:gd name="T65" fmla="*/ 442 h 588"/>
                    <a:gd name="T66" fmla="*/ 466 w 516"/>
                    <a:gd name="T67" fmla="*/ 454 h 588"/>
                    <a:gd name="T68" fmla="*/ 452 w 516"/>
                    <a:gd name="T69" fmla="*/ 498 h 588"/>
                    <a:gd name="T70" fmla="*/ 434 w 516"/>
                    <a:gd name="T71" fmla="*/ 532 h 588"/>
                    <a:gd name="T72" fmla="*/ 422 w 516"/>
                    <a:gd name="T73" fmla="*/ 546 h 588"/>
                    <a:gd name="T74" fmla="*/ 450 w 516"/>
                    <a:gd name="T75" fmla="*/ 498 h 588"/>
                    <a:gd name="T76" fmla="*/ 468 w 516"/>
                    <a:gd name="T77" fmla="*/ 446 h 588"/>
                    <a:gd name="T78" fmla="*/ 474 w 516"/>
                    <a:gd name="T79" fmla="*/ 406 h 588"/>
                    <a:gd name="T80" fmla="*/ 472 w 516"/>
                    <a:gd name="T81" fmla="*/ 362 h 588"/>
                    <a:gd name="T82" fmla="*/ 462 w 516"/>
                    <a:gd name="T83" fmla="*/ 320 h 588"/>
                    <a:gd name="T84" fmla="*/ 450 w 516"/>
                    <a:gd name="T85" fmla="*/ 300 h 588"/>
                    <a:gd name="T86" fmla="*/ 434 w 516"/>
                    <a:gd name="T87" fmla="*/ 312 h 588"/>
                    <a:gd name="T88" fmla="*/ 406 w 516"/>
                    <a:gd name="T89" fmla="*/ 320 h 588"/>
                    <a:gd name="T90" fmla="*/ 388 w 516"/>
                    <a:gd name="T91" fmla="*/ 318 h 588"/>
                    <a:gd name="T92" fmla="*/ 368 w 516"/>
                    <a:gd name="T93" fmla="*/ 310 h 588"/>
                    <a:gd name="T94" fmla="*/ 344 w 516"/>
                    <a:gd name="T95" fmla="*/ 294 h 588"/>
                    <a:gd name="T96" fmla="*/ 336 w 516"/>
                    <a:gd name="T97" fmla="*/ 288 h 588"/>
                    <a:gd name="T98" fmla="*/ 312 w 516"/>
                    <a:gd name="T99" fmla="*/ 284 h 588"/>
                    <a:gd name="T100" fmla="*/ 294 w 516"/>
                    <a:gd name="T101" fmla="*/ 288 h 588"/>
                    <a:gd name="T102" fmla="*/ 276 w 516"/>
                    <a:gd name="T103" fmla="*/ 298 h 588"/>
                    <a:gd name="T104" fmla="*/ 254 w 516"/>
                    <a:gd name="T105" fmla="*/ 316 h 588"/>
                    <a:gd name="T106" fmla="*/ 228 w 516"/>
                    <a:gd name="T107" fmla="*/ 346 h 588"/>
                    <a:gd name="T108" fmla="*/ 224 w 516"/>
                    <a:gd name="T109" fmla="*/ 354 h 588"/>
                    <a:gd name="T110" fmla="*/ 192 w 516"/>
                    <a:gd name="T111" fmla="*/ 402 h 588"/>
                    <a:gd name="T112" fmla="*/ 164 w 516"/>
                    <a:gd name="T113" fmla="*/ 430 h 588"/>
                    <a:gd name="T114" fmla="*/ 130 w 516"/>
                    <a:gd name="T115" fmla="*/ 454 h 588"/>
                    <a:gd name="T116" fmla="*/ 92 w 516"/>
                    <a:gd name="T117" fmla="*/ 466 h 588"/>
                    <a:gd name="T118" fmla="*/ 60 w 516"/>
                    <a:gd name="T119" fmla="*/ 468 h 588"/>
                    <a:gd name="T120" fmla="*/ 36 w 516"/>
                    <a:gd name="T121" fmla="*/ 462 h 588"/>
                    <a:gd name="T122" fmla="*/ 12 w 516"/>
                    <a:gd name="T123" fmla="*/ 450 h 588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516"/>
                    <a:gd name="T187" fmla="*/ 0 h 588"/>
                    <a:gd name="T188" fmla="*/ 516 w 516"/>
                    <a:gd name="T189" fmla="*/ 588 h 588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516" h="588">
                      <a:moveTo>
                        <a:pt x="228" y="132"/>
                      </a:moveTo>
                      <a:lnTo>
                        <a:pt x="228" y="132"/>
                      </a:lnTo>
                      <a:lnTo>
                        <a:pt x="228" y="124"/>
                      </a:lnTo>
                      <a:lnTo>
                        <a:pt x="230" y="102"/>
                      </a:lnTo>
                      <a:lnTo>
                        <a:pt x="236" y="72"/>
                      </a:lnTo>
                      <a:lnTo>
                        <a:pt x="240" y="56"/>
                      </a:lnTo>
                      <a:lnTo>
                        <a:pt x="246" y="40"/>
                      </a:lnTo>
                      <a:lnTo>
                        <a:pt x="254" y="26"/>
                      </a:lnTo>
                      <a:lnTo>
                        <a:pt x="264" y="16"/>
                      </a:lnTo>
                      <a:lnTo>
                        <a:pt x="276" y="6"/>
                      </a:lnTo>
                      <a:lnTo>
                        <a:pt x="282" y="4"/>
                      </a:lnTo>
                      <a:lnTo>
                        <a:pt x="290" y="2"/>
                      </a:lnTo>
                      <a:lnTo>
                        <a:pt x="298" y="0"/>
                      </a:lnTo>
                      <a:lnTo>
                        <a:pt x="308" y="0"/>
                      </a:lnTo>
                      <a:lnTo>
                        <a:pt x="318" y="2"/>
                      </a:lnTo>
                      <a:lnTo>
                        <a:pt x="328" y="4"/>
                      </a:lnTo>
                      <a:lnTo>
                        <a:pt x="352" y="16"/>
                      </a:lnTo>
                      <a:lnTo>
                        <a:pt x="378" y="32"/>
                      </a:lnTo>
                      <a:lnTo>
                        <a:pt x="396" y="46"/>
                      </a:lnTo>
                      <a:lnTo>
                        <a:pt x="414" y="62"/>
                      </a:lnTo>
                      <a:lnTo>
                        <a:pt x="456" y="102"/>
                      </a:lnTo>
                      <a:lnTo>
                        <a:pt x="450" y="96"/>
                      </a:lnTo>
                      <a:lnTo>
                        <a:pt x="436" y="82"/>
                      </a:lnTo>
                      <a:lnTo>
                        <a:pt x="412" y="60"/>
                      </a:lnTo>
                      <a:lnTo>
                        <a:pt x="378" y="32"/>
                      </a:lnTo>
                      <a:lnTo>
                        <a:pt x="390" y="66"/>
                      </a:lnTo>
                      <a:lnTo>
                        <a:pt x="414" y="142"/>
                      </a:lnTo>
                      <a:lnTo>
                        <a:pt x="428" y="186"/>
                      </a:lnTo>
                      <a:lnTo>
                        <a:pt x="438" y="228"/>
                      </a:lnTo>
                      <a:lnTo>
                        <a:pt x="444" y="266"/>
                      </a:lnTo>
                      <a:lnTo>
                        <a:pt x="446" y="280"/>
                      </a:lnTo>
                      <a:lnTo>
                        <a:pt x="446" y="292"/>
                      </a:lnTo>
                      <a:lnTo>
                        <a:pt x="452" y="304"/>
                      </a:lnTo>
                      <a:lnTo>
                        <a:pt x="458" y="320"/>
                      </a:lnTo>
                      <a:lnTo>
                        <a:pt x="466" y="338"/>
                      </a:lnTo>
                      <a:lnTo>
                        <a:pt x="472" y="360"/>
                      </a:lnTo>
                      <a:lnTo>
                        <a:pt x="476" y="386"/>
                      </a:lnTo>
                      <a:lnTo>
                        <a:pt x="476" y="412"/>
                      </a:lnTo>
                      <a:lnTo>
                        <a:pt x="476" y="424"/>
                      </a:lnTo>
                      <a:lnTo>
                        <a:pt x="472" y="438"/>
                      </a:lnTo>
                      <a:lnTo>
                        <a:pt x="484" y="456"/>
                      </a:lnTo>
                      <a:lnTo>
                        <a:pt x="494" y="474"/>
                      </a:lnTo>
                      <a:lnTo>
                        <a:pt x="504" y="496"/>
                      </a:lnTo>
                      <a:lnTo>
                        <a:pt x="512" y="520"/>
                      </a:lnTo>
                      <a:lnTo>
                        <a:pt x="514" y="534"/>
                      </a:lnTo>
                      <a:lnTo>
                        <a:pt x="516" y="546"/>
                      </a:lnTo>
                      <a:lnTo>
                        <a:pt x="516" y="558"/>
                      </a:lnTo>
                      <a:lnTo>
                        <a:pt x="514" y="568"/>
                      </a:lnTo>
                      <a:lnTo>
                        <a:pt x="512" y="580"/>
                      </a:lnTo>
                      <a:lnTo>
                        <a:pt x="506" y="588"/>
                      </a:lnTo>
                      <a:lnTo>
                        <a:pt x="510" y="576"/>
                      </a:lnTo>
                      <a:lnTo>
                        <a:pt x="514" y="562"/>
                      </a:lnTo>
                      <a:lnTo>
                        <a:pt x="516" y="544"/>
                      </a:lnTo>
                      <a:lnTo>
                        <a:pt x="514" y="522"/>
                      </a:lnTo>
                      <a:lnTo>
                        <a:pt x="510" y="510"/>
                      </a:lnTo>
                      <a:lnTo>
                        <a:pt x="506" y="498"/>
                      </a:lnTo>
                      <a:lnTo>
                        <a:pt x="500" y="484"/>
                      </a:lnTo>
                      <a:lnTo>
                        <a:pt x="492" y="470"/>
                      </a:lnTo>
                      <a:lnTo>
                        <a:pt x="480" y="456"/>
                      </a:lnTo>
                      <a:lnTo>
                        <a:pt x="468" y="442"/>
                      </a:lnTo>
                      <a:lnTo>
                        <a:pt x="466" y="454"/>
                      </a:lnTo>
                      <a:lnTo>
                        <a:pt x="458" y="482"/>
                      </a:lnTo>
                      <a:lnTo>
                        <a:pt x="452" y="498"/>
                      </a:lnTo>
                      <a:lnTo>
                        <a:pt x="444" y="516"/>
                      </a:lnTo>
                      <a:lnTo>
                        <a:pt x="434" y="532"/>
                      </a:lnTo>
                      <a:lnTo>
                        <a:pt x="422" y="546"/>
                      </a:lnTo>
                      <a:lnTo>
                        <a:pt x="436" y="524"/>
                      </a:lnTo>
                      <a:lnTo>
                        <a:pt x="450" y="498"/>
                      </a:lnTo>
                      <a:lnTo>
                        <a:pt x="462" y="464"/>
                      </a:lnTo>
                      <a:lnTo>
                        <a:pt x="468" y="446"/>
                      </a:lnTo>
                      <a:lnTo>
                        <a:pt x="472" y="426"/>
                      </a:lnTo>
                      <a:lnTo>
                        <a:pt x="474" y="406"/>
                      </a:lnTo>
                      <a:lnTo>
                        <a:pt x="474" y="384"/>
                      </a:lnTo>
                      <a:lnTo>
                        <a:pt x="472" y="362"/>
                      </a:lnTo>
                      <a:lnTo>
                        <a:pt x="468" y="342"/>
                      </a:lnTo>
                      <a:lnTo>
                        <a:pt x="462" y="320"/>
                      </a:lnTo>
                      <a:lnTo>
                        <a:pt x="450" y="300"/>
                      </a:lnTo>
                      <a:lnTo>
                        <a:pt x="444" y="306"/>
                      </a:lnTo>
                      <a:lnTo>
                        <a:pt x="434" y="312"/>
                      </a:lnTo>
                      <a:lnTo>
                        <a:pt x="422" y="318"/>
                      </a:lnTo>
                      <a:lnTo>
                        <a:pt x="406" y="320"/>
                      </a:lnTo>
                      <a:lnTo>
                        <a:pt x="398" y="320"/>
                      </a:lnTo>
                      <a:lnTo>
                        <a:pt x="388" y="318"/>
                      </a:lnTo>
                      <a:lnTo>
                        <a:pt x="378" y="314"/>
                      </a:lnTo>
                      <a:lnTo>
                        <a:pt x="368" y="310"/>
                      </a:lnTo>
                      <a:lnTo>
                        <a:pt x="356" y="304"/>
                      </a:lnTo>
                      <a:lnTo>
                        <a:pt x="344" y="294"/>
                      </a:lnTo>
                      <a:lnTo>
                        <a:pt x="336" y="288"/>
                      </a:lnTo>
                      <a:lnTo>
                        <a:pt x="326" y="286"/>
                      </a:lnTo>
                      <a:lnTo>
                        <a:pt x="312" y="284"/>
                      </a:lnTo>
                      <a:lnTo>
                        <a:pt x="304" y="286"/>
                      </a:lnTo>
                      <a:lnTo>
                        <a:pt x="294" y="288"/>
                      </a:lnTo>
                      <a:lnTo>
                        <a:pt x="286" y="292"/>
                      </a:lnTo>
                      <a:lnTo>
                        <a:pt x="276" y="298"/>
                      </a:lnTo>
                      <a:lnTo>
                        <a:pt x="264" y="306"/>
                      </a:lnTo>
                      <a:lnTo>
                        <a:pt x="254" y="316"/>
                      </a:lnTo>
                      <a:lnTo>
                        <a:pt x="242" y="330"/>
                      </a:lnTo>
                      <a:lnTo>
                        <a:pt x="228" y="346"/>
                      </a:lnTo>
                      <a:lnTo>
                        <a:pt x="224" y="354"/>
                      </a:lnTo>
                      <a:lnTo>
                        <a:pt x="212" y="374"/>
                      </a:lnTo>
                      <a:lnTo>
                        <a:pt x="192" y="402"/>
                      </a:lnTo>
                      <a:lnTo>
                        <a:pt x="178" y="416"/>
                      </a:lnTo>
                      <a:lnTo>
                        <a:pt x="164" y="430"/>
                      </a:lnTo>
                      <a:lnTo>
                        <a:pt x="148" y="442"/>
                      </a:lnTo>
                      <a:lnTo>
                        <a:pt x="130" y="454"/>
                      </a:lnTo>
                      <a:lnTo>
                        <a:pt x="112" y="462"/>
                      </a:lnTo>
                      <a:lnTo>
                        <a:pt x="92" y="466"/>
                      </a:lnTo>
                      <a:lnTo>
                        <a:pt x="70" y="468"/>
                      </a:lnTo>
                      <a:lnTo>
                        <a:pt x="60" y="468"/>
                      </a:lnTo>
                      <a:lnTo>
                        <a:pt x="48" y="464"/>
                      </a:lnTo>
                      <a:lnTo>
                        <a:pt x="36" y="462"/>
                      </a:lnTo>
                      <a:lnTo>
                        <a:pt x="24" y="456"/>
                      </a:lnTo>
                      <a:lnTo>
                        <a:pt x="12" y="450"/>
                      </a:lnTo>
                      <a:lnTo>
                        <a:pt x="0" y="442"/>
                      </a:lnTo>
                    </a:path>
                  </a:pathLst>
                </a:custGeom>
                <a:noFill/>
                <a:ln w="19050">
                  <a:solidFill>
                    <a:srgbClr val="01010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27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Case presentation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006764"/>
            <a:ext cx="7620000" cy="5119399"/>
          </a:xfrm>
        </p:spPr>
        <p:txBody>
          <a:bodyPr>
            <a:normAutofit/>
          </a:bodyPr>
          <a:lstStyle/>
          <a:p>
            <a:r>
              <a:rPr lang="en-US" sz="2400" b="0" dirty="0" smtClean="0"/>
              <a:t>31 F</a:t>
            </a:r>
          </a:p>
          <a:p>
            <a:r>
              <a:rPr lang="en-US" sz="2400" b="0" dirty="0" smtClean="0"/>
              <a:t>Admitted with generalized tonic-</a:t>
            </a:r>
            <a:r>
              <a:rPr lang="en-US" sz="2400" b="0" dirty="0" err="1" smtClean="0"/>
              <a:t>clonic</a:t>
            </a:r>
            <a:r>
              <a:rPr lang="en-US" sz="2400" b="0" dirty="0" smtClean="0"/>
              <a:t> seizures</a:t>
            </a:r>
          </a:p>
          <a:p>
            <a:r>
              <a:rPr lang="it-IT" sz="2400" b="0" dirty="0"/>
              <a:t>3-day prodrome of confusion, auditory and visual </a:t>
            </a:r>
            <a:r>
              <a:rPr lang="it-IT" sz="2400" b="0" dirty="0" smtClean="0"/>
              <a:t>hallucinations, and </a:t>
            </a:r>
            <a:r>
              <a:rPr lang="it-IT" sz="2400" b="0" dirty="0"/>
              <a:t>behavioral </a:t>
            </a:r>
            <a:r>
              <a:rPr lang="it-IT" sz="2400" b="0" dirty="0" smtClean="0"/>
              <a:t>disturbances</a:t>
            </a:r>
          </a:p>
          <a:p>
            <a:r>
              <a:rPr lang="it-IT" sz="2400" b="0" dirty="0" smtClean="0"/>
              <a:t>MRI brain and CSF analysis- normal</a:t>
            </a:r>
          </a:p>
          <a:p>
            <a:endParaRPr lang="it-IT" sz="2400" b="0" dirty="0" smtClean="0"/>
          </a:p>
          <a:p>
            <a:r>
              <a:rPr lang="it-IT" sz="2400" b="0" dirty="0" smtClean="0"/>
              <a:t>∆ ? HSV encephalitis</a:t>
            </a:r>
          </a:p>
          <a:p>
            <a:endParaRPr lang="it-IT" sz="2400" b="0" dirty="0" smtClean="0"/>
          </a:p>
          <a:p>
            <a:r>
              <a:rPr lang="it-IT" sz="2400" b="0" dirty="0" smtClean="0"/>
              <a:t>Rx IV phenytoin and acyclovir </a:t>
            </a:r>
            <a:endParaRPr lang="en-US" sz="2400" b="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Case presentation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006764"/>
            <a:ext cx="7620000" cy="5119399"/>
          </a:xfrm>
        </p:spPr>
        <p:txBody>
          <a:bodyPr>
            <a:normAutofit/>
          </a:bodyPr>
          <a:lstStyle/>
          <a:p>
            <a:r>
              <a:rPr lang="en-US" sz="2400" b="0" dirty="0" smtClean="0"/>
              <a:t>Condition worsened, transferred to Mafraq Hospital</a:t>
            </a:r>
          </a:p>
          <a:p>
            <a:endParaRPr lang="en-US" sz="2400" b="0" dirty="0"/>
          </a:p>
          <a:p>
            <a:r>
              <a:rPr lang="it-IT" sz="2400" b="0" dirty="0" smtClean="0"/>
              <a:t>Worsening behavior disturbance</a:t>
            </a:r>
          </a:p>
          <a:p>
            <a:r>
              <a:rPr lang="it-IT" sz="2400" b="0" dirty="0" smtClean="0"/>
              <a:t>Extrapyramidal features</a:t>
            </a:r>
          </a:p>
          <a:p>
            <a:r>
              <a:rPr lang="it-IT" sz="2400" b="0" dirty="0" smtClean="0"/>
              <a:t>Myoclonic </a:t>
            </a:r>
            <a:r>
              <a:rPr lang="it-IT" sz="2400" b="0" dirty="0"/>
              <a:t>jerks affecting mouth and </a:t>
            </a:r>
            <a:r>
              <a:rPr lang="it-IT" sz="2400" b="0" dirty="0" smtClean="0"/>
              <a:t>lips</a:t>
            </a:r>
          </a:p>
          <a:p>
            <a:r>
              <a:rPr lang="it-IT" sz="2400" b="0" dirty="0" smtClean="0"/>
              <a:t>Orolingual </a:t>
            </a:r>
            <a:r>
              <a:rPr lang="it-IT" sz="2400" b="0" dirty="0"/>
              <a:t>and limb </a:t>
            </a:r>
            <a:r>
              <a:rPr lang="it-IT" sz="2400" b="0" dirty="0" smtClean="0"/>
              <a:t>dyskinesias</a:t>
            </a:r>
          </a:p>
          <a:p>
            <a:r>
              <a:rPr lang="it-IT" sz="2400" b="0" dirty="0" smtClean="0"/>
              <a:t>Episodic </a:t>
            </a:r>
            <a:r>
              <a:rPr lang="it-IT" sz="2400" b="0" dirty="0"/>
              <a:t>oculo-gyric </a:t>
            </a:r>
            <a:r>
              <a:rPr lang="it-IT" sz="2400" b="0" dirty="0" smtClean="0"/>
              <a:t>crises</a:t>
            </a:r>
            <a:endParaRPr lang="it-IT" sz="2400" b="0" dirty="0"/>
          </a:p>
          <a:p>
            <a:endParaRPr lang="it-IT" sz="2400" b="0" dirty="0" smtClean="0"/>
          </a:p>
          <a:p>
            <a:r>
              <a:rPr lang="it-IT" sz="2400" b="0" dirty="0" smtClean="0"/>
              <a:t>? NMDA-receptor encephalitis</a:t>
            </a:r>
            <a:endParaRPr lang="en-US" sz="2400" b="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8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Case presentation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200" y="1006764"/>
            <a:ext cx="7620000" cy="5119399"/>
          </a:xfrm>
        </p:spPr>
        <p:txBody>
          <a:bodyPr>
            <a:normAutofit/>
          </a:bodyPr>
          <a:lstStyle/>
          <a:p>
            <a:r>
              <a:rPr lang="it-IT" sz="2400" b="0" dirty="0" smtClean="0"/>
              <a:t>Repeat MRI brain scan and CSF analysis- normal</a:t>
            </a:r>
          </a:p>
          <a:p>
            <a:endParaRPr lang="it-IT" sz="2400" b="0" dirty="0" smtClean="0"/>
          </a:p>
          <a:p>
            <a:r>
              <a:rPr lang="it-IT" sz="2400" b="0" dirty="0" smtClean="0"/>
              <a:t>Blood </a:t>
            </a:r>
            <a:r>
              <a:rPr lang="it-IT" sz="2400" b="0" dirty="0"/>
              <a:t>and CSF samples </a:t>
            </a:r>
            <a:r>
              <a:rPr lang="it-IT" sz="2400" b="0" dirty="0" smtClean="0"/>
              <a:t>positive </a:t>
            </a:r>
            <a:r>
              <a:rPr lang="it-IT" sz="2400" b="0" dirty="0"/>
              <a:t>for </a:t>
            </a:r>
            <a:r>
              <a:rPr lang="it-IT" sz="2400" b="0" dirty="0" smtClean="0"/>
              <a:t>anti-N-methyl </a:t>
            </a:r>
            <a:r>
              <a:rPr lang="it-IT" sz="2400" b="0" dirty="0"/>
              <a:t>D-aspartate receptor (NMDA-R) antibodies</a:t>
            </a:r>
            <a:endParaRPr lang="en-US" sz="2400" b="0" dirty="0" smtClean="0"/>
          </a:p>
          <a:p>
            <a:endParaRPr lang="en-US" sz="2600" b="0" dirty="0" smtClean="0"/>
          </a:p>
          <a:p>
            <a:r>
              <a:rPr lang="it-IT" sz="2400" b="0" dirty="0"/>
              <a:t>Ultrasound (transvaginal and </a:t>
            </a:r>
            <a:r>
              <a:rPr lang="it-IT" sz="2400" b="0" dirty="0" smtClean="0"/>
              <a:t>abdominal) scans</a:t>
            </a:r>
            <a:r>
              <a:rPr lang="it-IT" sz="2400" b="0" dirty="0"/>
              <a:t>, CT scans of chest, abdomen and </a:t>
            </a:r>
            <a:r>
              <a:rPr lang="it-IT" sz="2400" b="0" dirty="0" smtClean="0"/>
              <a:t>pelvis- normal</a:t>
            </a:r>
          </a:p>
          <a:p>
            <a:endParaRPr lang="it-IT" sz="2400" b="0" dirty="0" smtClean="0"/>
          </a:p>
          <a:p>
            <a:r>
              <a:rPr lang="it-IT" sz="2400" b="0" dirty="0" smtClean="0"/>
              <a:t>No evidence of ovarian teratoma</a:t>
            </a:r>
            <a:endParaRPr lang="it-IT" sz="2400" b="0" dirty="0"/>
          </a:p>
          <a:p>
            <a:endParaRPr lang="en-US" sz="2400" b="0" dirty="0" smtClean="0"/>
          </a:p>
          <a:p>
            <a:endParaRPr lang="en-US" sz="2400" b="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3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Case presentation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4"/>
            <a:ext cx="8418945" cy="5119399"/>
          </a:xfrm>
        </p:spPr>
        <p:txBody>
          <a:bodyPr>
            <a:normAutofit/>
          </a:bodyPr>
          <a:lstStyle/>
          <a:p>
            <a:r>
              <a:rPr lang="it-IT" sz="2400" b="0" dirty="0" smtClean="0"/>
              <a:t>∆ anti-NMDAR encephalitis</a:t>
            </a:r>
          </a:p>
          <a:p>
            <a:endParaRPr lang="it-IT" sz="2400" b="0" dirty="0" smtClean="0"/>
          </a:p>
          <a:p>
            <a:r>
              <a:rPr lang="it-IT" sz="2400" b="0" dirty="0" smtClean="0"/>
              <a:t>IV immunoglobulins</a:t>
            </a:r>
          </a:p>
          <a:p>
            <a:r>
              <a:rPr lang="it-IT" sz="2400" b="0" dirty="0" smtClean="0"/>
              <a:t>IV→ </a:t>
            </a:r>
            <a:r>
              <a:rPr lang="it-IT" sz="2400" b="0" dirty="0"/>
              <a:t>oral </a:t>
            </a:r>
            <a:r>
              <a:rPr lang="it-IT" sz="2400" b="0" dirty="0" smtClean="0"/>
              <a:t>steroids</a:t>
            </a:r>
          </a:p>
          <a:p>
            <a:r>
              <a:rPr lang="it-IT" sz="2400" b="0" dirty="0" smtClean="0"/>
              <a:t>Plasma exchanges</a:t>
            </a:r>
          </a:p>
          <a:p>
            <a:endParaRPr lang="it-IT" sz="2400" b="0" dirty="0"/>
          </a:p>
          <a:p>
            <a:r>
              <a:rPr lang="it-IT" sz="2400" b="0" dirty="0" smtClean="0"/>
              <a:t>A </a:t>
            </a:r>
            <a:r>
              <a:rPr lang="it-IT" sz="2400" b="0" dirty="0"/>
              <a:t>first trimester miscarriage </a:t>
            </a:r>
            <a:r>
              <a:rPr lang="it-IT" sz="2400" b="0" dirty="0" smtClean="0"/>
              <a:t>occurred</a:t>
            </a:r>
          </a:p>
          <a:p>
            <a:r>
              <a:rPr lang="it-IT" sz="2400" b="0" dirty="0" smtClean="0"/>
              <a:t>No improvement → 	4 </a:t>
            </a:r>
            <a:r>
              <a:rPr lang="it-IT" sz="2400" b="0" dirty="0"/>
              <a:t>courses of IV </a:t>
            </a:r>
            <a:r>
              <a:rPr lang="it-IT" sz="2400" b="0" dirty="0" smtClean="0"/>
              <a:t>Rituximab</a:t>
            </a:r>
          </a:p>
          <a:p>
            <a:r>
              <a:rPr lang="it-IT" sz="2400" b="0" dirty="0"/>
              <a:t>	</a:t>
            </a:r>
            <a:r>
              <a:rPr lang="it-IT" sz="2400" b="0" dirty="0" smtClean="0"/>
              <a:t>		monthly </a:t>
            </a:r>
            <a:r>
              <a:rPr lang="it-IT" sz="2400" b="0" dirty="0"/>
              <a:t>pulses of IV </a:t>
            </a:r>
            <a:r>
              <a:rPr lang="it-IT" sz="2400" b="0" dirty="0" smtClean="0"/>
              <a:t>cyclophosphamide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5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Case presentation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4"/>
            <a:ext cx="8520545" cy="5119399"/>
          </a:xfrm>
        </p:spPr>
        <p:txBody>
          <a:bodyPr>
            <a:normAutofit/>
          </a:bodyPr>
          <a:lstStyle/>
          <a:p>
            <a:r>
              <a:rPr lang="it-IT" sz="2400" b="0" dirty="0" smtClean="0"/>
              <a:t>Patient improved</a:t>
            </a:r>
          </a:p>
          <a:p>
            <a:r>
              <a:rPr lang="it-IT" sz="2400" b="0" dirty="0" smtClean="0"/>
              <a:t>Discharged home 6 </a:t>
            </a:r>
            <a:r>
              <a:rPr lang="it-IT" sz="2400" b="0" dirty="0"/>
              <a:t>months after initial </a:t>
            </a:r>
            <a:r>
              <a:rPr lang="it-IT" sz="2400" b="0" dirty="0" smtClean="0"/>
              <a:t>admission</a:t>
            </a:r>
          </a:p>
          <a:p>
            <a:endParaRPr lang="it-IT" sz="2400" b="0" dirty="0" smtClean="0"/>
          </a:p>
          <a:p>
            <a:r>
              <a:rPr lang="it-IT" sz="2400" b="0" dirty="0" smtClean="0"/>
              <a:t>Independently </a:t>
            </a:r>
            <a:r>
              <a:rPr lang="it-IT" sz="2400" b="0" dirty="0"/>
              <a:t>ambulant, orientated in time, place and person, </a:t>
            </a:r>
            <a:r>
              <a:rPr lang="it-IT" sz="2400" b="0" dirty="0" smtClean="0"/>
              <a:t>able </a:t>
            </a:r>
            <a:r>
              <a:rPr lang="it-IT" sz="2400" b="0" dirty="0"/>
              <a:t>to communicate in 3 different </a:t>
            </a:r>
            <a:r>
              <a:rPr lang="it-IT" sz="2400" b="0" dirty="0" smtClean="0"/>
              <a:t>languages</a:t>
            </a:r>
          </a:p>
          <a:p>
            <a:endParaRPr lang="it-IT" sz="2400" b="0" dirty="0" smtClean="0"/>
          </a:p>
          <a:p>
            <a:r>
              <a:rPr lang="it-IT" sz="2400" b="0" dirty="0" smtClean="0"/>
              <a:t>Residual </a:t>
            </a:r>
            <a:r>
              <a:rPr lang="it-IT" sz="2400" b="0" dirty="0"/>
              <a:t>short-term memory </a:t>
            </a:r>
            <a:r>
              <a:rPr lang="it-IT" sz="2400" b="0" dirty="0" smtClean="0"/>
              <a:t>deficits, subsequently improved</a:t>
            </a:r>
          </a:p>
          <a:p>
            <a:endParaRPr lang="it-IT" sz="2400" b="0" dirty="0" smtClean="0"/>
          </a:p>
          <a:p>
            <a:r>
              <a:rPr lang="it-IT" sz="2400" b="0" dirty="0" smtClean="0"/>
              <a:t>Returned </a:t>
            </a:r>
            <a:r>
              <a:rPr lang="it-IT" sz="2400" b="0" dirty="0"/>
              <a:t>to full-time employment as a chemical </a:t>
            </a:r>
            <a:r>
              <a:rPr lang="it-IT" sz="2400" b="0" dirty="0" smtClean="0"/>
              <a:t>engineer</a:t>
            </a:r>
            <a:endParaRPr lang="en-US" sz="2400" b="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1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Case presentation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4"/>
            <a:ext cx="8520545" cy="5119399"/>
          </a:xfrm>
        </p:spPr>
        <p:txBody>
          <a:bodyPr>
            <a:normAutofit/>
          </a:bodyPr>
          <a:lstStyle/>
          <a:p>
            <a:r>
              <a:rPr lang="it-IT" sz="2400" b="0" dirty="0"/>
              <a:t>R</a:t>
            </a:r>
            <a:r>
              <a:rPr lang="it-IT" sz="2400" b="0" dirty="0" smtClean="0"/>
              <a:t>emained </a:t>
            </a:r>
            <a:r>
              <a:rPr lang="it-IT" sz="2400" b="0" dirty="0"/>
              <a:t>positive for anti-NMDA-R antibodies </a:t>
            </a:r>
            <a:endParaRPr lang="it-IT" sz="2400" b="0" dirty="0" smtClean="0"/>
          </a:p>
          <a:p>
            <a:endParaRPr lang="it-IT" sz="2400" b="0" dirty="0"/>
          </a:p>
          <a:p>
            <a:r>
              <a:rPr lang="it-IT" sz="2400" b="0" dirty="0" smtClean="0"/>
              <a:t>Pelvic </a:t>
            </a:r>
            <a:r>
              <a:rPr lang="it-IT" sz="2400" b="0" dirty="0"/>
              <a:t>investigations were repeated 6 months </a:t>
            </a:r>
            <a:r>
              <a:rPr lang="it-IT" sz="2400" b="0" dirty="0" smtClean="0"/>
              <a:t>later</a:t>
            </a:r>
          </a:p>
          <a:p>
            <a:r>
              <a:rPr lang="it-IT" sz="2400" b="0" dirty="0" smtClean="0"/>
              <a:t>Ultrasound &amp; MRI </a:t>
            </a:r>
            <a:r>
              <a:rPr lang="it-IT" sz="2400" b="0" dirty="0"/>
              <a:t>scans of </a:t>
            </a:r>
            <a:r>
              <a:rPr lang="it-IT" sz="2400" b="0" dirty="0" smtClean="0"/>
              <a:t>pelvis </a:t>
            </a:r>
            <a:r>
              <a:rPr lang="it-IT" sz="2400" b="0" dirty="0"/>
              <a:t>showed a right ovarian </a:t>
            </a:r>
            <a:r>
              <a:rPr lang="it-IT" sz="2400" b="0" dirty="0" smtClean="0"/>
              <a:t>cyst</a:t>
            </a:r>
          </a:p>
          <a:p>
            <a:endParaRPr lang="it-IT" sz="2400" b="0" dirty="0"/>
          </a:p>
          <a:p>
            <a:r>
              <a:rPr lang="it-IT" sz="2400" b="0" dirty="0" smtClean="0"/>
              <a:t>Laparoscopic </a:t>
            </a:r>
            <a:r>
              <a:rPr lang="it-IT" sz="2400" b="0" dirty="0"/>
              <a:t>cystectomy was </a:t>
            </a:r>
            <a:r>
              <a:rPr lang="it-IT" sz="2400" b="0" dirty="0" smtClean="0"/>
              <a:t>peformed</a:t>
            </a:r>
          </a:p>
          <a:p>
            <a:r>
              <a:rPr lang="it-IT" sz="2400" b="0" dirty="0" smtClean="0"/>
              <a:t>3 </a:t>
            </a:r>
            <a:r>
              <a:rPr lang="it-IT" sz="2400" b="0" dirty="0"/>
              <a:t>x 2 x 1.5 cm cyst </a:t>
            </a:r>
            <a:r>
              <a:rPr lang="it-IT" sz="2400" b="0" dirty="0" smtClean="0"/>
              <a:t>removed </a:t>
            </a:r>
          </a:p>
          <a:p>
            <a:r>
              <a:rPr lang="it-IT" sz="2400" b="0" dirty="0" smtClean="0"/>
              <a:t>Histological  </a:t>
            </a:r>
            <a:r>
              <a:rPr lang="it-IT" sz="2400" b="0" dirty="0"/>
              <a:t>features of an ovarian </a:t>
            </a:r>
            <a:r>
              <a:rPr lang="it-IT" sz="2400" b="0" dirty="0" smtClean="0"/>
              <a:t>teratoma</a:t>
            </a:r>
          </a:p>
          <a:p>
            <a:r>
              <a:rPr lang="it-IT" sz="2400" b="0" dirty="0" smtClean="0"/>
              <a:t>Negative </a:t>
            </a:r>
            <a:r>
              <a:rPr lang="it-IT" sz="2400" b="0" dirty="0"/>
              <a:t>for anti-NMDA-R antibodies 9 months later</a:t>
            </a:r>
            <a:endParaRPr lang="en-US" sz="2400" b="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2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ANTI-NMDAR ENCEPHALITIS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4"/>
            <a:ext cx="8686801" cy="5119399"/>
          </a:xfrm>
        </p:spPr>
        <p:txBody>
          <a:bodyPr>
            <a:normAutofit/>
          </a:bodyPr>
          <a:lstStyle/>
          <a:p>
            <a:pPr marL="457200" indent="-457200">
              <a:buAutoNum type="arabicPlain" startAt="2005"/>
            </a:pPr>
            <a:r>
              <a:rPr lang="en-US" sz="2400" b="0" dirty="0" smtClean="0"/>
              <a:t> 	syndrome </a:t>
            </a:r>
            <a:r>
              <a:rPr lang="en-US" sz="2400" b="0" dirty="0"/>
              <a:t>of memory deficits, psychiatric symptoms, </a:t>
            </a:r>
            <a:endParaRPr lang="en-US" sz="2400" b="0" dirty="0" smtClean="0"/>
          </a:p>
          <a:p>
            <a:r>
              <a:rPr lang="en-US" sz="2400" b="0" dirty="0"/>
              <a:t>	</a:t>
            </a:r>
            <a:r>
              <a:rPr lang="en-US" sz="2400" b="0" dirty="0" smtClean="0"/>
              <a:t>decreased </a:t>
            </a:r>
            <a:r>
              <a:rPr lang="en-US" sz="2400" b="0" dirty="0"/>
              <a:t>consciousness</a:t>
            </a:r>
            <a:r>
              <a:rPr lang="en-US" sz="2400" b="0" dirty="0" smtClean="0"/>
              <a:t>, and </a:t>
            </a:r>
            <a:r>
              <a:rPr lang="en-US" sz="2400" b="0" dirty="0"/>
              <a:t>hypoventilation was </a:t>
            </a:r>
            <a:endParaRPr lang="en-US" sz="2400" b="0" dirty="0" smtClean="0"/>
          </a:p>
          <a:p>
            <a:r>
              <a:rPr lang="en-US" sz="2400" b="0" dirty="0"/>
              <a:t>	</a:t>
            </a:r>
            <a:r>
              <a:rPr lang="en-US" sz="2400" b="0" dirty="0" smtClean="0"/>
              <a:t>reported </a:t>
            </a:r>
            <a:r>
              <a:rPr lang="en-US" sz="2400" b="0" dirty="0"/>
              <a:t>in </a:t>
            </a:r>
            <a:r>
              <a:rPr lang="en-US" sz="2400" b="0" dirty="0" smtClean="0"/>
              <a:t>4 </a:t>
            </a:r>
            <a:r>
              <a:rPr lang="en-US" sz="2400" b="0" dirty="0"/>
              <a:t>young women with ovarian </a:t>
            </a:r>
            <a:r>
              <a:rPr lang="en-US" sz="2400" b="0" dirty="0" err="1" smtClean="0"/>
              <a:t>teratomas</a:t>
            </a:r>
            <a:endParaRPr lang="en-US" sz="2400" b="0" dirty="0" smtClean="0"/>
          </a:p>
          <a:p>
            <a:r>
              <a:rPr lang="en-US" sz="2400" b="0" dirty="0"/>
              <a:t>	</a:t>
            </a:r>
            <a:r>
              <a:rPr lang="en-US" sz="2400" b="0" dirty="0" smtClean="0"/>
              <a:t>(</a:t>
            </a:r>
            <a:r>
              <a:rPr lang="en-US" sz="2400" b="0" dirty="0" err="1" smtClean="0"/>
              <a:t>Vitaliani</a:t>
            </a:r>
            <a:r>
              <a:rPr lang="en-US" sz="2400" b="0" dirty="0" smtClean="0"/>
              <a:t> R </a:t>
            </a:r>
            <a:r>
              <a:rPr lang="en-US" sz="2400" b="0" dirty="0"/>
              <a:t>et </a:t>
            </a:r>
            <a:r>
              <a:rPr lang="en-US" sz="2400" b="0" dirty="0" smtClean="0"/>
              <a:t>al, 2005)</a:t>
            </a:r>
            <a:endParaRPr lang="it-IT" sz="2400" b="0" dirty="0" smtClean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4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ANTI-NMDAR ENCEPHALITIS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4"/>
            <a:ext cx="8686801" cy="5119399"/>
          </a:xfrm>
        </p:spPr>
        <p:txBody>
          <a:bodyPr>
            <a:normAutofit fontScale="92500"/>
          </a:bodyPr>
          <a:lstStyle/>
          <a:p>
            <a:r>
              <a:rPr lang="it-IT" sz="2600" b="0" dirty="0" smtClean="0"/>
              <a:t>2007	disorder formally described (Dalmau J et al, 2007) </a:t>
            </a:r>
          </a:p>
          <a:p>
            <a:r>
              <a:rPr lang="en-US" sz="2600" b="0" dirty="0" smtClean="0"/>
              <a:t>	autoantibodies </a:t>
            </a:r>
            <a:r>
              <a:rPr lang="en-US" sz="2600" b="0" dirty="0"/>
              <a:t>to </a:t>
            </a:r>
            <a:r>
              <a:rPr lang="en-US" sz="2600" b="0" dirty="0" smtClean="0"/>
              <a:t>NMDAR detected </a:t>
            </a:r>
            <a:r>
              <a:rPr lang="en-US" sz="2600" b="0" dirty="0"/>
              <a:t>in </a:t>
            </a:r>
            <a:r>
              <a:rPr lang="en-US" sz="2600" b="0" dirty="0" smtClean="0"/>
              <a:t>original 4 women 	and 8 other </a:t>
            </a:r>
            <a:r>
              <a:rPr lang="en-US" sz="2600" b="0" dirty="0"/>
              <a:t>patients with similar </a:t>
            </a:r>
            <a:r>
              <a:rPr lang="en-US" sz="2600" b="0" dirty="0" smtClean="0"/>
              <a:t>neurological symptoms</a:t>
            </a:r>
          </a:p>
          <a:p>
            <a:r>
              <a:rPr lang="en-US" sz="2600" b="0" dirty="0"/>
              <a:t>	</a:t>
            </a:r>
            <a:r>
              <a:rPr lang="en-US" sz="2600" b="0" dirty="0" smtClean="0"/>
              <a:t>7 also had ovarian </a:t>
            </a:r>
            <a:r>
              <a:rPr lang="en-US" sz="2600" b="0" dirty="0" err="1" smtClean="0"/>
              <a:t>teratomas</a:t>
            </a:r>
            <a:endParaRPr lang="en-US" sz="2600" b="0" dirty="0" smtClean="0"/>
          </a:p>
          <a:p>
            <a:r>
              <a:rPr lang="en-US" sz="2600" b="0" dirty="0"/>
              <a:t>	</a:t>
            </a:r>
            <a:r>
              <a:rPr lang="en-US" sz="2600" b="0" dirty="0" smtClean="0"/>
              <a:t>subsequent 3 years identified 419 patients</a:t>
            </a:r>
          </a:p>
          <a:p>
            <a:pPr marL="457200" indent="-457200">
              <a:buAutoNum type="arabicPlain" startAt="2010"/>
            </a:pPr>
            <a:r>
              <a:rPr lang="en-US" sz="2400" b="0" dirty="0" smtClean="0"/>
              <a:t> 	multi-</a:t>
            </a:r>
            <a:r>
              <a:rPr lang="en-US" sz="2400" b="0" dirty="0" err="1" smtClean="0"/>
              <a:t>centre</a:t>
            </a:r>
            <a:r>
              <a:rPr lang="en-US" sz="2400" b="0" dirty="0" smtClean="0"/>
              <a:t>, population-based </a:t>
            </a:r>
            <a:r>
              <a:rPr lang="en-US" sz="2400" b="0" dirty="0"/>
              <a:t>prospective study of </a:t>
            </a:r>
            <a:r>
              <a:rPr lang="en-US" sz="2400" b="0" dirty="0" smtClean="0"/>
              <a:t>	causes </a:t>
            </a:r>
            <a:r>
              <a:rPr lang="en-US" sz="2400" b="0" dirty="0"/>
              <a:t>of encephalitis in the </a:t>
            </a:r>
            <a:r>
              <a:rPr lang="en-US" sz="2400" b="0" dirty="0" smtClean="0"/>
              <a:t>UK</a:t>
            </a:r>
          </a:p>
          <a:p>
            <a:pPr lvl="1" indent="0">
              <a:buNone/>
            </a:pPr>
            <a:r>
              <a:rPr lang="en-US" sz="2400" dirty="0"/>
              <a:t>	</a:t>
            </a:r>
            <a:r>
              <a:rPr lang="en-US" sz="2400" b="0" dirty="0" smtClean="0"/>
              <a:t>→ 4</a:t>
            </a:r>
            <a:r>
              <a:rPr lang="en-US" sz="2400" b="0" dirty="0"/>
              <a:t>% </a:t>
            </a:r>
            <a:r>
              <a:rPr lang="en-US" sz="2400" b="0" dirty="0" smtClean="0"/>
              <a:t>of patients </a:t>
            </a:r>
            <a:r>
              <a:rPr lang="en-US" sz="2400" b="0" dirty="0"/>
              <a:t>had anti-NMDAR </a:t>
            </a:r>
            <a:r>
              <a:rPr lang="en-US" sz="2400" b="0" dirty="0" smtClean="0"/>
              <a:t>encephalitis</a:t>
            </a:r>
          </a:p>
          <a:p>
            <a:pPr lvl="1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(</a:t>
            </a:r>
            <a:r>
              <a:rPr lang="en-US" sz="2400" dirty="0" err="1" smtClean="0"/>
              <a:t>Granerod</a:t>
            </a:r>
            <a:r>
              <a:rPr lang="en-US" sz="2400" dirty="0" smtClean="0"/>
              <a:t> J </a:t>
            </a:r>
            <a:r>
              <a:rPr lang="en-US" sz="2400" dirty="0"/>
              <a:t>et </a:t>
            </a:r>
            <a:r>
              <a:rPr lang="en-US" sz="2400" dirty="0" smtClean="0"/>
              <a:t>al, 2010)</a:t>
            </a:r>
            <a:endParaRPr lang="en-US" sz="2400" b="0" dirty="0" smtClean="0"/>
          </a:p>
          <a:p>
            <a:r>
              <a:rPr lang="en-US" sz="2400" b="0" dirty="0" smtClean="0"/>
              <a:t>	second </a:t>
            </a:r>
            <a:r>
              <a:rPr lang="en-US" sz="2400" b="0" dirty="0"/>
              <a:t>most common </a:t>
            </a:r>
            <a:r>
              <a:rPr lang="en-US" sz="2400" b="0" dirty="0" smtClean="0"/>
              <a:t>immune-mediated cause (after ADEM) </a:t>
            </a:r>
          </a:p>
          <a:p>
            <a:endParaRPr lang="en-US" sz="2400" b="0" dirty="0"/>
          </a:p>
          <a:p>
            <a:endParaRPr lang="it-IT" sz="2400" b="0" dirty="0" smtClean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6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ANTI-NMDAR ENCEPHALITIS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4"/>
            <a:ext cx="8520545" cy="511939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0" dirty="0" smtClean="0"/>
              <a:t>Commonest in young women with teratomas</a:t>
            </a:r>
            <a:endParaRPr lang="fr-FR" sz="2400" b="0" dirty="0"/>
          </a:p>
          <a:p>
            <a:endParaRPr lang="it-IT" sz="24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0" dirty="0" smtClean="0"/>
              <a:t>Men and women, with </a:t>
            </a:r>
            <a:r>
              <a:rPr lang="it-IT" sz="2400" b="0" dirty="0"/>
              <a:t>and without </a:t>
            </a:r>
            <a:r>
              <a:rPr lang="it-IT" sz="2400" b="0" dirty="0" smtClean="0"/>
              <a:t>tumours </a:t>
            </a:r>
          </a:p>
          <a:p>
            <a:r>
              <a:rPr lang="it-IT" sz="2400" b="0" dirty="0" smtClean="0"/>
              <a:t>    (</a:t>
            </a:r>
            <a:r>
              <a:rPr lang="da-DK" sz="2400" b="0" dirty="0" smtClean="0"/>
              <a:t>Dalmau J et al, </a:t>
            </a:r>
            <a:r>
              <a:rPr lang="fr-FR" sz="2400" b="0" dirty="0" smtClean="0"/>
              <a:t>2008)</a:t>
            </a:r>
            <a:endParaRPr lang="it-IT" sz="2400" b="0" dirty="0" smtClean="0"/>
          </a:p>
          <a:p>
            <a:endParaRPr lang="it-IT" sz="24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0" dirty="0" smtClean="0"/>
              <a:t>Varying ages, 23 months – 76 years  </a:t>
            </a:r>
          </a:p>
          <a:p>
            <a:r>
              <a:rPr lang="it-IT" sz="2400" b="0" dirty="0" smtClean="0"/>
              <a:t>    (</a:t>
            </a:r>
            <a:r>
              <a:rPr lang="fr-FR" sz="2400" b="0" dirty="0" smtClean="0"/>
              <a:t>Florance NR et al, 2009)</a:t>
            </a:r>
            <a:endParaRPr lang="it-IT" sz="2400" b="0" dirty="0" smtClean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4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ANTI-NMDAR ENCEPHALITIS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4"/>
            <a:ext cx="8686801" cy="511939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 smtClean="0"/>
              <a:t>70</a:t>
            </a:r>
            <a:r>
              <a:rPr lang="en-US" sz="2400" b="0" dirty="0"/>
              <a:t>% </a:t>
            </a:r>
            <a:r>
              <a:rPr lang="en-US" sz="2400" b="0" dirty="0" smtClean="0"/>
              <a:t>patients have </a:t>
            </a:r>
            <a:r>
              <a:rPr lang="en-US" sz="2400" b="0" dirty="0" err="1"/>
              <a:t>prodomal</a:t>
            </a:r>
            <a:r>
              <a:rPr lang="en-US" sz="2400" b="0" dirty="0"/>
              <a:t> symptoms </a:t>
            </a:r>
            <a:r>
              <a:rPr lang="en-US" sz="2400" b="0" dirty="0" smtClean="0"/>
              <a:t>(headache</a:t>
            </a:r>
            <a:r>
              <a:rPr lang="en-US" sz="2400" b="0" dirty="0"/>
              <a:t>, fever, nausea</a:t>
            </a:r>
            <a:r>
              <a:rPr lang="en-US" sz="2400" b="0" dirty="0" smtClean="0"/>
              <a:t>, vomiting</a:t>
            </a:r>
            <a:r>
              <a:rPr lang="en-US" sz="2400" b="0" dirty="0"/>
              <a:t>, </a:t>
            </a:r>
            <a:r>
              <a:rPr lang="en-US" sz="2400" b="0" dirty="0" err="1"/>
              <a:t>diarrhoea</a:t>
            </a:r>
            <a:r>
              <a:rPr lang="en-US" sz="2400" b="0" dirty="0"/>
              <a:t>, </a:t>
            </a:r>
            <a:r>
              <a:rPr lang="en-US" sz="2400" b="0" dirty="0" smtClean="0"/>
              <a:t>or URT symptoms)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 smtClean="0"/>
              <a:t>Within few days (usually &lt; </a:t>
            </a:r>
            <a:r>
              <a:rPr lang="en-US" sz="2400" b="0" dirty="0"/>
              <a:t>2 </a:t>
            </a:r>
            <a:r>
              <a:rPr lang="en-US" sz="2400" b="0" dirty="0" smtClean="0"/>
              <a:t>weeks)→ psychiatric symptoms</a:t>
            </a:r>
          </a:p>
          <a:p>
            <a:r>
              <a:rPr lang="en-US" sz="2400" b="0" dirty="0"/>
              <a:t> </a:t>
            </a:r>
            <a:r>
              <a:rPr lang="en-US" sz="2400" b="0" dirty="0" smtClean="0"/>
              <a:t>   anxiety, insomnia</a:t>
            </a:r>
            <a:r>
              <a:rPr lang="en-US" sz="2400" b="0" dirty="0"/>
              <a:t>, fear, grandiose delusions, </a:t>
            </a:r>
            <a:endParaRPr lang="en-US" sz="2400" b="0" dirty="0" smtClean="0"/>
          </a:p>
          <a:p>
            <a:r>
              <a:rPr lang="en-US" sz="2400" b="0" dirty="0" smtClean="0"/>
              <a:t>    hyper-religiosity</a:t>
            </a:r>
            <a:r>
              <a:rPr lang="en-US" sz="2400" b="0" dirty="0"/>
              <a:t>, mania, </a:t>
            </a:r>
            <a:r>
              <a:rPr lang="en-US" sz="2400" b="0" dirty="0" smtClean="0"/>
              <a:t>paranoia </a:t>
            </a:r>
            <a:r>
              <a:rPr lang="en-US" sz="2400" b="0" dirty="0"/>
              <a:t>are </a:t>
            </a:r>
            <a:r>
              <a:rPr lang="en-US" sz="2400" b="0" dirty="0" smtClean="0"/>
              <a:t>frequent</a:t>
            </a:r>
          </a:p>
          <a:p>
            <a:r>
              <a:rPr lang="en-US" sz="2400" b="0" dirty="0" smtClean="0"/>
              <a:t>    </a:t>
            </a:r>
            <a:r>
              <a:rPr lang="en-US" sz="2400" b="0" dirty="0"/>
              <a:t>s</a:t>
            </a:r>
            <a:r>
              <a:rPr lang="en-US" sz="2400" b="0" dirty="0" smtClean="0"/>
              <a:t>ocial </a:t>
            </a:r>
            <a:r>
              <a:rPr lang="en-US" sz="2400" b="0" dirty="0"/>
              <a:t>withdrawal </a:t>
            </a:r>
            <a:r>
              <a:rPr lang="en-US" sz="2400" b="0" dirty="0" smtClean="0"/>
              <a:t>&amp; stereotypical </a:t>
            </a:r>
            <a:r>
              <a:rPr lang="en-US" sz="2400" b="0" dirty="0" err="1"/>
              <a:t>behaviour</a:t>
            </a:r>
            <a:r>
              <a:rPr lang="en-US" sz="2400" b="0" dirty="0"/>
              <a:t> </a:t>
            </a:r>
            <a:r>
              <a:rPr lang="en-US" sz="2400" b="0" dirty="0" smtClean="0"/>
              <a:t>sometimes seen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 smtClean="0"/>
              <a:t>Short-term memory </a:t>
            </a:r>
            <a:r>
              <a:rPr lang="en-US" sz="2400" b="0" dirty="0"/>
              <a:t>loss </a:t>
            </a:r>
            <a:r>
              <a:rPr lang="en-US" sz="2400" b="0" dirty="0" smtClean="0"/>
              <a:t>common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 smtClean="0"/>
              <a:t>Rapid </a:t>
            </a:r>
            <a:r>
              <a:rPr lang="en-US" sz="2400" b="0" dirty="0"/>
              <a:t>disintegration </a:t>
            </a:r>
            <a:r>
              <a:rPr lang="en-US" sz="2400" b="0" dirty="0" smtClean="0"/>
              <a:t>of language (reduction </a:t>
            </a:r>
            <a:r>
              <a:rPr lang="en-US" sz="2400" b="0" dirty="0"/>
              <a:t>of verbal output and </a:t>
            </a:r>
            <a:r>
              <a:rPr lang="en-US" sz="2400" b="0" dirty="0" smtClean="0"/>
              <a:t>echolalia/</a:t>
            </a:r>
            <a:r>
              <a:rPr lang="en-US" sz="2400" b="0" dirty="0" err="1" smtClean="0"/>
              <a:t>echopraxia</a:t>
            </a:r>
            <a:r>
              <a:rPr lang="en-US" sz="2400" b="0" dirty="0" smtClean="0"/>
              <a:t>→ to frank mutism) is </a:t>
            </a:r>
            <a:r>
              <a:rPr lang="en-US" sz="2400" b="0" dirty="0"/>
              <a:t>frequent </a:t>
            </a:r>
            <a:endParaRPr lang="en-US" sz="2400" b="0" dirty="0" smtClean="0"/>
          </a:p>
          <a:p>
            <a:r>
              <a:rPr lang="en-US" sz="2400" b="0" dirty="0" smtClean="0"/>
              <a:t>    (</a:t>
            </a:r>
            <a:r>
              <a:rPr lang="en-US" sz="2400" b="0" dirty="0" err="1"/>
              <a:t>Sansing</a:t>
            </a:r>
            <a:r>
              <a:rPr lang="en-US" sz="2400" b="0" dirty="0"/>
              <a:t> LH at al, </a:t>
            </a:r>
            <a:r>
              <a:rPr lang="en-US" sz="2400" b="0" dirty="0" smtClean="0"/>
              <a:t>2007; </a:t>
            </a:r>
            <a:r>
              <a:rPr lang="en-US" sz="2400" b="0" dirty="0" err="1" smtClean="0"/>
              <a:t>Iizuka</a:t>
            </a:r>
            <a:r>
              <a:rPr lang="en-US" sz="2400" b="0" dirty="0" smtClean="0"/>
              <a:t> T </a:t>
            </a:r>
            <a:r>
              <a:rPr lang="en-US" sz="2400" b="0" dirty="0"/>
              <a:t>et </a:t>
            </a:r>
            <a:r>
              <a:rPr lang="en-US" sz="2400" b="0" dirty="0" smtClean="0"/>
              <a:t>al, 2008)</a:t>
            </a:r>
            <a:endParaRPr lang="it-IT" sz="24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3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ANTI-NMDAR ENCEPHALITIS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4"/>
            <a:ext cx="8686801" cy="5329381"/>
          </a:xfrm>
        </p:spPr>
        <p:txBody>
          <a:bodyPr>
            <a:noAutofit/>
          </a:bodyPr>
          <a:lstStyle/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r>
              <a:rPr lang="en-US" sz="2400" b="0" dirty="0" smtClean="0"/>
              <a:t> </a:t>
            </a:r>
          </a:p>
          <a:p>
            <a:endParaRPr lang="en-US" sz="2400" b="0" dirty="0" smtClean="0"/>
          </a:p>
          <a:p>
            <a:r>
              <a:rPr lang="en-US" sz="2400" b="0" dirty="0" smtClean="0"/>
              <a:t>                                                            	</a:t>
            </a:r>
            <a:r>
              <a:rPr lang="en-US" sz="2400" b="0" dirty="0" err="1" smtClean="0"/>
              <a:t>Dalmau</a:t>
            </a:r>
            <a:r>
              <a:rPr lang="en-US" sz="2400" b="0" dirty="0" smtClean="0"/>
              <a:t> et al, 2011</a:t>
            </a:r>
            <a:endParaRPr lang="it-IT" sz="24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58" y="942108"/>
            <a:ext cx="5414169" cy="488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43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ANTI-NMDAR ENCEPHALITIS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4"/>
            <a:ext cx="8686801" cy="5394036"/>
          </a:xfrm>
        </p:spPr>
        <p:txBody>
          <a:bodyPr>
            <a:noAutofit/>
          </a:bodyPr>
          <a:lstStyle/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r>
              <a:rPr lang="en-US" sz="2400" b="0" dirty="0" smtClean="0"/>
              <a:t> </a:t>
            </a:r>
          </a:p>
          <a:p>
            <a:r>
              <a:rPr lang="en-US" sz="2400" b="0" dirty="0" smtClean="0"/>
              <a:t>                                                                     </a:t>
            </a:r>
          </a:p>
          <a:p>
            <a:r>
              <a:rPr lang="en-US" sz="2400" b="0" dirty="0"/>
              <a:t>	</a:t>
            </a:r>
            <a:r>
              <a:rPr lang="en-US" sz="2400" b="0" dirty="0" smtClean="0"/>
              <a:t>					</a:t>
            </a:r>
            <a:r>
              <a:rPr lang="en-US" sz="2400" b="0" dirty="0" err="1" smtClean="0"/>
              <a:t>Dalmau</a:t>
            </a:r>
            <a:r>
              <a:rPr lang="en-US" sz="2400" b="0" dirty="0" smtClean="0"/>
              <a:t> et al, 2011</a:t>
            </a:r>
            <a:endParaRPr lang="it-IT" sz="24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58" y="942108"/>
            <a:ext cx="7794441" cy="409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5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ANTI-NMDAR ENCEPHALITIS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4"/>
            <a:ext cx="8686801" cy="5495636"/>
          </a:xfrm>
        </p:spPr>
        <p:txBody>
          <a:bodyPr>
            <a:noAutofit/>
          </a:bodyPr>
          <a:lstStyle/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r>
              <a:rPr lang="en-US" sz="2400" b="0" dirty="0" smtClean="0"/>
              <a:t> </a:t>
            </a:r>
          </a:p>
          <a:p>
            <a:r>
              <a:rPr lang="en-US" sz="2400" b="0" dirty="0" smtClean="0"/>
              <a:t>                                                                     </a:t>
            </a:r>
          </a:p>
          <a:p>
            <a:r>
              <a:rPr lang="en-US" sz="2400" b="0" dirty="0"/>
              <a:t>	</a:t>
            </a:r>
            <a:r>
              <a:rPr lang="en-US" sz="2400" b="0" dirty="0" smtClean="0"/>
              <a:t>					</a:t>
            </a:r>
            <a:r>
              <a:rPr lang="en-US" sz="2400" b="0" dirty="0" err="1" smtClean="0"/>
              <a:t>Dalmau</a:t>
            </a:r>
            <a:r>
              <a:rPr lang="en-US" sz="2400" b="0" dirty="0" smtClean="0"/>
              <a:t> et al, 2011</a:t>
            </a:r>
            <a:endParaRPr lang="it-IT" sz="24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58" y="942108"/>
            <a:ext cx="6567007" cy="480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10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8788400" cy="881755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+mn-lt"/>
              </a:rPr>
              <a:t>ANTI-NMDAR ENCEPHALITIS-BRAIN ON FIRE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4"/>
            <a:ext cx="8686801" cy="5495636"/>
          </a:xfrm>
        </p:spPr>
        <p:txBody>
          <a:bodyPr>
            <a:noAutofit/>
          </a:bodyPr>
          <a:lstStyle/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r>
              <a:rPr lang="en-US" sz="2400" b="0" dirty="0" smtClean="0"/>
              <a:t> </a:t>
            </a:r>
          </a:p>
          <a:p>
            <a:r>
              <a:rPr lang="en-US" sz="2400" b="0" dirty="0" smtClean="0"/>
              <a:t>                                                                     </a:t>
            </a:r>
          </a:p>
          <a:p>
            <a:r>
              <a:rPr lang="en-US" sz="2400" b="0" dirty="0"/>
              <a:t>	</a:t>
            </a:r>
            <a:r>
              <a:rPr lang="en-US" sz="2400" b="0" dirty="0" smtClean="0"/>
              <a:t>					</a:t>
            </a:r>
            <a:endParaRPr lang="fr-FR" sz="2400" b="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58" y="942108"/>
            <a:ext cx="5315985" cy="492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66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8788400" cy="881755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+mn-lt"/>
              </a:rPr>
              <a:t>ANTI-NMDAR ENCEPHALITIS-BRAIN ON FIRE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4"/>
            <a:ext cx="8686801" cy="5495636"/>
          </a:xfrm>
        </p:spPr>
        <p:txBody>
          <a:bodyPr>
            <a:noAutofit/>
          </a:bodyPr>
          <a:lstStyle/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endParaRPr lang="en-US" sz="2400" b="0" dirty="0"/>
          </a:p>
          <a:p>
            <a:endParaRPr lang="en-US" sz="2400" b="0" dirty="0" smtClean="0"/>
          </a:p>
          <a:p>
            <a:r>
              <a:rPr lang="en-US" sz="2400" b="0" dirty="0" smtClean="0"/>
              <a:t> </a:t>
            </a:r>
          </a:p>
          <a:p>
            <a:r>
              <a:rPr lang="en-US" sz="2400" b="0" dirty="0" smtClean="0"/>
              <a:t>                                                                     </a:t>
            </a:r>
          </a:p>
          <a:p>
            <a:r>
              <a:rPr lang="en-US" sz="2400" b="0" dirty="0"/>
              <a:t>	</a:t>
            </a:r>
            <a:r>
              <a:rPr lang="en-US" sz="2400" b="0" dirty="0" smtClean="0"/>
              <a:t>					</a:t>
            </a:r>
            <a:endParaRPr lang="fr-FR" sz="2400" b="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9" y="5747790"/>
            <a:ext cx="4168140" cy="10363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047" y="942107"/>
            <a:ext cx="3268517" cy="493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53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81755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+mn-lt"/>
              </a:rPr>
              <a:t>references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457199" y="1006765"/>
            <a:ext cx="8686801" cy="5403272"/>
          </a:xfrm>
        </p:spPr>
        <p:txBody>
          <a:bodyPr>
            <a:normAutofit/>
          </a:bodyPr>
          <a:lstStyle/>
          <a:p>
            <a:r>
              <a:rPr lang="en-US" sz="2400" b="0" dirty="0" err="1" smtClean="0"/>
              <a:t>Cahalan</a:t>
            </a:r>
            <a:r>
              <a:rPr lang="en-US" sz="2400" b="0" dirty="0" smtClean="0"/>
              <a:t> S, </a:t>
            </a:r>
            <a:r>
              <a:rPr lang="en-US" sz="2400" b="0" dirty="0"/>
              <a:t>2012. </a:t>
            </a:r>
            <a:r>
              <a:rPr lang="en-US" sz="2400" b="0" dirty="0" smtClean="0"/>
              <a:t>ISBN: </a:t>
            </a:r>
            <a:r>
              <a:rPr lang="en-US" sz="2400" b="0" dirty="0"/>
              <a:t>9781451621372</a:t>
            </a:r>
          </a:p>
          <a:p>
            <a:r>
              <a:rPr lang="en-US" sz="2400" b="0" dirty="0" err="1" smtClean="0"/>
              <a:t>Dalmau</a:t>
            </a:r>
            <a:r>
              <a:rPr lang="en-US" sz="2400" b="0" dirty="0" smtClean="0"/>
              <a:t> J, et al. </a:t>
            </a:r>
            <a:r>
              <a:rPr lang="en-US" sz="2400" b="0" i="1" dirty="0" smtClean="0"/>
              <a:t>Ann </a:t>
            </a:r>
            <a:r>
              <a:rPr lang="en-US" sz="2400" b="0" i="1" dirty="0" err="1" smtClean="0"/>
              <a:t>Neurol</a:t>
            </a:r>
            <a:r>
              <a:rPr lang="en-US" sz="2400" b="0" dirty="0" smtClean="0"/>
              <a:t> </a:t>
            </a:r>
            <a:r>
              <a:rPr lang="en-US" sz="2400" b="0" dirty="0"/>
              <a:t>2007 </a:t>
            </a:r>
            <a:r>
              <a:rPr lang="en-US" sz="2400" b="0" dirty="0" smtClean="0"/>
              <a:t>January; 61(1): 25–36</a:t>
            </a:r>
            <a:r>
              <a:rPr lang="it-IT" sz="2400" b="0" dirty="0" smtClean="0"/>
              <a:t> </a:t>
            </a:r>
          </a:p>
          <a:p>
            <a:r>
              <a:rPr lang="da-DK" sz="2400" b="0" dirty="0"/>
              <a:t>Dalmau </a:t>
            </a:r>
            <a:r>
              <a:rPr lang="da-DK" sz="2400" b="0" dirty="0" smtClean="0"/>
              <a:t>J, et al</a:t>
            </a:r>
            <a:r>
              <a:rPr lang="fr-FR" sz="2400" b="0" dirty="0" smtClean="0"/>
              <a:t>. </a:t>
            </a:r>
            <a:r>
              <a:rPr lang="fr-FR" sz="2400" b="0" i="1" dirty="0"/>
              <a:t>Lancet </a:t>
            </a:r>
            <a:r>
              <a:rPr lang="fr-FR" sz="2400" b="0" i="1" dirty="0" err="1"/>
              <a:t>Neurol</a:t>
            </a:r>
            <a:r>
              <a:rPr lang="fr-FR" sz="2400" b="0" i="1" dirty="0"/>
              <a:t> </a:t>
            </a:r>
            <a:r>
              <a:rPr lang="fr-FR" sz="2400" b="0" dirty="0"/>
              <a:t>2008; 7</a:t>
            </a:r>
            <a:r>
              <a:rPr lang="fr-FR" sz="2400" b="0" dirty="0" smtClean="0"/>
              <a:t>: 1091–1098</a:t>
            </a:r>
          </a:p>
          <a:p>
            <a:r>
              <a:rPr lang="en-US" sz="2400" b="0" dirty="0" err="1" smtClean="0"/>
              <a:t>Dalmau</a:t>
            </a:r>
            <a:r>
              <a:rPr lang="en-US" sz="2400" b="0" dirty="0" smtClean="0"/>
              <a:t> J, et al. </a:t>
            </a:r>
            <a:r>
              <a:rPr lang="en-US" sz="2400" b="0" i="1" dirty="0" smtClean="0"/>
              <a:t>Lancet </a:t>
            </a:r>
            <a:r>
              <a:rPr lang="en-US" sz="2400" b="0" i="1" dirty="0" err="1" smtClean="0"/>
              <a:t>Neurol</a:t>
            </a:r>
            <a:r>
              <a:rPr lang="en-US" sz="2400" b="0" i="1" dirty="0" smtClean="0"/>
              <a:t> </a:t>
            </a:r>
            <a:r>
              <a:rPr lang="en-US" sz="2400" b="0" dirty="0" smtClean="0"/>
              <a:t>2011; </a:t>
            </a:r>
            <a:r>
              <a:rPr lang="en-US" sz="2400" b="0" dirty="0"/>
              <a:t>10(1): </a:t>
            </a:r>
            <a:r>
              <a:rPr lang="en-US" sz="2400" b="0" dirty="0" smtClean="0"/>
              <a:t>63–74</a:t>
            </a:r>
            <a:endParaRPr lang="fr-FR" sz="2400" b="0" dirty="0"/>
          </a:p>
          <a:p>
            <a:r>
              <a:rPr lang="fr-FR" sz="2400" b="0" dirty="0" smtClean="0"/>
              <a:t>Florance NR, </a:t>
            </a:r>
            <a:r>
              <a:rPr lang="fr-FR" sz="2400" b="0" dirty="0"/>
              <a:t>et </a:t>
            </a:r>
            <a:r>
              <a:rPr lang="fr-FR" sz="2400" b="0" dirty="0" smtClean="0"/>
              <a:t>al. </a:t>
            </a:r>
            <a:r>
              <a:rPr lang="fr-FR" sz="2400" b="0" i="1" dirty="0" smtClean="0"/>
              <a:t>Ann </a:t>
            </a:r>
            <a:r>
              <a:rPr lang="fr-FR" sz="2400" b="0" i="1" dirty="0" err="1"/>
              <a:t>Neurol</a:t>
            </a:r>
            <a:r>
              <a:rPr lang="fr-FR" sz="2400" b="0" i="1" dirty="0"/>
              <a:t> </a:t>
            </a:r>
            <a:r>
              <a:rPr lang="fr-FR" sz="2400" b="0" dirty="0"/>
              <a:t>2009; 66</a:t>
            </a:r>
            <a:r>
              <a:rPr lang="fr-FR" sz="2400" b="0" dirty="0" smtClean="0"/>
              <a:t>: 11–18</a:t>
            </a:r>
          </a:p>
          <a:p>
            <a:r>
              <a:rPr lang="en-US" sz="2400" b="0" dirty="0" err="1"/>
              <a:t>Granerod</a:t>
            </a:r>
            <a:r>
              <a:rPr lang="en-US" sz="2400" b="0" dirty="0"/>
              <a:t> J, </a:t>
            </a:r>
            <a:r>
              <a:rPr lang="en-US" sz="2400" b="0" dirty="0" smtClean="0"/>
              <a:t>et </a:t>
            </a:r>
            <a:r>
              <a:rPr lang="en-US" sz="2400" b="0" dirty="0"/>
              <a:t>al. </a:t>
            </a:r>
            <a:r>
              <a:rPr lang="en-US" sz="2400" b="0" i="1" dirty="0" smtClean="0"/>
              <a:t>Lancet </a:t>
            </a:r>
            <a:r>
              <a:rPr lang="en-US" sz="2400" b="0" i="1" dirty="0"/>
              <a:t>Infect </a:t>
            </a:r>
            <a:r>
              <a:rPr lang="en-US" sz="2400" b="0" i="1" dirty="0" smtClean="0"/>
              <a:t>Dis </a:t>
            </a:r>
            <a:r>
              <a:rPr lang="en-US" sz="2400" b="0" dirty="0" smtClean="0"/>
              <a:t>2010; published </a:t>
            </a:r>
            <a:r>
              <a:rPr lang="en-US" sz="2400" b="0" dirty="0"/>
              <a:t>online Oct 15. </a:t>
            </a:r>
            <a:r>
              <a:rPr lang="en-US" sz="2400" b="0" dirty="0" smtClean="0"/>
              <a:t>10.1016/S1473-3099(10)70222-X</a:t>
            </a:r>
          </a:p>
          <a:p>
            <a:r>
              <a:rPr lang="en-US" sz="2400" b="0" dirty="0" err="1"/>
              <a:t>Iizuka</a:t>
            </a:r>
            <a:r>
              <a:rPr lang="en-US" sz="2400" b="0" dirty="0"/>
              <a:t> T, et al. </a:t>
            </a:r>
            <a:r>
              <a:rPr lang="en-US" sz="2400" b="0" i="1" dirty="0"/>
              <a:t>Neurology</a:t>
            </a:r>
            <a:r>
              <a:rPr lang="en-US" sz="2400" b="0" dirty="0"/>
              <a:t> 2008; 70: 504–11</a:t>
            </a:r>
          </a:p>
          <a:p>
            <a:r>
              <a:rPr lang="en-US" sz="2400" b="0" dirty="0" err="1" smtClean="0"/>
              <a:t>Sansing</a:t>
            </a:r>
            <a:r>
              <a:rPr lang="en-US" sz="2400" b="0" dirty="0" smtClean="0"/>
              <a:t> </a:t>
            </a:r>
            <a:r>
              <a:rPr lang="en-US" sz="2400" b="0" dirty="0"/>
              <a:t>LH, at al. </a:t>
            </a:r>
            <a:r>
              <a:rPr lang="en-US" sz="2400" b="0" i="1" dirty="0"/>
              <a:t>Nat </a:t>
            </a:r>
            <a:r>
              <a:rPr lang="en-US" sz="2400" b="0" i="1" dirty="0" err="1"/>
              <a:t>Clin</a:t>
            </a:r>
            <a:r>
              <a:rPr lang="en-US" sz="2400" b="0" i="1" dirty="0"/>
              <a:t> </a:t>
            </a:r>
            <a:r>
              <a:rPr lang="en-US" sz="2400" b="0" i="1" dirty="0" err="1"/>
              <a:t>Pract</a:t>
            </a:r>
            <a:r>
              <a:rPr lang="en-US" sz="2400" b="0" i="1" dirty="0"/>
              <a:t> </a:t>
            </a:r>
            <a:r>
              <a:rPr lang="en-US" sz="2400" b="0" i="1" dirty="0" err="1"/>
              <a:t>Neurol</a:t>
            </a:r>
            <a:r>
              <a:rPr lang="en-US" sz="2400" b="0" i="1" dirty="0"/>
              <a:t> </a:t>
            </a:r>
            <a:r>
              <a:rPr lang="en-US" sz="2400" b="0" dirty="0"/>
              <a:t>2007; 3: 291–96</a:t>
            </a:r>
            <a:endParaRPr lang="it-IT" sz="2400" b="0" dirty="0"/>
          </a:p>
          <a:p>
            <a:r>
              <a:rPr lang="en-US" sz="2400" b="0" dirty="0" err="1" smtClean="0"/>
              <a:t>Vitaliani</a:t>
            </a:r>
            <a:r>
              <a:rPr lang="en-US" sz="2400" b="0" dirty="0" smtClean="0"/>
              <a:t> </a:t>
            </a:r>
            <a:r>
              <a:rPr lang="en-US" sz="2400" b="0" dirty="0"/>
              <a:t>R, </a:t>
            </a:r>
            <a:r>
              <a:rPr lang="en-US" sz="2400" b="0" dirty="0" smtClean="0"/>
              <a:t>et al. </a:t>
            </a:r>
            <a:r>
              <a:rPr lang="en-US" sz="2400" b="0" i="1" dirty="0" smtClean="0"/>
              <a:t>Ann </a:t>
            </a:r>
            <a:r>
              <a:rPr lang="en-US" sz="2400" b="0" i="1" dirty="0" err="1" smtClean="0"/>
              <a:t>Neurol</a:t>
            </a:r>
            <a:r>
              <a:rPr lang="en-US" sz="2400" b="0" i="1" dirty="0" smtClean="0"/>
              <a:t> </a:t>
            </a:r>
            <a:r>
              <a:rPr lang="en-US" sz="2400" b="0" dirty="0"/>
              <a:t>2005; 58</a:t>
            </a:r>
            <a:r>
              <a:rPr lang="en-US" sz="2400" b="0" dirty="0" smtClean="0"/>
              <a:t>: 594–604</a:t>
            </a:r>
          </a:p>
          <a:p>
            <a:endParaRPr lang="en-US" sz="2400" dirty="0"/>
          </a:p>
          <a:p>
            <a:endParaRPr lang="it-IT" sz="2400" b="0" dirty="0"/>
          </a:p>
        </p:txBody>
      </p:sp>
    </p:spTree>
    <p:extLst>
      <p:ext uri="{BB962C8B-B14F-4D97-AF65-F5344CB8AC3E}">
        <p14:creationId xmlns:p14="http://schemas.microsoft.com/office/powerpoint/2010/main" val="284522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196</TotalTime>
  <Words>520</Words>
  <Application>Microsoft Office PowerPoint</Application>
  <PresentationFormat>On-screen Show (4:3)</PresentationFormat>
  <Paragraphs>153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Essential</vt:lpstr>
      <vt:lpstr>Brain on fire    Dr. ukd AJIth goonetilleke mafraq hospital   Abu dhabi united arab emirates   </vt:lpstr>
      <vt:lpstr>Case presentation</vt:lpstr>
      <vt:lpstr>Case presentation</vt:lpstr>
      <vt:lpstr>Case presentation</vt:lpstr>
      <vt:lpstr>Case presentation</vt:lpstr>
      <vt:lpstr>Case presentation</vt:lpstr>
      <vt:lpstr>Case presentation</vt:lpstr>
      <vt:lpstr>ANTI-NMDAR ENCEPHALITIS</vt:lpstr>
      <vt:lpstr>ANTI-NMDAR ENCEPHALITIS</vt:lpstr>
      <vt:lpstr>ANTI-NMDAR ENCEPHALITIS</vt:lpstr>
      <vt:lpstr>ANTI-NMDAR ENCEPHALITIS</vt:lpstr>
      <vt:lpstr>ANTI-NMDAR ENCEPHALITIS</vt:lpstr>
      <vt:lpstr>ANTI-NMDAR ENCEPHALITIS</vt:lpstr>
      <vt:lpstr>ANTI-NMDAR ENCEPHALITIS</vt:lpstr>
      <vt:lpstr>ANTI-NMDAR ENCEPHALITIS-BRAIN ON FIRE</vt:lpstr>
      <vt:lpstr>ANTI-NMDAR ENCEPHALITIS-BRAIN ON FIRE</vt:lpstr>
      <vt:lpstr>references</vt:lpstr>
    </vt:vector>
  </TitlesOfParts>
  <Company>Clearly Presented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 Outline with Brain</dc:title>
  <dc:creator>Presentation Magazine</dc:creator>
  <cp:lastModifiedBy>Priyanka L</cp:lastModifiedBy>
  <cp:revision>30</cp:revision>
  <dcterms:created xsi:type="dcterms:W3CDTF">2009-11-03T13:35:13Z</dcterms:created>
  <dcterms:modified xsi:type="dcterms:W3CDTF">2016-02-15T11:37:14Z</dcterms:modified>
</cp:coreProperties>
</file>