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79" r:id="rId8"/>
    <p:sldId id="265" r:id="rId9"/>
    <p:sldId id="264" r:id="rId10"/>
    <p:sldId id="266" r:id="rId11"/>
    <p:sldId id="267" r:id="rId12"/>
    <p:sldId id="268" r:id="rId13"/>
    <p:sldId id="262" r:id="rId14"/>
    <p:sldId id="269" r:id="rId15"/>
    <p:sldId id="274" r:id="rId16"/>
    <p:sldId id="275" r:id="rId17"/>
    <p:sldId id="278" r:id="rId18"/>
    <p:sldId id="276" r:id="rId19"/>
    <p:sldId id="277" r:id="rId20"/>
    <p:sldId id="272" r:id="rId21"/>
    <p:sldId id="273" r:id="rId22"/>
    <p:sldId id="263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1" autoAdjust="0"/>
    <p:restoredTop sz="85067" autoAdjust="0"/>
  </p:normalViewPr>
  <p:slideViewPr>
    <p:cSldViewPr snapToGrid="0">
      <p:cViewPr varScale="1">
        <p:scale>
          <a:sx n="68" d="100"/>
          <a:sy n="68" d="100"/>
        </p:scale>
        <p:origin x="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B7E61-3CA1-4966-9C7E-6754C0111313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E3EEB-09F1-4FDF-9FC7-64362DE046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2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26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666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E7CEAD-C178-4C36-AA8E-498BD26FB861}" type="slidenum"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6661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06779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897FF-1A1A-4202-96E6-E7A67C8B5DD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18648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897FF-1A1A-4202-96E6-E7A67C8B5DD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90575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897FF-1A1A-4202-96E6-E7A67C8B5DD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526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52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B0C3D7-0F7F-47C5-A651-3C4DCC5EE03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19977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BB2FB-08F3-4D17-B736-30AE69D6A47A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9464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4A502C-63D5-4B22-A0C4-2D2B6AD38E6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1984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2C228A-01AD-44FF-9AA8-AAFF9546F93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69193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2C228A-01AD-44FF-9AA8-AAFF9546F93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96333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4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682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06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118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E3EEB-09F1-4FDF-9FC7-64362DE0464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48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6FB990-C13B-4C50-93CD-68867C594626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71778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FAD364-6797-46D2-BA7D-4579865DCE7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3779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6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74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6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9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9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57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4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73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89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6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0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93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4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1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1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0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07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D04C4-C9AD-49D1-9D5C-C2DA16012884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481AD-1592-43E3-AC06-9372E06CE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4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5ED9C-0280-4CD8-A6B2-2677541AB4BB}" type="datetimeFigureOut">
              <a:rPr lang="en-US" smtClean="0"/>
              <a:t>9/9/2016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69817-4E88-4845-8EE1-6D9AE68B05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7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NULL"/><Relationship Id="rId4" Type="http://schemas.openxmlformats.org/officeDocument/2006/relationships/hyperlink" Target="http://www.speakinggreencommuincation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peakinggreencommuincations.com/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9373" y="6389590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Copyright 2016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@ Speaking Green Communications </a:t>
            </a:r>
          </a:p>
        </p:txBody>
      </p:sp>
      <p:sp>
        <p:nvSpPr>
          <p:cNvPr id="5" name="Rectangle 4"/>
          <p:cNvSpPr/>
          <p:nvPr/>
        </p:nvSpPr>
        <p:spPr>
          <a:xfrm>
            <a:off x="617220" y="1263640"/>
            <a:ext cx="11109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“Chemical Engineers - Untold Contributions to Humanity”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3365976"/>
            <a:ext cx="10668000" cy="267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International Conference of Chemical Engineering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Tuesday September 13, 2016 by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Tony Green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09"/>
            <a:ext cx="4365114" cy="9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23772" y="-412944"/>
            <a:ext cx="7305110" cy="18147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             </a:t>
            </a:r>
            <a:r>
              <a:rPr kumimoji="0" lang="en-US" sz="9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Agenda</a:t>
            </a:r>
            <a:endParaRPr kumimoji="0" lang="en-US" sz="77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77240" y="1401781"/>
            <a:ext cx="11109960" cy="4875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</a:rPr>
              <a:t>What has been achieved?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The job is not done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Times New Roman" panose="02020603050405020304" pitchFamily="18" charset="0"/>
              </a:rPr>
              <a:t>3.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What Chemical Engineers can do to get the job completed…..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9091" y="6411429"/>
            <a:ext cx="5157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pic>
        <p:nvPicPr>
          <p:cNvPr id="7" name="Picture 6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0" y="6627"/>
            <a:ext cx="3361848" cy="955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4365114" cy="9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4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4365114" cy="988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4780" y="6406666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2016 @ Speaking Green Communications 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066" y="2128091"/>
            <a:ext cx="108748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anose="02040602050305030304" pitchFamily="18" charset="0"/>
              </a:rPr>
              <a:t>"Oh, that's not a technical problem, so I have nothing to contribute.”</a:t>
            </a:r>
          </a:p>
        </p:txBody>
      </p:sp>
    </p:spTree>
    <p:extLst>
      <p:ext uri="{BB962C8B-B14F-4D97-AF65-F5344CB8AC3E}">
        <p14:creationId xmlns:p14="http://schemas.microsoft.com/office/powerpoint/2010/main" val="6915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04" r="13588" b="37460"/>
          <a:stretch/>
        </p:blipFill>
        <p:spPr>
          <a:xfrm>
            <a:off x="6025632" y="0"/>
            <a:ext cx="616636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25632" cy="6857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4365114" cy="988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4780" y="6406666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2016 @ Speaking Green Communications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6238" y="4597522"/>
            <a:ext cx="3325762" cy="2260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5955"/>
            <a:ext cx="3070891" cy="209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4365114" cy="988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61866" y="648866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2016 @ Speaking Green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1092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/>
          <a:srcRect t="9201" r="-2" b="-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3711388" cy="9888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988837"/>
            <a:ext cx="4639057" cy="58691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07125" y="635419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2016 @ Speaking Green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117205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4365114" cy="988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1467" y="-59579"/>
            <a:ext cx="50761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Haber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0266" y="6200802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2016 @ Speaking Green Communications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05995" y="4200146"/>
            <a:ext cx="1772711" cy="405870"/>
            <a:chOff x="0" y="0"/>
            <a:chExt cx="438150" cy="104775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19050" y="0"/>
              <a:ext cx="419100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tx1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>
            <a:xfrm flipH="1" flipV="1">
              <a:off x="0" y="104775"/>
              <a:ext cx="438150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tx1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12" name="Rectangle 11"/>
          <p:cNvSpPr/>
          <p:nvPr/>
        </p:nvSpPr>
        <p:spPr>
          <a:xfrm>
            <a:off x="0" y="4046313"/>
            <a:ext cx="5610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N</a:t>
            </a:r>
            <a:r>
              <a:rPr kumimoji="0" lang="en-US" sz="5400" b="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</a:rPr>
              <a:t>2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(gas) + H</a:t>
            </a:r>
            <a:r>
              <a:rPr kumimoji="0" lang="en-US" sz="5400" b="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</a:rPr>
              <a:t>2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(gas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51724" y="3945352"/>
            <a:ext cx="3096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NH</a:t>
            </a:r>
            <a:r>
              <a:rPr kumimoji="0" lang="en-US" sz="5400" b="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3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(gas)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624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1" y="16741"/>
            <a:ext cx="3207434" cy="947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8815" y="633626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277871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-6118"/>
            <a:ext cx="3326524" cy="982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9797" y="-59579"/>
            <a:ext cx="55808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Age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37971" y="1968219"/>
            <a:ext cx="2741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Etching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 rot="20614026">
            <a:off x="507840" y="2131125"/>
            <a:ext cx="27124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noProof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Ashing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 rot="952339">
            <a:off x="7700093" y="1694325"/>
            <a:ext cx="47199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Vapor Deposition 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TextBox 8"/>
          <p:cNvSpPr txBox="1"/>
          <p:nvPr/>
        </p:nvSpPr>
        <p:spPr>
          <a:xfrm rot="20465239">
            <a:off x="835577" y="3739684"/>
            <a:ext cx="47199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Atomic Layer  Deposition 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 rot="331365">
            <a:off x="5854305" y="4938262"/>
            <a:ext cx="3288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Cleaning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30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16742"/>
            <a:ext cx="3326524" cy="982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23" y="1234837"/>
            <a:ext cx="6017606" cy="49177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6629" y="1731694"/>
            <a:ext cx="51968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Anode side (an oxidation reaction):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2H2 =&gt; 4H++ 4e-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ook Antiqua" panose="0204060205030503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ook Antiqua" panose="0204060205030503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Cathode side (a reduction reaction):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O2 + 4H+ + 4e- =&gt; 2H2O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ook Antiqua" panose="0204060205030503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ook Antiqua" panose="0204060205030503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Net reaction (the "redox" reaction):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ook Antiqua" panose="02040602050305030304" pitchFamily="18" charset="0"/>
              </a:rPr>
              <a:t>2H2 + O2 =&gt; 2H2O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61467" y="-59579"/>
            <a:ext cx="30861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Fuel Cell</a:t>
            </a:r>
          </a:p>
        </p:txBody>
      </p:sp>
    </p:spTree>
    <p:extLst>
      <p:ext uri="{BB962C8B-B14F-4D97-AF65-F5344CB8AC3E}">
        <p14:creationId xmlns:p14="http://schemas.microsoft.com/office/powerpoint/2010/main" val="190082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3295"/>
            <a:ext cx="3326524" cy="982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1467" y="-59579"/>
            <a:ext cx="45031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 Travel</a:t>
            </a: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1628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4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16742"/>
            <a:ext cx="3326524" cy="982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26709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313613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86000" b="-8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847" y="0"/>
            <a:ext cx="65646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The Bottom Billion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328704" cy="9815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sp>
        <p:nvSpPr>
          <p:cNvPr id="5" name="Rectangle 4"/>
          <p:cNvSpPr/>
          <p:nvPr/>
        </p:nvSpPr>
        <p:spPr>
          <a:xfrm>
            <a:off x="864870" y="2595881"/>
            <a:ext cx="107784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</a:rPr>
              <a:t>limited access to clean water and energy and live in urban slums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 Antiqua" panose="0204060205030503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08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16742"/>
            <a:ext cx="3326524" cy="982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5727" y="-108514"/>
            <a:ext cx="55691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Climate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23735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5312"/>
            <a:ext cx="3326524" cy="982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27919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-10152"/>
            <a:ext cx="3326524" cy="982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4575" y="648866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4780" y="6406666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 2016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5727" y="-108514"/>
            <a:ext cx="26228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Politics</a:t>
            </a:r>
          </a:p>
        </p:txBody>
      </p:sp>
    </p:spTree>
    <p:extLst>
      <p:ext uri="{BB962C8B-B14F-4D97-AF65-F5344CB8AC3E}">
        <p14:creationId xmlns:p14="http://schemas.microsoft.com/office/powerpoint/2010/main" val="148166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16742"/>
            <a:ext cx="3326524" cy="982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4780" y="6406666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5727" y="-108514"/>
            <a:ext cx="26228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Politics</a:t>
            </a:r>
          </a:p>
        </p:txBody>
      </p:sp>
    </p:spTree>
    <p:extLst>
      <p:ext uri="{BB962C8B-B14F-4D97-AF65-F5344CB8AC3E}">
        <p14:creationId xmlns:p14="http://schemas.microsoft.com/office/powerpoint/2010/main" val="70038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5312"/>
            <a:ext cx="3326524" cy="982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sp>
        <p:nvSpPr>
          <p:cNvPr id="4" name="Rectangle 3"/>
          <p:cNvSpPr/>
          <p:nvPr/>
        </p:nvSpPr>
        <p:spPr>
          <a:xfrm>
            <a:off x="6393555" y="411048"/>
            <a:ext cx="60026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3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5312"/>
            <a:ext cx="3326524" cy="982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7826" y="6339039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037278" y="1335535"/>
            <a:ext cx="6546863" cy="5132499"/>
          </a:xfrm>
        </p:spPr>
        <p:txBody>
          <a:bodyPr>
            <a:noAutofit/>
          </a:bodyPr>
          <a:lstStyle/>
          <a:p>
            <a:r>
              <a:rPr lang="en-US" sz="54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is not what engineers do, but how they think about the world that makes them different.”</a:t>
            </a:r>
            <a:endParaRPr lang="en-US" sz="5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50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lternative Ener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27" y="1638238"/>
            <a:ext cx="1148989" cy="1075931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  <a:extLst/>
        </p:spPr>
      </p:pic>
      <p:pic>
        <p:nvPicPr>
          <p:cNvPr id="1028" name="Picture 4" descr="Water Convers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45" y="2896930"/>
            <a:ext cx="1128442" cy="1128442"/>
          </a:xfrm>
          <a:prstGeom prst="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  <a:extLst/>
        </p:spPr>
      </p:pic>
      <p:pic>
        <p:nvPicPr>
          <p:cNvPr id="1030" name="Picture 6" descr="Advanced Materia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340" y="5582647"/>
            <a:ext cx="1148989" cy="1148989"/>
          </a:xfrm>
          <a:prstGeom prst="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  <a:extLst/>
        </p:spPr>
      </p:pic>
      <p:pic>
        <p:nvPicPr>
          <p:cNvPr id="1032" name="Picture 8" descr="Enviro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87" y="4251643"/>
            <a:ext cx="1128442" cy="1097691"/>
          </a:xfrm>
          <a:prstGeom prst="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3054529" y="1875147"/>
            <a:ext cx="328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Alternative Energy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4530" y="4587481"/>
            <a:ext cx="328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Environment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4530" y="5895531"/>
            <a:ext cx="328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Advanced Materials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4530" y="3183197"/>
            <a:ext cx="328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Water Conservation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3" b="35944"/>
          <a:stretch/>
        </p:blipFill>
        <p:spPr>
          <a:xfrm>
            <a:off x="0" y="16742"/>
            <a:ext cx="3326524" cy="9827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28731" y="2136757"/>
            <a:ext cx="4522281" cy="4214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believe if people in general had a better understanding of how alternative/clean technologies worked there would much less comprehension and fear toward adopting these technologies.”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6348" y="904775"/>
            <a:ext cx="3440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The Voice of sustainability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31499" y="228980"/>
            <a:ext cx="56976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hlinkClick r:id="rId8"/>
              </a:rPr>
              <a:t>Speaking Green Communications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4575" y="648866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</p:spTree>
    <p:extLst>
      <p:ext uri="{BB962C8B-B14F-4D97-AF65-F5344CB8AC3E}">
        <p14:creationId xmlns:p14="http://schemas.microsoft.com/office/powerpoint/2010/main" val="168799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4117" y="1838482"/>
            <a:ext cx="1039771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</a:rPr>
              <a:t>Questions and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anose="02040602050305030304" pitchFamily="18" charset="0"/>
              </a:rPr>
              <a:t> Answers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4575" y="648866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Copyright @ Speaking Green Communications 2016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3990465" cy="1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4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383</Words>
  <Application>Microsoft Office PowerPoint</Application>
  <PresentationFormat>Widescreen</PresentationFormat>
  <Paragraphs>86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Yu Mincho</vt:lpstr>
      <vt:lpstr>Arial</vt:lpstr>
      <vt:lpstr>Book Antiqua</vt:lpstr>
      <vt:lpstr>Bookman Old Style</vt:lpstr>
      <vt:lpstr>Calibri</vt:lpstr>
      <vt:lpstr>Calibri Light</vt:lpstr>
      <vt:lpstr>Times New Roman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Green</dc:creator>
  <cp:lastModifiedBy>Tony Green</cp:lastModifiedBy>
  <cp:revision>18</cp:revision>
  <dcterms:created xsi:type="dcterms:W3CDTF">2016-09-08T15:46:23Z</dcterms:created>
  <dcterms:modified xsi:type="dcterms:W3CDTF">2016-09-09T18:54:38Z</dcterms:modified>
</cp:coreProperties>
</file>