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75" r:id="rId5"/>
    <p:sldId id="274" r:id="rId6"/>
    <p:sldId id="273" r:id="rId7"/>
    <p:sldId id="272" r:id="rId8"/>
    <p:sldId id="271" r:id="rId9"/>
    <p:sldId id="270" r:id="rId10"/>
    <p:sldId id="269" r:id="rId11"/>
    <p:sldId id="268" r:id="rId12"/>
    <p:sldId id="267" r:id="rId13"/>
    <p:sldId id="266" r:id="rId14"/>
    <p:sldId id="265" r:id="rId15"/>
    <p:sldId id="264" r:id="rId16"/>
    <p:sldId id="263" r:id="rId17"/>
    <p:sldId id="262" r:id="rId18"/>
    <p:sldId id="261" r:id="rId19"/>
    <p:sldId id="260" r:id="rId20"/>
    <p:sldId id="259" r:id="rId21"/>
    <p:sldId id="285" r:id="rId22"/>
    <p:sldId id="284" r:id="rId23"/>
    <p:sldId id="283" r:id="rId24"/>
    <p:sldId id="282" r:id="rId25"/>
    <p:sldId id="281" r:id="rId26"/>
    <p:sldId id="280" r:id="rId27"/>
    <p:sldId id="258" r:id="rId28"/>
    <p:sldId id="279" r:id="rId29"/>
    <p:sldId id="294" r:id="rId30"/>
    <p:sldId id="293" r:id="rId31"/>
    <p:sldId id="292" r:id="rId32"/>
    <p:sldId id="291" r:id="rId33"/>
    <p:sldId id="290" r:id="rId34"/>
    <p:sldId id="289" r:id="rId35"/>
    <p:sldId id="278" r:id="rId36"/>
    <p:sldId id="288" r:id="rId37"/>
    <p:sldId id="287" r:id="rId38"/>
    <p:sldId id="286" r:id="rId39"/>
    <p:sldId id="25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madhu-b\Desktop\PPT of Novel Physiotherapies 2016\Tomasz Karski  slides\Slaj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60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madhu-b\Desktop\PPT of Novel Physiotherapies 2016\Tomasz Karski  slides\Slajd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9408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4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madhu-b\Desktop\PPT of Novel Physiotherapies 2016\Tomasz Karski  slides\Slaj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57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madhu-b\Desktop\PPT of Novel Physiotherapies 2016\Tomasz Karski  slides\Slaj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98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madhu-b\Desktop\PPT of Novel Physiotherapies 2016\Tomasz Karski  slides\Slaj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93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madhu-b\Desktop\PPT of Novel Physiotherapies 2016\Tomasz Karski  slides\Slaj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60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madhu-b\Desktop\PPT of Novel Physiotherapies 2016\Tomasz Karski  slides\Slajd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356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madhu-b\Desktop\PPT of Novel Physiotherapies 2016\Tomasz Karski  slides\Slaj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7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madhu-b\Desktop\PPT of Novel Physiotherapies 2016\Tomasz Karski  slides\Slajd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793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madhu-b\Desktop\PPT of Novel Physiotherapies 2016\Tomasz Karski  slides\Slajd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69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madhu-b\Desktop\PPT of Novel Physiotherapies 2016\Tomasz Karski  slides\Slajd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880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madhu-b\Desktop\PPT of Novel Physiotherapies 2016\Tomasz Karski  slides\Slajd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143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madhu-b\Desktop\PPT of Novel Physiotherapies 2016\Tomasz Karski  slides\Slajd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292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madhu-b\Desktop\PPT of Novel Physiotherapies 2016\Tomasz Karski  slides\Slajd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057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madhu-b\Desktop\PPT of Novel Physiotherapies 2016\Tomasz Karski  slides\Slajd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905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C:\Users\madhu-b\Desktop\PPT of Novel Physiotherapies 2016\Tomasz Karski  slides\Slajd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1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C:\Users\madhu-b\Desktop\PPT of Novel Physiotherapies 2016\Tomasz Karski  slides\Slajd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386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Users\madhu-b\Desktop\PPT of Novel Physiotherapies 2016\Tomasz Karski  slides\Slajd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67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madhu-b\Desktop\PPT of Novel Physiotherapies 2016\Tomasz Karski  slides\Slajd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796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:\Users\madhu-b\Desktop\PPT of Novel Physiotherapies 2016\Tomasz Karski  slides\Slajd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712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C:\Users\madhu-b\Desktop\PPT of Novel Physiotherapies 2016\Tomasz Karski  slides\Slajd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702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C:\Users\madhu-b\Desktop\PPT of Novel Physiotherapies 2016\Tomasz Karski  slides\Slajd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699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C:\Users\madhu-b\Desktop\PPT of Novel Physiotherapies 2016\Tomasz Karski  slides\Slajd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839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C:\Users\madhu-b\Desktop\PPT of Novel Physiotherapies 2016\Tomasz Karski  slides\Slajd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061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C:\Users\madhu-b\Desktop\PPT of Novel Physiotherapies 2016\Tomasz Karski  slides\Slajd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274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madhu-b\Desktop\PPT of Novel Physiotherapies 2016\Tomasz Karski  slides\Slajd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797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C:\Users\madhu-b\Desktop\PPT of Novel Physiotherapies 2016\Tomasz Karski  slides\Slajd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1771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C:\Users\madhu-b\Desktop\PPT of Novel Physiotherapies 2016\Tomasz Karski  slides\Slajd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392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C:\Users\madhu-b\Desktop\PPT of Novel Physiotherapies 2016\Tomasz Karski  slides\Slajd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706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C:\Users\madhu-b\Desktop\PPT of Novel Physiotherapies 2016\Tomasz Karski  slides\Slajd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845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C:\Users\madhu-b\Desktop\PPT of Novel Physiotherapies 2016\Tomasz Karski  slides\Slajd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707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C:\Users\madhu-b\Desktop\PPT of Novel Physiotherapies 2016\Tomasz Karski  slides\Slajd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803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C:\Users\madhu-b\Desktop\PPT of Novel Physiotherapies 2016\Tomasz Karski  slides\Slajd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925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C:\Users\madhu-b\Desktop\PPT of Novel Physiotherapies 2016\Tomasz Karski  slides\Slajd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955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C:\Users\madhu-b\Desktop\PPT of Novel Physiotherapies 2016\Tomasz Karski  slides\Slajd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764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C:\Users\madhu-b\Desktop\PPT of Novel Physiotherapies 2016\Tomasz Karski  slides\Slajd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634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C:\Users\madhu-b\Desktop\PPT of Novel Physiotherapies 2016\Tomasz Karski  slides\Slajd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771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C:\Users\madhu-b\Desktop\PPT of Novel Physiotherapies 2016\Tomasz Karski  slides\Slajd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849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3800" dirty="0" smtClean="0"/>
              <a:t>Thank You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2935779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On-screen Show (4:3)</PresentationFormat>
  <Paragraphs>1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 Bhupathigalla</dc:creator>
  <cp:lastModifiedBy>Madhu Bhupathigalla</cp:lastModifiedBy>
  <cp:revision>3</cp:revision>
  <dcterms:created xsi:type="dcterms:W3CDTF">2006-08-16T00:00:00Z</dcterms:created>
  <dcterms:modified xsi:type="dcterms:W3CDTF">2016-06-08T12:40:42Z</dcterms:modified>
</cp:coreProperties>
</file>