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handoutMasterIdLst>
    <p:handoutMasterId r:id="rId22"/>
  </p:handoutMasterIdLst>
  <p:sldIdLst>
    <p:sldId id="256" r:id="rId2"/>
    <p:sldId id="294" r:id="rId3"/>
    <p:sldId id="293" r:id="rId4"/>
    <p:sldId id="297" r:id="rId5"/>
    <p:sldId id="259" r:id="rId6"/>
    <p:sldId id="257" r:id="rId7"/>
    <p:sldId id="296" r:id="rId8"/>
    <p:sldId id="295" r:id="rId9"/>
    <p:sldId id="300" r:id="rId10"/>
    <p:sldId id="301" r:id="rId11"/>
    <p:sldId id="299" r:id="rId12"/>
    <p:sldId id="260" r:id="rId13"/>
    <p:sldId id="268" r:id="rId14"/>
    <p:sldId id="289" r:id="rId15"/>
    <p:sldId id="282" r:id="rId16"/>
    <p:sldId id="283" r:id="rId17"/>
    <p:sldId id="290" r:id="rId18"/>
    <p:sldId id="291" r:id="rId19"/>
    <p:sldId id="288" r:id="rId20"/>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87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ar-EG"/>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4697325297189201"/>
          <c:y val="3.9762658429573397E-2"/>
          <c:w val="0.82186569787265007"/>
          <c:h val="0.68366670678566577"/>
        </c:manualLayout>
      </c:layout>
      <c:barChart>
        <c:barDir val="bar"/>
        <c:grouping val="clustered"/>
        <c:varyColors val="0"/>
        <c:ser>
          <c:idx val="0"/>
          <c:order val="0"/>
          <c:tx>
            <c:strRef>
              <c:f>Sheet1!$B$1</c:f>
              <c:strCache>
                <c:ptCount val="1"/>
                <c:pt idx="0">
                  <c:v>Egypt Fish product million ton</c:v>
                </c:pt>
              </c:strCache>
            </c:strRef>
          </c:tx>
          <c:invertIfNegative val="0"/>
          <c:cat>
            <c:numRef>
              <c:f>Sheet1!$A$2:$A$8</c:f>
              <c:numCache>
                <c:formatCode>General</c:formatCode>
                <c:ptCount val="7"/>
                <c:pt idx="0">
                  <c:v>2015</c:v>
                </c:pt>
                <c:pt idx="1">
                  <c:v>2016</c:v>
                </c:pt>
                <c:pt idx="2">
                  <c:v>2017</c:v>
                </c:pt>
                <c:pt idx="5">
                  <c:v>2020</c:v>
                </c:pt>
              </c:numCache>
            </c:numRef>
          </c:cat>
          <c:val>
            <c:numRef>
              <c:f>Sheet1!$B$2:$B$8</c:f>
              <c:numCache>
                <c:formatCode>General</c:formatCode>
                <c:ptCount val="7"/>
                <c:pt idx="0">
                  <c:v>1.6</c:v>
                </c:pt>
                <c:pt idx="1">
                  <c:v>1.7</c:v>
                </c:pt>
                <c:pt idx="2">
                  <c:v>1.81</c:v>
                </c:pt>
                <c:pt idx="5">
                  <c:v>2.2999999999999998</c:v>
                </c:pt>
              </c:numCache>
            </c:numRef>
          </c:val>
        </c:ser>
        <c:dLbls>
          <c:showLegendKey val="0"/>
          <c:showVal val="1"/>
          <c:showCatName val="0"/>
          <c:showSerName val="0"/>
          <c:showPercent val="0"/>
          <c:showBubbleSize val="0"/>
        </c:dLbls>
        <c:gapWidth val="75"/>
        <c:axId val="31326976"/>
        <c:axId val="31328512"/>
      </c:barChart>
      <c:catAx>
        <c:axId val="31326976"/>
        <c:scaling>
          <c:orientation val="minMax"/>
        </c:scaling>
        <c:delete val="1"/>
        <c:axPos val="l"/>
        <c:numFmt formatCode="General" sourceLinked="1"/>
        <c:majorTickMark val="none"/>
        <c:minorTickMark val="none"/>
        <c:tickLblPos val="nextTo"/>
        <c:crossAx val="31328512"/>
        <c:crosses val="autoZero"/>
        <c:auto val="1"/>
        <c:lblAlgn val="ctr"/>
        <c:lblOffset val="100"/>
        <c:noMultiLvlLbl val="0"/>
      </c:catAx>
      <c:valAx>
        <c:axId val="31328512"/>
        <c:scaling>
          <c:orientation val="minMax"/>
        </c:scaling>
        <c:delete val="0"/>
        <c:axPos val="b"/>
        <c:numFmt formatCode="General" sourceLinked="1"/>
        <c:majorTickMark val="none"/>
        <c:minorTickMark val="none"/>
        <c:tickLblPos val="nextTo"/>
        <c:crossAx val="31326976"/>
        <c:crosses val="autoZero"/>
        <c:crossBetween val="between"/>
      </c:valAx>
    </c:plotArea>
    <c:legend>
      <c:legendPos val="b"/>
      <c:layout/>
      <c:overlay val="0"/>
    </c:legend>
    <c:plotVisOnly val="1"/>
    <c:dispBlanksAs val="gap"/>
    <c:showDLblsOverMax val="0"/>
  </c:chart>
  <c:txPr>
    <a:bodyPr/>
    <a:lstStyle/>
    <a:p>
      <a:pPr>
        <a:defRPr sz="2400"/>
      </a:pPr>
      <a:endParaRPr lang="ar-EG"/>
    </a:p>
  </c:txPr>
  <c:externalData r:id="rId1">
    <c:autoUpdate val="0"/>
  </c:externalData>
</c:chartSpace>
</file>

<file path=ppt/diagrams/_rels/data4.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9D328A-DEE7-4E3F-A67D-F4CC646F45E5}" type="doc">
      <dgm:prSet loTypeId="urn:microsoft.com/office/officeart/2005/8/layout/target1" loCatId="relationship" qsTypeId="urn:microsoft.com/office/officeart/2005/8/quickstyle/simple1" qsCatId="simple" csTypeId="urn:microsoft.com/office/officeart/2005/8/colors/accent1_2" csCatId="accent1" phldr="1"/>
      <dgm:spPr/>
      <dgm:t>
        <a:bodyPr/>
        <a:lstStyle/>
        <a:p>
          <a:pPr rtl="1"/>
          <a:endParaRPr lang="ar-EG"/>
        </a:p>
      </dgm:t>
    </dgm:pt>
    <dgm:pt modelId="{A6051E9A-4DA7-4DF0-9A17-2C80C2E550E8}">
      <dgm:prSet custT="1">
        <dgm:style>
          <a:lnRef idx="1">
            <a:schemeClr val="accent2"/>
          </a:lnRef>
          <a:fillRef idx="2">
            <a:schemeClr val="accent2"/>
          </a:fillRef>
          <a:effectRef idx="1">
            <a:schemeClr val="accent2"/>
          </a:effectRef>
          <a:fontRef idx="minor">
            <a:schemeClr val="dk1"/>
          </a:fontRef>
        </dgm:style>
      </dgm:prSet>
      <dgm:spPr/>
      <dgm:t>
        <a:bodyPr/>
        <a:lstStyle/>
        <a:p>
          <a:pPr algn="just" rtl="0"/>
          <a:r>
            <a:rPr lang="en-GB" sz="2800" dirty="0" smtClean="0"/>
            <a:t>The fish processing industries produce large quantities of fish waste which often represent about 20-50% of the total fish weight.</a:t>
          </a:r>
          <a:endParaRPr lang="ar-EG" sz="2800" dirty="0"/>
        </a:p>
      </dgm:t>
    </dgm:pt>
    <dgm:pt modelId="{0A7E9F61-CAD5-4F61-822A-C61C8531ACEE}" type="parTrans" cxnId="{6F9BECE9-18D6-44F8-AC49-67B1DCFA8E04}">
      <dgm:prSet/>
      <dgm:spPr/>
      <dgm:t>
        <a:bodyPr/>
        <a:lstStyle/>
        <a:p>
          <a:pPr rtl="1"/>
          <a:endParaRPr lang="ar-EG"/>
        </a:p>
      </dgm:t>
    </dgm:pt>
    <dgm:pt modelId="{B11A40EA-84ED-4312-BFB4-06FD530FE1D4}" type="sibTrans" cxnId="{6F9BECE9-18D6-44F8-AC49-67B1DCFA8E04}">
      <dgm:prSet/>
      <dgm:spPr/>
      <dgm:t>
        <a:bodyPr/>
        <a:lstStyle/>
        <a:p>
          <a:pPr rtl="1"/>
          <a:endParaRPr lang="ar-EG"/>
        </a:p>
      </dgm:t>
    </dgm:pt>
    <dgm:pt modelId="{5DF6E637-6BC4-4649-A617-51B26BB07F56}" type="pres">
      <dgm:prSet presAssocID="{A79D328A-DEE7-4E3F-A67D-F4CC646F45E5}" presName="composite" presStyleCnt="0">
        <dgm:presLayoutVars>
          <dgm:chMax val="5"/>
          <dgm:dir/>
          <dgm:resizeHandles val="exact"/>
        </dgm:presLayoutVars>
      </dgm:prSet>
      <dgm:spPr/>
      <dgm:t>
        <a:bodyPr/>
        <a:lstStyle/>
        <a:p>
          <a:pPr rtl="1"/>
          <a:endParaRPr lang="ar-EG"/>
        </a:p>
      </dgm:t>
    </dgm:pt>
    <dgm:pt modelId="{7839F711-B3C7-44C3-A570-2FEE13151F8E}" type="pres">
      <dgm:prSet presAssocID="{A6051E9A-4DA7-4DF0-9A17-2C80C2E550E8}" presName="circle1" presStyleLbl="lnNode1" presStyleIdx="0" presStyleCnt="1" custLinFactNeighborX="-94738" custLinFactNeighborY="45893"/>
      <dgm:spPr/>
    </dgm:pt>
    <dgm:pt modelId="{51A7240A-F1D7-468A-A2B9-25F8456C93E3}" type="pres">
      <dgm:prSet presAssocID="{A6051E9A-4DA7-4DF0-9A17-2C80C2E550E8}" presName="text1" presStyleLbl="revTx" presStyleIdx="0" presStyleCnt="1" custScaleX="375623" custScaleY="209290" custLinFactX="43346" custLinFactNeighborX="100000" custLinFactNeighborY="7553">
        <dgm:presLayoutVars>
          <dgm:bulletEnabled val="1"/>
        </dgm:presLayoutVars>
      </dgm:prSet>
      <dgm:spPr/>
      <dgm:t>
        <a:bodyPr/>
        <a:lstStyle/>
        <a:p>
          <a:pPr rtl="1"/>
          <a:endParaRPr lang="ar-EG"/>
        </a:p>
      </dgm:t>
    </dgm:pt>
    <dgm:pt modelId="{291FA545-B05B-4E2F-B468-400F1A42D30F}" type="pres">
      <dgm:prSet presAssocID="{A6051E9A-4DA7-4DF0-9A17-2C80C2E550E8}" presName="line1" presStyleLbl="callout" presStyleIdx="0" presStyleCnt="2"/>
      <dgm:spPr/>
    </dgm:pt>
    <dgm:pt modelId="{B186371A-F96A-4A57-92FB-DFED2E34CAF3}" type="pres">
      <dgm:prSet presAssocID="{A6051E9A-4DA7-4DF0-9A17-2C80C2E550E8}" presName="d1" presStyleLbl="callout" presStyleIdx="1" presStyleCnt="2"/>
      <dgm:spPr/>
    </dgm:pt>
  </dgm:ptLst>
  <dgm:cxnLst>
    <dgm:cxn modelId="{FADDB7B3-8F61-4DE4-BC0D-953EE2AE2BE4}" type="presOf" srcId="{A6051E9A-4DA7-4DF0-9A17-2C80C2E550E8}" destId="{51A7240A-F1D7-468A-A2B9-25F8456C93E3}" srcOrd="0" destOrd="0" presId="urn:microsoft.com/office/officeart/2005/8/layout/target1"/>
    <dgm:cxn modelId="{6F9BECE9-18D6-44F8-AC49-67B1DCFA8E04}" srcId="{A79D328A-DEE7-4E3F-A67D-F4CC646F45E5}" destId="{A6051E9A-4DA7-4DF0-9A17-2C80C2E550E8}" srcOrd="0" destOrd="0" parTransId="{0A7E9F61-CAD5-4F61-822A-C61C8531ACEE}" sibTransId="{B11A40EA-84ED-4312-BFB4-06FD530FE1D4}"/>
    <dgm:cxn modelId="{ABAD8EA3-DADD-4917-866F-384F22164E7C}" type="presOf" srcId="{A79D328A-DEE7-4E3F-A67D-F4CC646F45E5}" destId="{5DF6E637-6BC4-4649-A617-51B26BB07F56}" srcOrd="0" destOrd="0" presId="urn:microsoft.com/office/officeart/2005/8/layout/target1"/>
    <dgm:cxn modelId="{5B340C52-5E12-431F-BD25-D023D4989D68}" type="presParOf" srcId="{5DF6E637-6BC4-4649-A617-51B26BB07F56}" destId="{7839F711-B3C7-44C3-A570-2FEE13151F8E}" srcOrd="0" destOrd="0" presId="urn:microsoft.com/office/officeart/2005/8/layout/target1"/>
    <dgm:cxn modelId="{21C08FEB-7E52-40BB-BC8C-1912A8F83D9A}" type="presParOf" srcId="{5DF6E637-6BC4-4649-A617-51B26BB07F56}" destId="{51A7240A-F1D7-468A-A2B9-25F8456C93E3}" srcOrd="1" destOrd="0" presId="urn:microsoft.com/office/officeart/2005/8/layout/target1"/>
    <dgm:cxn modelId="{73EAE82C-0BFA-48BD-82E5-43A34A62576E}" type="presParOf" srcId="{5DF6E637-6BC4-4649-A617-51B26BB07F56}" destId="{291FA545-B05B-4E2F-B468-400F1A42D30F}" srcOrd="2" destOrd="0" presId="urn:microsoft.com/office/officeart/2005/8/layout/target1"/>
    <dgm:cxn modelId="{A71BD5AC-7251-4D8C-985C-0A48FFA6161C}" type="presParOf" srcId="{5DF6E637-6BC4-4649-A617-51B26BB07F56}" destId="{B186371A-F96A-4A57-92FB-DFED2E34CAF3}" srcOrd="3"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AA618A-58E0-4C42-968D-68878758FA63}" type="doc">
      <dgm:prSet loTypeId="urn:microsoft.com/office/officeart/2005/8/layout/hProcess11" loCatId="process" qsTypeId="urn:microsoft.com/office/officeart/2005/8/quickstyle/simple1" qsCatId="simple" csTypeId="urn:microsoft.com/office/officeart/2005/8/colors/accent1_2" csCatId="accent1" phldr="1"/>
      <dgm:spPr/>
    </dgm:pt>
    <dgm:pt modelId="{3BA2F79F-3850-4E90-AD02-9DADD96E5B8B}">
      <dgm:prSet phldrT="[Text]"/>
      <dgm:spPr/>
      <dgm:t>
        <a:bodyPr/>
        <a:lstStyle/>
        <a:p>
          <a:pPr rtl="0"/>
          <a:r>
            <a:rPr lang="en-GB" dirty="0" smtClean="0"/>
            <a:t>skin 6 % </a:t>
          </a:r>
          <a:endParaRPr lang="ar-EG" dirty="0"/>
        </a:p>
      </dgm:t>
    </dgm:pt>
    <dgm:pt modelId="{57FED06E-3321-42E6-BBEF-039B744494C7}" type="parTrans" cxnId="{D2B1E262-3F9D-4749-9954-4CF62246ABF2}">
      <dgm:prSet/>
      <dgm:spPr/>
      <dgm:t>
        <a:bodyPr/>
        <a:lstStyle/>
        <a:p>
          <a:pPr rtl="1"/>
          <a:endParaRPr lang="ar-EG"/>
        </a:p>
      </dgm:t>
    </dgm:pt>
    <dgm:pt modelId="{95444DBB-7DC7-4FE8-A08D-86889B44EEEE}" type="sibTrans" cxnId="{D2B1E262-3F9D-4749-9954-4CF62246ABF2}">
      <dgm:prSet/>
      <dgm:spPr/>
      <dgm:t>
        <a:bodyPr/>
        <a:lstStyle/>
        <a:p>
          <a:pPr rtl="1"/>
          <a:endParaRPr lang="ar-EG"/>
        </a:p>
      </dgm:t>
    </dgm:pt>
    <dgm:pt modelId="{B5ECACB7-8EE7-4758-BB77-A7CC34AE8ED1}">
      <dgm:prSet phldrT="[Text]"/>
      <dgm:spPr/>
      <dgm:t>
        <a:bodyPr/>
        <a:lstStyle/>
        <a:p>
          <a:pPr rtl="0"/>
          <a:r>
            <a:rPr lang="en-GB" dirty="0" smtClean="0"/>
            <a:t>head 18% </a:t>
          </a:r>
          <a:endParaRPr lang="ar-EG" dirty="0"/>
        </a:p>
      </dgm:t>
    </dgm:pt>
    <dgm:pt modelId="{15548FE4-4308-4055-B96A-B9F1594C7CC6}" type="parTrans" cxnId="{59D8B6DF-FE80-414F-99E6-158583F8B057}">
      <dgm:prSet/>
      <dgm:spPr/>
      <dgm:t>
        <a:bodyPr/>
        <a:lstStyle/>
        <a:p>
          <a:pPr rtl="1"/>
          <a:endParaRPr lang="ar-EG"/>
        </a:p>
      </dgm:t>
    </dgm:pt>
    <dgm:pt modelId="{7DFB994E-617F-4711-92C3-2195D8854F80}" type="sibTrans" cxnId="{59D8B6DF-FE80-414F-99E6-158583F8B057}">
      <dgm:prSet/>
      <dgm:spPr/>
      <dgm:t>
        <a:bodyPr/>
        <a:lstStyle/>
        <a:p>
          <a:pPr rtl="1"/>
          <a:endParaRPr lang="ar-EG"/>
        </a:p>
      </dgm:t>
    </dgm:pt>
    <dgm:pt modelId="{4131D932-FAE8-4AE0-AEA9-6D4B4A27B1F4}">
      <dgm:prSet phldrT="[Text]"/>
      <dgm:spPr/>
      <dgm:t>
        <a:bodyPr/>
        <a:lstStyle/>
        <a:p>
          <a:pPr rtl="1"/>
          <a:r>
            <a:rPr lang="en-GB" dirty="0" smtClean="0"/>
            <a:t>backbone frames10%</a:t>
          </a:r>
          <a:endParaRPr lang="ar-EG" dirty="0"/>
        </a:p>
      </dgm:t>
    </dgm:pt>
    <dgm:pt modelId="{DB150D4E-9BDD-421F-A93E-5C90A3C229BA}" type="parTrans" cxnId="{AFA2B90C-182E-440A-889D-FFB37DE1D410}">
      <dgm:prSet/>
      <dgm:spPr/>
      <dgm:t>
        <a:bodyPr/>
        <a:lstStyle/>
        <a:p>
          <a:pPr rtl="1"/>
          <a:endParaRPr lang="ar-EG"/>
        </a:p>
      </dgm:t>
    </dgm:pt>
    <dgm:pt modelId="{B0DDF24E-7543-463E-8E96-82C7AD6A9857}" type="sibTrans" cxnId="{AFA2B90C-182E-440A-889D-FFB37DE1D410}">
      <dgm:prSet/>
      <dgm:spPr/>
      <dgm:t>
        <a:bodyPr/>
        <a:lstStyle/>
        <a:p>
          <a:pPr rtl="1"/>
          <a:endParaRPr lang="ar-EG"/>
        </a:p>
      </dgm:t>
    </dgm:pt>
    <dgm:pt modelId="{037A5AEA-ECA4-49AC-BC01-C6B020C033AD}">
      <dgm:prSet phldrT="[Text]"/>
      <dgm:spPr/>
      <dgm:t>
        <a:bodyPr/>
        <a:lstStyle/>
        <a:p>
          <a:pPr rtl="0"/>
          <a:r>
            <a:rPr lang="en-GB" dirty="0" smtClean="0"/>
            <a:t>off-cuts 10% </a:t>
          </a:r>
          <a:endParaRPr lang="ar-EG" dirty="0"/>
        </a:p>
      </dgm:t>
    </dgm:pt>
    <dgm:pt modelId="{70CE7701-F68B-41E6-B4C9-9977221CA375}" type="parTrans" cxnId="{06025050-5025-41C6-ADD1-92A4F9616437}">
      <dgm:prSet/>
      <dgm:spPr/>
      <dgm:t>
        <a:bodyPr/>
        <a:lstStyle/>
        <a:p>
          <a:pPr rtl="1"/>
          <a:endParaRPr lang="ar-EG"/>
        </a:p>
      </dgm:t>
    </dgm:pt>
    <dgm:pt modelId="{FDE9314C-400E-4AFA-AD50-FF13FE97FFB6}" type="sibTrans" cxnId="{06025050-5025-41C6-ADD1-92A4F9616437}">
      <dgm:prSet/>
      <dgm:spPr/>
      <dgm:t>
        <a:bodyPr/>
        <a:lstStyle/>
        <a:p>
          <a:pPr rtl="1"/>
          <a:endParaRPr lang="ar-EG"/>
        </a:p>
      </dgm:t>
    </dgm:pt>
    <dgm:pt modelId="{035A07AE-76E2-4C41-9DA4-2FDFAC916AF0}">
      <dgm:prSet phldrT="[Text]"/>
      <dgm:spPr/>
      <dgm:t>
        <a:bodyPr/>
        <a:lstStyle/>
        <a:p>
          <a:pPr rtl="0"/>
          <a:r>
            <a:rPr lang="en-GB" dirty="0" smtClean="0"/>
            <a:t>viscera 7% </a:t>
          </a:r>
          <a:endParaRPr lang="ar-EG" dirty="0"/>
        </a:p>
      </dgm:t>
    </dgm:pt>
    <dgm:pt modelId="{45B160BE-F4A8-4D5E-9545-E37D6E5455D2}" type="parTrans" cxnId="{CEE6EE56-EFE4-4DD9-A334-EB6771B44268}">
      <dgm:prSet/>
      <dgm:spPr/>
      <dgm:t>
        <a:bodyPr/>
        <a:lstStyle/>
        <a:p>
          <a:pPr rtl="1"/>
          <a:endParaRPr lang="ar-EG"/>
        </a:p>
      </dgm:t>
    </dgm:pt>
    <dgm:pt modelId="{4C060212-9B51-4979-9325-BFA7A508F1B8}" type="sibTrans" cxnId="{CEE6EE56-EFE4-4DD9-A334-EB6771B44268}">
      <dgm:prSet/>
      <dgm:spPr/>
      <dgm:t>
        <a:bodyPr/>
        <a:lstStyle/>
        <a:p>
          <a:pPr rtl="1"/>
          <a:endParaRPr lang="ar-EG"/>
        </a:p>
      </dgm:t>
    </dgm:pt>
    <dgm:pt modelId="{1FE093C7-B255-4D23-9D9C-C165B5ECBDC0}" type="pres">
      <dgm:prSet presAssocID="{B3AA618A-58E0-4C42-968D-68878758FA63}" presName="Name0" presStyleCnt="0">
        <dgm:presLayoutVars>
          <dgm:dir/>
          <dgm:resizeHandles val="exact"/>
        </dgm:presLayoutVars>
      </dgm:prSet>
      <dgm:spPr/>
    </dgm:pt>
    <dgm:pt modelId="{3134E6B6-55B1-458C-A471-665655E8A6B3}" type="pres">
      <dgm:prSet presAssocID="{B3AA618A-58E0-4C42-968D-68878758FA63}" presName="arrow" presStyleLbl="bgShp" presStyleIdx="0" presStyleCnt="1"/>
      <dgm:spPr/>
    </dgm:pt>
    <dgm:pt modelId="{CF05FAF9-D138-48C0-95E0-737E18B964F6}" type="pres">
      <dgm:prSet presAssocID="{B3AA618A-58E0-4C42-968D-68878758FA63}" presName="points" presStyleCnt="0"/>
      <dgm:spPr/>
    </dgm:pt>
    <dgm:pt modelId="{18BFF47E-397B-410C-A655-4C7D4FA0677E}" type="pres">
      <dgm:prSet presAssocID="{3BA2F79F-3850-4E90-AD02-9DADD96E5B8B}" presName="compositeA" presStyleCnt="0"/>
      <dgm:spPr/>
    </dgm:pt>
    <dgm:pt modelId="{150AB77B-B06D-4C27-A9A9-138CD1B9145E}" type="pres">
      <dgm:prSet presAssocID="{3BA2F79F-3850-4E90-AD02-9DADD96E5B8B}" presName="textA" presStyleLbl="revTx" presStyleIdx="0" presStyleCnt="5">
        <dgm:presLayoutVars>
          <dgm:bulletEnabled val="1"/>
        </dgm:presLayoutVars>
      </dgm:prSet>
      <dgm:spPr/>
      <dgm:t>
        <a:bodyPr/>
        <a:lstStyle/>
        <a:p>
          <a:pPr rtl="1"/>
          <a:endParaRPr lang="ar-EG"/>
        </a:p>
      </dgm:t>
    </dgm:pt>
    <dgm:pt modelId="{2848F255-BDA3-4818-8A31-32FF7904E2D8}" type="pres">
      <dgm:prSet presAssocID="{3BA2F79F-3850-4E90-AD02-9DADD96E5B8B}" presName="circleA" presStyleLbl="node1" presStyleIdx="0" presStyleCnt="5"/>
      <dgm:spPr/>
    </dgm:pt>
    <dgm:pt modelId="{3F123A02-1376-41B9-A822-26D9BE2AF4EF}" type="pres">
      <dgm:prSet presAssocID="{3BA2F79F-3850-4E90-AD02-9DADD96E5B8B}" presName="spaceA" presStyleCnt="0"/>
      <dgm:spPr/>
    </dgm:pt>
    <dgm:pt modelId="{F67AF355-E5C7-4EC6-B674-BB5C67AB787F}" type="pres">
      <dgm:prSet presAssocID="{95444DBB-7DC7-4FE8-A08D-86889B44EEEE}" presName="space" presStyleCnt="0"/>
      <dgm:spPr/>
    </dgm:pt>
    <dgm:pt modelId="{8068BFF0-1EEB-47CB-A771-A965BCBFAB92}" type="pres">
      <dgm:prSet presAssocID="{037A5AEA-ECA4-49AC-BC01-C6B020C033AD}" presName="compositeB" presStyleCnt="0"/>
      <dgm:spPr/>
    </dgm:pt>
    <dgm:pt modelId="{6934C89A-E9E1-4948-BA04-EEBCCB271286}" type="pres">
      <dgm:prSet presAssocID="{037A5AEA-ECA4-49AC-BC01-C6B020C033AD}" presName="textB" presStyleLbl="revTx" presStyleIdx="1" presStyleCnt="5">
        <dgm:presLayoutVars>
          <dgm:bulletEnabled val="1"/>
        </dgm:presLayoutVars>
      </dgm:prSet>
      <dgm:spPr/>
      <dgm:t>
        <a:bodyPr/>
        <a:lstStyle/>
        <a:p>
          <a:pPr rtl="1"/>
          <a:endParaRPr lang="ar-EG"/>
        </a:p>
      </dgm:t>
    </dgm:pt>
    <dgm:pt modelId="{CA1EFCB0-EFD8-456A-9AEC-5170D530EF94}" type="pres">
      <dgm:prSet presAssocID="{037A5AEA-ECA4-49AC-BC01-C6B020C033AD}" presName="circleB" presStyleLbl="node1" presStyleIdx="1" presStyleCnt="5"/>
      <dgm:spPr/>
    </dgm:pt>
    <dgm:pt modelId="{4218BD52-B4EF-464D-B927-51112A35EF03}" type="pres">
      <dgm:prSet presAssocID="{037A5AEA-ECA4-49AC-BC01-C6B020C033AD}" presName="spaceB" presStyleCnt="0"/>
      <dgm:spPr/>
    </dgm:pt>
    <dgm:pt modelId="{21627E3D-A1D0-4723-90F1-AD45A2D53B39}" type="pres">
      <dgm:prSet presAssocID="{FDE9314C-400E-4AFA-AD50-FF13FE97FFB6}" presName="space" presStyleCnt="0"/>
      <dgm:spPr/>
    </dgm:pt>
    <dgm:pt modelId="{2FDA75B1-3CDB-4FDE-97B8-8C3335C796F4}" type="pres">
      <dgm:prSet presAssocID="{035A07AE-76E2-4C41-9DA4-2FDFAC916AF0}" presName="compositeA" presStyleCnt="0"/>
      <dgm:spPr/>
    </dgm:pt>
    <dgm:pt modelId="{879E56BC-E67A-4CE9-A979-ED9640871474}" type="pres">
      <dgm:prSet presAssocID="{035A07AE-76E2-4C41-9DA4-2FDFAC916AF0}" presName="textA" presStyleLbl="revTx" presStyleIdx="2" presStyleCnt="5">
        <dgm:presLayoutVars>
          <dgm:bulletEnabled val="1"/>
        </dgm:presLayoutVars>
      </dgm:prSet>
      <dgm:spPr/>
      <dgm:t>
        <a:bodyPr/>
        <a:lstStyle/>
        <a:p>
          <a:pPr rtl="1"/>
          <a:endParaRPr lang="ar-EG"/>
        </a:p>
      </dgm:t>
    </dgm:pt>
    <dgm:pt modelId="{FB7D00EA-A703-4AA6-8879-6513D8CBD583}" type="pres">
      <dgm:prSet presAssocID="{035A07AE-76E2-4C41-9DA4-2FDFAC916AF0}" presName="circleA" presStyleLbl="node1" presStyleIdx="2" presStyleCnt="5"/>
      <dgm:spPr/>
    </dgm:pt>
    <dgm:pt modelId="{E30B5CC8-5DD5-4CCF-BB1A-24EC9E10049D}" type="pres">
      <dgm:prSet presAssocID="{035A07AE-76E2-4C41-9DA4-2FDFAC916AF0}" presName="spaceA" presStyleCnt="0"/>
      <dgm:spPr/>
    </dgm:pt>
    <dgm:pt modelId="{3272EFE1-E185-41B3-84F8-DF657DEF3988}" type="pres">
      <dgm:prSet presAssocID="{4C060212-9B51-4979-9325-BFA7A508F1B8}" presName="space" presStyleCnt="0"/>
      <dgm:spPr/>
    </dgm:pt>
    <dgm:pt modelId="{3B81CA9C-1A92-479B-B0E2-C4DADD147825}" type="pres">
      <dgm:prSet presAssocID="{B5ECACB7-8EE7-4758-BB77-A7CC34AE8ED1}" presName="compositeB" presStyleCnt="0"/>
      <dgm:spPr/>
    </dgm:pt>
    <dgm:pt modelId="{D8AF826B-891C-4274-9F6A-F7A8D6ED29C2}" type="pres">
      <dgm:prSet presAssocID="{B5ECACB7-8EE7-4758-BB77-A7CC34AE8ED1}" presName="textB" presStyleLbl="revTx" presStyleIdx="3" presStyleCnt="5">
        <dgm:presLayoutVars>
          <dgm:bulletEnabled val="1"/>
        </dgm:presLayoutVars>
      </dgm:prSet>
      <dgm:spPr/>
      <dgm:t>
        <a:bodyPr/>
        <a:lstStyle/>
        <a:p>
          <a:pPr rtl="1"/>
          <a:endParaRPr lang="ar-EG"/>
        </a:p>
      </dgm:t>
    </dgm:pt>
    <dgm:pt modelId="{92F88788-BF49-4B56-9DFF-4459C4F57D89}" type="pres">
      <dgm:prSet presAssocID="{B5ECACB7-8EE7-4758-BB77-A7CC34AE8ED1}" presName="circleB" presStyleLbl="node1" presStyleIdx="3" presStyleCnt="5"/>
      <dgm:spPr/>
    </dgm:pt>
    <dgm:pt modelId="{26039EC2-D167-4867-8E2B-8FBD224641AC}" type="pres">
      <dgm:prSet presAssocID="{B5ECACB7-8EE7-4758-BB77-A7CC34AE8ED1}" presName="spaceB" presStyleCnt="0"/>
      <dgm:spPr/>
    </dgm:pt>
    <dgm:pt modelId="{7E8E8BC7-D8C5-4BA1-B769-CD3D6A126CCD}" type="pres">
      <dgm:prSet presAssocID="{7DFB994E-617F-4711-92C3-2195D8854F80}" presName="space" presStyleCnt="0"/>
      <dgm:spPr/>
    </dgm:pt>
    <dgm:pt modelId="{A01C06FD-C57F-41AE-A7FD-FE8EE2164074}" type="pres">
      <dgm:prSet presAssocID="{4131D932-FAE8-4AE0-AEA9-6D4B4A27B1F4}" presName="compositeA" presStyleCnt="0"/>
      <dgm:spPr/>
    </dgm:pt>
    <dgm:pt modelId="{E6A2337D-712A-45E8-BEDC-DC0EBBD95871}" type="pres">
      <dgm:prSet presAssocID="{4131D932-FAE8-4AE0-AEA9-6D4B4A27B1F4}" presName="textA" presStyleLbl="revTx" presStyleIdx="4" presStyleCnt="5">
        <dgm:presLayoutVars>
          <dgm:bulletEnabled val="1"/>
        </dgm:presLayoutVars>
      </dgm:prSet>
      <dgm:spPr/>
      <dgm:t>
        <a:bodyPr/>
        <a:lstStyle/>
        <a:p>
          <a:pPr rtl="1"/>
          <a:endParaRPr lang="ar-EG"/>
        </a:p>
      </dgm:t>
    </dgm:pt>
    <dgm:pt modelId="{CD36DA97-5FAA-45F5-B3D7-2D66D74C94AB}" type="pres">
      <dgm:prSet presAssocID="{4131D932-FAE8-4AE0-AEA9-6D4B4A27B1F4}" presName="circleA" presStyleLbl="node1" presStyleIdx="4" presStyleCnt="5"/>
      <dgm:spPr/>
    </dgm:pt>
    <dgm:pt modelId="{F44DF9D5-A734-4650-911D-D7627404305B}" type="pres">
      <dgm:prSet presAssocID="{4131D932-FAE8-4AE0-AEA9-6D4B4A27B1F4}" presName="spaceA" presStyleCnt="0"/>
      <dgm:spPr/>
    </dgm:pt>
  </dgm:ptLst>
  <dgm:cxnLst>
    <dgm:cxn modelId="{CEE6EE56-EFE4-4DD9-A334-EB6771B44268}" srcId="{B3AA618A-58E0-4C42-968D-68878758FA63}" destId="{035A07AE-76E2-4C41-9DA4-2FDFAC916AF0}" srcOrd="2" destOrd="0" parTransId="{45B160BE-F4A8-4D5E-9545-E37D6E5455D2}" sibTransId="{4C060212-9B51-4979-9325-BFA7A508F1B8}"/>
    <dgm:cxn modelId="{223DC09F-019E-49E9-A388-143851AE645A}" type="presOf" srcId="{4131D932-FAE8-4AE0-AEA9-6D4B4A27B1F4}" destId="{E6A2337D-712A-45E8-BEDC-DC0EBBD95871}" srcOrd="0" destOrd="0" presId="urn:microsoft.com/office/officeart/2005/8/layout/hProcess11"/>
    <dgm:cxn modelId="{D2B1E262-3F9D-4749-9954-4CF62246ABF2}" srcId="{B3AA618A-58E0-4C42-968D-68878758FA63}" destId="{3BA2F79F-3850-4E90-AD02-9DADD96E5B8B}" srcOrd="0" destOrd="0" parTransId="{57FED06E-3321-42E6-BBEF-039B744494C7}" sibTransId="{95444DBB-7DC7-4FE8-A08D-86889B44EEEE}"/>
    <dgm:cxn modelId="{AFA2B90C-182E-440A-889D-FFB37DE1D410}" srcId="{B3AA618A-58E0-4C42-968D-68878758FA63}" destId="{4131D932-FAE8-4AE0-AEA9-6D4B4A27B1F4}" srcOrd="4" destOrd="0" parTransId="{DB150D4E-9BDD-421F-A93E-5C90A3C229BA}" sibTransId="{B0DDF24E-7543-463E-8E96-82C7AD6A9857}"/>
    <dgm:cxn modelId="{06025050-5025-41C6-ADD1-92A4F9616437}" srcId="{B3AA618A-58E0-4C42-968D-68878758FA63}" destId="{037A5AEA-ECA4-49AC-BC01-C6B020C033AD}" srcOrd="1" destOrd="0" parTransId="{70CE7701-F68B-41E6-B4C9-9977221CA375}" sibTransId="{FDE9314C-400E-4AFA-AD50-FF13FE97FFB6}"/>
    <dgm:cxn modelId="{59D8B6DF-FE80-414F-99E6-158583F8B057}" srcId="{B3AA618A-58E0-4C42-968D-68878758FA63}" destId="{B5ECACB7-8EE7-4758-BB77-A7CC34AE8ED1}" srcOrd="3" destOrd="0" parTransId="{15548FE4-4308-4055-B96A-B9F1594C7CC6}" sibTransId="{7DFB994E-617F-4711-92C3-2195D8854F80}"/>
    <dgm:cxn modelId="{BCB6D590-287D-44E1-94F2-2C2AE38763FD}" type="presOf" srcId="{037A5AEA-ECA4-49AC-BC01-C6B020C033AD}" destId="{6934C89A-E9E1-4948-BA04-EEBCCB271286}" srcOrd="0" destOrd="0" presId="urn:microsoft.com/office/officeart/2005/8/layout/hProcess11"/>
    <dgm:cxn modelId="{C4D77BFF-9DD9-4AE9-94A1-A31EC157B5FC}" type="presOf" srcId="{B5ECACB7-8EE7-4758-BB77-A7CC34AE8ED1}" destId="{D8AF826B-891C-4274-9F6A-F7A8D6ED29C2}" srcOrd="0" destOrd="0" presId="urn:microsoft.com/office/officeart/2005/8/layout/hProcess11"/>
    <dgm:cxn modelId="{3B563CC3-31B7-4BE7-8C29-C8FFC910AB59}" type="presOf" srcId="{3BA2F79F-3850-4E90-AD02-9DADD96E5B8B}" destId="{150AB77B-B06D-4C27-A9A9-138CD1B9145E}" srcOrd="0" destOrd="0" presId="urn:microsoft.com/office/officeart/2005/8/layout/hProcess11"/>
    <dgm:cxn modelId="{B0BAAADD-210C-442F-922F-FD79E79EADB8}" type="presOf" srcId="{B3AA618A-58E0-4C42-968D-68878758FA63}" destId="{1FE093C7-B255-4D23-9D9C-C165B5ECBDC0}" srcOrd="0" destOrd="0" presId="urn:microsoft.com/office/officeart/2005/8/layout/hProcess11"/>
    <dgm:cxn modelId="{59852BB3-59D3-4143-B12B-BEBB437B993B}" type="presOf" srcId="{035A07AE-76E2-4C41-9DA4-2FDFAC916AF0}" destId="{879E56BC-E67A-4CE9-A979-ED9640871474}" srcOrd="0" destOrd="0" presId="urn:microsoft.com/office/officeart/2005/8/layout/hProcess11"/>
    <dgm:cxn modelId="{3C363286-2963-4C2D-9383-701A44A97E01}" type="presParOf" srcId="{1FE093C7-B255-4D23-9D9C-C165B5ECBDC0}" destId="{3134E6B6-55B1-458C-A471-665655E8A6B3}" srcOrd="0" destOrd="0" presId="urn:microsoft.com/office/officeart/2005/8/layout/hProcess11"/>
    <dgm:cxn modelId="{81B71C79-CE4E-4C3A-9B14-1786EEF74BBF}" type="presParOf" srcId="{1FE093C7-B255-4D23-9D9C-C165B5ECBDC0}" destId="{CF05FAF9-D138-48C0-95E0-737E18B964F6}" srcOrd="1" destOrd="0" presId="urn:microsoft.com/office/officeart/2005/8/layout/hProcess11"/>
    <dgm:cxn modelId="{04BFF1AF-DFB2-44B9-8D02-E616D7A6EE5C}" type="presParOf" srcId="{CF05FAF9-D138-48C0-95E0-737E18B964F6}" destId="{18BFF47E-397B-410C-A655-4C7D4FA0677E}" srcOrd="0" destOrd="0" presId="urn:microsoft.com/office/officeart/2005/8/layout/hProcess11"/>
    <dgm:cxn modelId="{1FB25D2A-475C-4E15-A95F-8C2D027EA470}" type="presParOf" srcId="{18BFF47E-397B-410C-A655-4C7D4FA0677E}" destId="{150AB77B-B06D-4C27-A9A9-138CD1B9145E}" srcOrd="0" destOrd="0" presId="urn:microsoft.com/office/officeart/2005/8/layout/hProcess11"/>
    <dgm:cxn modelId="{DF65B811-3AB7-41A3-8954-F45E417522FA}" type="presParOf" srcId="{18BFF47E-397B-410C-A655-4C7D4FA0677E}" destId="{2848F255-BDA3-4818-8A31-32FF7904E2D8}" srcOrd="1" destOrd="0" presId="urn:microsoft.com/office/officeart/2005/8/layout/hProcess11"/>
    <dgm:cxn modelId="{D8C25AAD-BBEA-4A78-BB5C-4BD192BFD940}" type="presParOf" srcId="{18BFF47E-397B-410C-A655-4C7D4FA0677E}" destId="{3F123A02-1376-41B9-A822-26D9BE2AF4EF}" srcOrd="2" destOrd="0" presId="urn:microsoft.com/office/officeart/2005/8/layout/hProcess11"/>
    <dgm:cxn modelId="{C3EBED06-35A7-4789-AE0F-2F6D40E3483A}" type="presParOf" srcId="{CF05FAF9-D138-48C0-95E0-737E18B964F6}" destId="{F67AF355-E5C7-4EC6-B674-BB5C67AB787F}" srcOrd="1" destOrd="0" presId="urn:microsoft.com/office/officeart/2005/8/layout/hProcess11"/>
    <dgm:cxn modelId="{20829C8D-E19E-449F-8265-F91B527BD3F6}" type="presParOf" srcId="{CF05FAF9-D138-48C0-95E0-737E18B964F6}" destId="{8068BFF0-1EEB-47CB-A771-A965BCBFAB92}" srcOrd="2" destOrd="0" presId="urn:microsoft.com/office/officeart/2005/8/layout/hProcess11"/>
    <dgm:cxn modelId="{B6232C8F-2987-412D-9A21-3AAE35A77DD3}" type="presParOf" srcId="{8068BFF0-1EEB-47CB-A771-A965BCBFAB92}" destId="{6934C89A-E9E1-4948-BA04-EEBCCB271286}" srcOrd="0" destOrd="0" presId="urn:microsoft.com/office/officeart/2005/8/layout/hProcess11"/>
    <dgm:cxn modelId="{DC92F3B8-73DF-4380-9A0B-7B9E7196295C}" type="presParOf" srcId="{8068BFF0-1EEB-47CB-A771-A965BCBFAB92}" destId="{CA1EFCB0-EFD8-456A-9AEC-5170D530EF94}" srcOrd="1" destOrd="0" presId="urn:microsoft.com/office/officeart/2005/8/layout/hProcess11"/>
    <dgm:cxn modelId="{5108EA08-853E-4958-A66B-70EC8BA754C5}" type="presParOf" srcId="{8068BFF0-1EEB-47CB-A771-A965BCBFAB92}" destId="{4218BD52-B4EF-464D-B927-51112A35EF03}" srcOrd="2" destOrd="0" presId="urn:microsoft.com/office/officeart/2005/8/layout/hProcess11"/>
    <dgm:cxn modelId="{84ED0C88-BC44-4886-8F8D-43DC460AFA15}" type="presParOf" srcId="{CF05FAF9-D138-48C0-95E0-737E18B964F6}" destId="{21627E3D-A1D0-4723-90F1-AD45A2D53B39}" srcOrd="3" destOrd="0" presId="urn:microsoft.com/office/officeart/2005/8/layout/hProcess11"/>
    <dgm:cxn modelId="{119A7EFD-FF43-4282-A568-6F39111A02E2}" type="presParOf" srcId="{CF05FAF9-D138-48C0-95E0-737E18B964F6}" destId="{2FDA75B1-3CDB-4FDE-97B8-8C3335C796F4}" srcOrd="4" destOrd="0" presId="urn:microsoft.com/office/officeart/2005/8/layout/hProcess11"/>
    <dgm:cxn modelId="{6AD40663-F6EE-43F7-B0A7-33D1331D4BD6}" type="presParOf" srcId="{2FDA75B1-3CDB-4FDE-97B8-8C3335C796F4}" destId="{879E56BC-E67A-4CE9-A979-ED9640871474}" srcOrd="0" destOrd="0" presId="urn:microsoft.com/office/officeart/2005/8/layout/hProcess11"/>
    <dgm:cxn modelId="{259EB560-166F-4AA4-AF43-D481A6913B25}" type="presParOf" srcId="{2FDA75B1-3CDB-4FDE-97B8-8C3335C796F4}" destId="{FB7D00EA-A703-4AA6-8879-6513D8CBD583}" srcOrd="1" destOrd="0" presId="urn:microsoft.com/office/officeart/2005/8/layout/hProcess11"/>
    <dgm:cxn modelId="{0D952DA6-01BC-4E59-8900-AD0A757AFE12}" type="presParOf" srcId="{2FDA75B1-3CDB-4FDE-97B8-8C3335C796F4}" destId="{E30B5CC8-5DD5-4CCF-BB1A-24EC9E10049D}" srcOrd="2" destOrd="0" presId="urn:microsoft.com/office/officeart/2005/8/layout/hProcess11"/>
    <dgm:cxn modelId="{5CF0D15A-7367-474C-81A1-35F3226E8D54}" type="presParOf" srcId="{CF05FAF9-D138-48C0-95E0-737E18B964F6}" destId="{3272EFE1-E185-41B3-84F8-DF657DEF3988}" srcOrd="5" destOrd="0" presId="urn:microsoft.com/office/officeart/2005/8/layout/hProcess11"/>
    <dgm:cxn modelId="{6D9B8208-1160-4E42-A534-0FB9DE98EF1B}" type="presParOf" srcId="{CF05FAF9-D138-48C0-95E0-737E18B964F6}" destId="{3B81CA9C-1A92-479B-B0E2-C4DADD147825}" srcOrd="6" destOrd="0" presId="urn:microsoft.com/office/officeart/2005/8/layout/hProcess11"/>
    <dgm:cxn modelId="{156E1024-15C1-4590-8227-DEB99B9E4FCF}" type="presParOf" srcId="{3B81CA9C-1A92-479B-B0E2-C4DADD147825}" destId="{D8AF826B-891C-4274-9F6A-F7A8D6ED29C2}" srcOrd="0" destOrd="0" presId="urn:microsoft.com/office/officeart/2005/8/layout/hProcess11"/>
    <dgm:cxn modelId="{10F2FB3E-69B2-40F6-90A5-228A788B183D}" type="presParOf" srcId="{3B81CA9C-1A92-479B-B0E2-C4DADD147825}" destId="{92F88788-BF49-4B56-9DFF-4459C4F57D89}" srcOrd="1" destOrd="0" presId="urn:microsoft.com/office/officeart/2005/8/layout/hProcess11"/>
    <dgm:cxn modelId="{ADB3B1BD-7A77-4C6C-88E9-869D7BCE48A2}" type="presParOf" srcId="{3B81CA9C-1A92-479B-B0E2-C4DADD147825}" destId="{26039EC2-D167-4867-8E2B-8FBD224641AC}" srcOrd="2" destOrd="0" presId="urn:microsoft.com/office/officeart/2005/8/layout/hProcess11"/>
    <dgm:cxn modelId="{A6CF5572-0F76-41EC-B6FB-523FC338595B}" type="presParOf" srcId="{CF05FAF9-D138-48C0-95E0-737E18B964F6}" destId="{7E8E8BC7-D8C5-4BA1-B769-CD3D6A126CCD}" srcOrd="7" destOrd="0" presId="urn:microsoft.com/office/officeart/2005/8/layout/hProcess11"/>
    <dgm:cxn modelId="{FAFC876C-71BB-4AFA-B881-605E9C051C82}" type="presParOf" srcId="{CF05FAF9-D138-48C0-95E0-737E18B964F6}" destId="{A01C06FD-C57F-41AE-A7FD-FE8EE2164074}" srcOrd="8" destOrd="0" presId="urn:microsoft.com/office/officeart/2005/8/layout/hProcess11"/>
    <dgm:cxn modelId="{47DECC30-5D92-4706-8B1E-A95BF151FF58}" type="presParOf" srcId="{A01C06FD-C57F-41AE-A7FD-FE8EE2164074}" destId="{E6A2337D-712A-45E8-BEDC-DC0EBBD95871}" srcOrd="0" destOrd="0" presId="urn:microsoft.com/office/officeart/2005/8/layout/hProcess11"/>
    <dgm:cxn modelId="{F2FD7D70-4296-406F-87E5-7E2BEB80367F}" type="presParOf" srcId="{A01C06FD-C57F-41AE-A7FD-FE8EE2164074}" destId="{CD36DA97-5FAA-45F5-B3D7-2D66D74C94AB}" srcOrd="1" destOrd="0" presId="urn:microsoft.com/office/officeart/2005/8/layout/hProcess11"/>
    <dgm:cxn modelId="{899C8830-ECE6-4D85-B938-F3C06A5D38C6}" type="presParOf" srcId="{A01C06FD-C57F-41AE-A7FD-FE8EE2164074}" destId="{F44DF9D5-A734-4650-911D-D7627404305B}"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EE9504-74F1-450A-A56E-3300F546C410}" type="doc">
      <dgm:prSet loTypeId="urn:microsoft.com/office/officeart/2005/8/layout/hProcess9" loCatId="process" qsTypeId="urn:microsoft.com/office/officeart/2005/8/quickstyle/3d1" qsCatId="3D" csTypeId="urn:microsoft.com/office/officeart/2005/8/colors/accent1_2" csCatId="accent1" phldr="1"/>
      <dgm:spPr/>
    </dgm:pt>
    <dgm:pt modelId="{4451F099-8270-436C-82B5-388FC1050E26}">
      <dgm:prSet phldrT="[Text]"/>
      <dgm:spPr/>
      <dgm:t>
        <a:bodyPr/>
        <a:lstStyle/>
        <a:p>
          <a:pPr rtl="1"/>
          <a:r>
            <a:rPr lang="en-GB" dirty="0" smtClean="0"/>
            <a:t>Waste and by-products </a:t>
          </a:r>
          <a:endParaRPr lang="ar-EG" dirty="0"/>
        </a:p>
      </dgm:t>
    </dgm:pt>
    <dgm:pt modelId="{8A8E7150-B7A7-4C61-A0F9-0C40FC0062CF}" type="parTrans" cxnId="{F0FE0AA7-6D57-4CB8-9802-AFA49DB5A66A}">
      <dgm:prSet/>
      <dgm:spPr/>
      <dgm:t>
        <a:bodyPr/>
        <a:lstStyle/>
        <a:p>
          <a:pPr rtl="1"/>
          <a:endParaRPr lang="ar-EG"/>
        </a:p>
      </dgm:t>
    </dgm:pt>
    <dgm:pt modelId="{BDFAFB15-A0F0-4073-B0FF-327F700B599B}" type="sibTrans" cxnId="{F0FE0AA7-6D57-4CB8-9802-AFA49DB5A66A}">
      <dgm:prSet/>
      <dgm:spPr/>
      <dgm:t>
        <a:bodyPr/>
        <a:lstStyle/>
        <a:p>
          <a:pPr rtl="1"/>
          <a:endParaRPr lang="ar-EG"/>
        </a:p>
      </dgm:t>
    </dgm:pt>
    <dgm:pt modelId="{56868E1E-846B-4A8D-B1B6-760078A0472E}">
      <dgm:prSet phldrT="[Text]"/>
      <dgm:spPr/>
      <dgm:t>
        <a:bodyPr/>
        <a:lstStyle/>
        <a:p>
          <a:pPr rtl="1"/>
          <a:r>
            <a:rPr lang="en-GB" dirty="0" smtClean="0"/>
            <a:t>Fertilizer</a:t>
          </a:r>
          <a:endParaRPr lang="ar-EG" dirty="0"/>
        </a:p>
      </dgm:t>
    </dgm:pt>
    <dgm:pt modelId="{F1584F2C-2256-4A11-A7F9-C8961B0AEE6D}" type="parTrans" cxnId="{E33CADE3-BACC-41EB-A439-54C1811A7AB6}">
      <dgm:prSet/>
      <dgm:spPr/>
      <dgm:t>
        <a:bodyPr/>
        <a:lstStyle/>
        <a:p>
          <a:pPr rtl="1"/>
          <a:endParaRPr lang="ar-EG"/>
        </a:p>
      </dgm:t>
    </dgm:pt>
    <dgm:pt modelId="{27F53E90-1564-49DC-BE23-A9E2C960471D}" type="sibTrans" cxnId="{E33CADE3-BACC-41EB-A439-54C1811A7AB6}">
      <dgm:prSet/>
      <dgm:spPr/>
      <dgm:t>
        <a:bodyPr/>
        <a:lstStyle/>
        <a:p>
          <a:pPr rtl="1"/>
          <a:endParaRPr lang="ar-EG"/>
        </a:p>
      </dgm:t>
    </dgm:pt>
    <dgm:pt modelId="{1C024726-AEF6-447A-BA36-B0522F3A2709}">
      <dgm:prSet phldrT="[Text]"/>
      <dgm:spPr/>
      <dgm:t>
        <a:bodyPr/>
        <a:lstStyle/>
        <a:p>
          <a:pPr rtl="1"/>
          <a:r>
            <a:rPr lang="en-GB" dirty="0" smtClean="0"/>
            <a:t>Animal feed</a:t>
          </a:r>
          <a:endParaRPr lang="ar-EG" dirty="0"/>
        </a:p>
      </dgm:t>
    </dgm:pt>
    <dgm:pt modelId="{2FB52018-AC9F-485A-9FC2-6830F6D8FC1B}" type="parTrans" cxnId="{04315D0D-6BEA-4A78-A68B-29F35D729E26}">
      <dgm:prSet/>
      <dgm:spPr/>
      <dgm:t>
        <a:bodyPr/>
        <a:lstStyle/>
        <a:p>
          <a:pPr rtl="1"/>
          <a:endParaRPr lang="ar-EG"/>
        </a:p>
      </dgm:t>
    </dgm:pt>
    <dgm:pt modelId="{F57070C8-8787-4942-9AC3-4C05CD5F2287}" type="sibTrans" cxnId="{04315D0D-6BEA-4A78-A68B-29F35D729E26}">
      <dgm:prSet/>
      <dgm:spPr/>
      <dgm:t>
        <a:bodyPr/>
        <a:lstStyle/>
        <a:p>
          <a:pPr rtl="1"/>
          <a:endParaRPr lang="ar-EG"/>
        </a:p>
      </dgm:t>
    </dgm:pt>
    <dgm:pt modelId="{1F38C52A-2BEA-4654-B13A-94792DC063AB}">
      <dgm:prSet phldrT="[Text]"/>
      <dgm:spPr/>
      <dgm:t>
        <a:bodyPr/>
        <a:lstStyle/>
        <a:p>
          <a:pPr rtl="1"/>
          <a:r>
            <a:rPr lang="en-US" dirty="0" smtClean="0"/>
            <a:t>Fish Meals</a:t>
          </a:r>
          <a:endParaRPr lang="ar-EG" dirty="0"/>
        </a:p>
      </dgm:t>
    </dgm:pt>
    <dgm:pt modelId="{EE4D4DF9-46E0-4808-8306-01D298103A48}" type="parTrans" cxnId="{34F1A54C-C8F5-44CF-961C-F44F55BE26CF}">
      <dgm:prSet/>
      <dgm:spPr/>
      <dgm:t>
        <a:bodyPr/>
        <a:lstStyle/>
        <a:p>
          <a:pPr rtl="1"/>
          <a:endParaRPr lang="ar-EG"/>
        </a:p>
      </dgm:t>
    </dgm:pt>
    <dgm:pt modelId="{47A8AD58-74B0-4CC1-8C50-2BC0486E526B}" type="sibTrans" cxnId="{34F1A54C-C8F5-44CF-961C-F44F55BE26CF}">
      <dgm:prSet/>
      <dgm:spPr/>
      <dgm:t>
        <a:bodyPr/>
        <a:lstStyle/>
        <a:p>
          <a:pPr rtl="1"/>
          <a:endParaRPr lang="ar-EG"/>
        </a:p>
      </dgm:t>
    </dgm:pt>
    <dgm:pt modelId="{91A464E9-A557-4715-B5D8-1A7C63F61B2D}">
      <dgm:prSet phldrT="[Text]"/>
      <dgm:spPr/>
      <dgm:t>
        <a:bodyPr/>
        <a:lstStyle/>
        <a:p>
          <a:pPr rtl="1"/>
          <a:r>
            <a:rPr lang="en-US" dirty="0" smtClean="0"/>
            <a:t>Dried Fish Bone</a:t>
          </a:r>
          <a:endParaRPr lang="ar-EG" dirty="0"/>
        </a:p>
      </dgm:t>
    </dgm:pt>
    <dgm:pt modelId="{3929871A-3464-49FE-8B64-F373F87D8877}" type="parTrans" cxnId="{3227F055-BBD0-4B18-A66E-3D8223222D3A}">
      <dgm:prSet/>
      <dgm:spPr/>
      <dgm:t>
        <a:bodyPr/>
        <a:lstStyle/>
        <a:p>
          <a:pPr rtl="1"/>
          <a:endParaRPr lang="ar-EG"/>
        </a:p>
      </dgm:t>
    </dgm:pt>
    <dgm:pt modelId="{D30CE2FD-293B-48C6-8C3D-E255E0A19F3C}" type="sibTrans" cxnId="{3227F055-BBD0-4B18-A66E-3D8223222D3A}">
      <dgm:prSet/>
      <dgm:spPr/>
      <dgm:t>
        <a:bodyPr/>
        <a:lstStyle/>
        <a:p>
          <a:pPr rtl="1"/>
          <a:endParaRPr lang="ar-EG"/>
        </a:p>
      </dgm:t>
    </dgm:pt>
    <dgm:pt modelId="{1E1DBF29-6A57-4917-AC1F-96B810BBC9BE}">
      <dgm:prSet phldrT="[Text]"/>
      <dgm:spPr/>
      <dgm:t>
        <a:bodyPr/>
        <a:lstStyle/>
        <a:p>
          <a:pPr rtl="1"/>
          <a:r>
            <a:rPr lang="en-US" dirty="0" smtClean="0"/>
            <a:t>Fish Skin Leathers</a:t>
          </a:r>
          <a:endParaRPr lang="ar-EG" dirty="0"/>
        </a:p>
      </dgm:t>
    </dgm:pt>
    <dgm:pt modelId="{980D184A-C181-46F3-82B8-4879C4E9B75A}" type="parTrans" cxnId="{5116AE0F-900C-4491-850B-77DF90BF3882}">
      <dgm:prSet/>
      <dgm:spPr/>
      <dgm:t>
        <a:bodyPr/>
        <a:lstStyle/>
        <a:p>
          <a:pPr rtl="1"/>
          <a:endParaRPr lang="ar-EG"/>
        </a:p>
      </dgm:t>
    </dgm:pt>
    <dgm:pt modelId="{76E7E9D6-E87A-43DC-9D52-7A496F5E2785}" type="sibTrans" cxnId="{5116AE0F-900C-4491-850B-77DF90BF3882}">
      <dgm:prSet/>
      <dgm:spPr/>
      <dgm:t>
        <a:bodyPr/>
        <a:lstStyle/>
        <a:p>
          <a:pPr rtl="1"/>
          <a:endParaRPr lang="ar-EG"/>
        </a:p>
      </dgm:t>
    </dgm:pt>
    <dgm:pt modelId="{DC316CC5-6B67-4658-9E2F-E6BAB3382252}">
      <dgm:prSet phldrT="[Text]"/>
      <dgm:spPr/>
      <dgm:t>
        <a:bodyPr/>
        <a:lstStyle/>
        <a:p>
          <a:pPr rtl="1"/>
          <a:r>
            <a:rPr lang="en-US" dirty="0" smtClean="0"/>
            <a:t>Fish Oil</a:t>
          </a:r>
          <a:endParaRPr lang="ar-EG" dirty="0"/>
        </a:p>
      </dgm:t>
    </dgm:pt>
    <dgm:pt modelId="{0E0CCBF1-FF3E-4828-A060-CD9CC15B5036}" type="parTrans" cxnId="{C631D5D4-D848-4FE0-92BA-38922C597512}">
      <dgm:prSet/>
      <dgm:spPr/>
      <dgm:t>
        <a:bodyPr/>
        <a:lstStyle/>
        <a:p>
          <a:pPr rtl="1"/>
          <a:endParaRPr lang="ar-EG"/>
        </a:p>
      </dgm:t>
    </dgm:pt>
    <dgm:pt modelId="{308779B4-8A5E-46D6-B1EF-55A99D0D3EE1}" type="sibTrans" cxnId="{C631D5D4-D848-4FE0-92BA-38922C597512}">
      <dgm:prSet/>
      <dgm:spPr/>
      <dgm:t>
        <a:bodyPr/>
        <a:lstStyle/>
        <a:p>
          <a:pPr rtl="1"/>
          <a:endParaRPr lang="ar-EG"/>
        </a:p>
      </dgm:t>
    </dgm:pt>
    <dgm:pt modelId="{36EE5060-0F0C-40FC-AC67-4E254C94BAA1}">
      <dgm:prSet phldrT="[Text]"/>
      <dgm:spPr/>
      <dgm:t>
        <a:bodyPr/>
        <a:lstStyle/>
        <a:p>
          <a:pPr rtl="1"/>
          <a:r>
            <a:rPr lang="en-US" smtClean="0"/>
            <a:t>Fish Oil to Biodiesel</a:t>
          </a:r>
          <a:endParaRPr lang="ar-EG" dirty="0"/>
        </a:p>
      </dgm:t>
    </dgm:pt>
    <dgm:pt modelId="{9A311794-E578-4C03-8636-A2C22E49C46D}" type="parTrans" cxnId="{BE158F55-437F-4EB7-8F33-F4E32B38CB0E}">
      <dgm:prSet/>
      <dgm:spPr/>
      <dgm:t>
        <a:bodyPr/>
        <a:lstStyle/>
        <a:p>
          <a:pPr rtl="1"/>
          <a:endParaRPr lang="ar-EG"/>
        </a:p>
      </dgm:t>
    </dgm:pt>
    <dgm:pt modelId="{103363B8-DAFA-4AA6-8333-D0B620155A70}" type="sibTrans" cxnId="{BE158F55-437F-4EB7-8F33-F4E32B38CB0E}">
      <dgm:prSet/>
      <dgm:spPr/>
      <dgm:t>
        <a:bodyPr/>
        <a:lstStyle/>
        <a:p>
          <a:pPr rtl="1"/>
          <a:endParaRPr lang="ar-EG"/>
        </a:p>
      </dgm:t>
    </dgm:pt>
    <dgm:pt modelId="{AB277319-E823-4B47-A0CE-86152D5DA9D7}" type="pres">
      <dgm:prSet presAssocID="{0EEE9504-74F1-450A-A56E-3300F546C410}" presName="CompostProcess" presStyleCnt="0">
        <dgm:presLayoutVars>
          <dgm:dir/>
          <dgm:resizeHandles val="exact"/>
        </dgm:presLayoutVars>
      </dgm:prSet>
      <dgm:spPr/>
    </dgm:pt>
    <dgm:pt modelId="{E0ACADE2-D2CF-44EF-BB1C-99414C9CBE4C}" type="pres">
      <dgm:prSet presAssocID="{0EEE9504-74F1-450A-A56E-3300F546C410}" presName="arrow" presStyleLbl="bgShp" presStyleIdx="0" presStyleCnt="1"/>
      <dgm:spPr/>
    </dgm:pt>
    <dgm:pt modelId="{D3BC07EB-FD8C-4193-8D55-AB409D6ADDB3}" type="pres">
      <dgm:prSet presAssocID="{0EEE9504-74F1-450A-A56E-3300F546C410}" presName="linearProcess" presStyleCnt="0"/>
      <dgm:spPr/>
    </dgm:pt>
    <dgm:pt modelId="{0FD9E75D-696A-4741-8670-AEF8442B0F69}" type="pres">
      <dgm:prSet presAssocID="{4451F099-8270-436C-82B5-388FC1050E26}" presName="textNode" presStyleLbl="node1" presStyleIdx="0" presStyleCnt="8">
        <dgm:presLayoutVars>
          <dgm:bulletEnabled val="1"/>
        </dgm:presLayoutVars>
      </dgm:prSet>
      <dgm:spPr/>
      <dgm:t>
        <a:bodyPr/>
        <a:lstStyle/>
        <a:p>
          <a:pPr rtl="1"/>
          <a:endParaRPr lang="ar-EG"/>
        </a:p>
      </dgm:t>
    </dgm:pt>
    <dgm:pt modelId="{B107F590-FD7C-4CE5-9FE7-B785459BB087}" type="pres">
      <dgm:prSet presAssocID="{BDFAFB15-A0F0-4073-B0FF-327F700B599B}" presName="sibTrans" presStyleCnt="0"/>
      <dgm:spPr/>
    </dgm:pt>
    <dgm:pt modelId="{314F54F5-0028-4B99-A7C1-5405943D6939}" type="pres">
      <dgm:prSet presAssocID="{56868E1E-846B-4A8D-B1B6-760078A0472E}" presName="textNode" presStyleLbl="node1" presStyleIdx="1" presStyleCnt="8">
        <dgm:presLayoutVars>
          <dgm:bulletEnabled val="1"/>
        </dgm:presLayoutVars>
      </dgm:prSet>
      <dgm:spPr/>
      <dgm:t>
        <a:bodyPr/>
        <a:lstStyle/>
        <a:p>
          <a:pPr rtl="1"/>
          <a:endParaRPr lang="ar-EG"/>
        </a:p>
      </dgm:t>
    </dgm:pt>
    <dgm:pt modelId="{FF4B5B9C-0AFC-497B-B504-AA33DC37C49A}" type="pres">
      <dgm:prSet presAssocID="{27F53E90-1564-49DC-BE23-A9E2C960471D}" presName="sibTrans" presStyleCnt="0"/>
      <dgm:spPr/>
    </dgm:pt>
    <dgm:pt modelId="{BE4D6B80-F456-428B-B038-899EF1EC3C41}" type="pres">
      <dgm:prSet presAssocID="{1C024726-AEF6-447A-BA36-B0522F3A2709}" presName="textNode" presStyleLbl="node1" presStyleIdx="2" presStyleCnt="8">
        <dgm:presLayoutVars>
          <dgm:bulletEnabled val="1"/>
        </dgm:presLayoutVars>
      </dgm:prSet>
      <dgm:spPr/>
      <dgm:t>
        <a:bodyPr/>
        <a:lstStyle/>
        <a:p>
          <a:pPr rtl="1"/>
          <a:endParaRPr lang="ar-EG"/>
        </a:p>
      </dgm:t>
    </dgm:pt>
    <dgm:pt modelId="{12BBC71B-47EC-481F-9C41-850EF2D24ED1}" type="pres">
      <dgm:prSet presAssocID="{F57070C8-8787-4942-9AC3-4C05CD5F2287}" presName="sibTrans" presStyleCnt="0"/>
      <dgm:spPr/>
    </dgm:pt>
    <dgm:pt modelId="{1D857661-54F7-49FD-897A-7518E48F8728}" type="pres">
      <dgm:prSet presAssocID="{1F38C52A-2BEA-4654-B13A-94792DC063AB}" presName="textNode" presStyleLbl="node1" presStyleIdx="3" presStyleCnt="8">
        <dgm:presLayoutVars>
          <dgm:bulletEnabled val="1"/>
        </dgm:presLayoutVars>
      </dgm:prSet>
      <dgm:spPr/>
      <dgm:t>
        <a:bodyPr/>
        <a:lstStyle/>
        <a:p>
          <a:pPr rtl="1"/>
          <a:endParaRPr lang="ar-EG"/>
        </a:p>
      </dgm:t>
    </dgm:pt>
    <dgm:pt modelId="{19BA3D22-9812-448D-922E-E32134BE3024}" type="pres">
      <dgm:prSet presAssocID="{47A8AD58-74B0-4CC1-8C50-2BC0486E526B}" presName="sibTrans" presStyleCnt="0"/>
      <dgm:spPr/>
    </dgm:pt>
    <dgm:pt modelId="{4CDBAE21-BB67-448A-9AED-2F78D1ED7AFA}" type="pres">
      <dgm:prSet presAssocID="{91A464E9-A557-4715-B5D8-1A7C63F61B2D}" presName="textNode" presStyleLbl="node1" presStyleIdx="4" presStyleCnt="8">
        <dgm:presLayoutVars>
          <dgm:bulletEnabled val="1"/>
        </dgm:presLayoutVars>
      </dgm:prSet>
      <dgm:spPr/>
      <dgm:t>
        <a:bodyPr/>
        <a:lstStyle/>
        <a:p>
          <a:pPr rtl="1"/>
          <a:endParaRPr lang="ar-EG"/>
        </a:p>
      </dgm:t>
    </dgm:pt>
    <dgm:pt modelId="{4363443C-C027-47E8-9398-698AF325DEDF}" type="pres">
      <dgm:prSet presAssocID="{D30CE2FD-293B-48C6-8C3D-E255E0A19F3C}" presName="sibTrans" presStyleCnt="0"/>
      <dgm:spPr/>
    </dgm:pt>
    <dgm:pt modelId="{47809622-ADF3-483B-AC4B-3A794ED283B2}" type="pres">
      <dgm:prSet presAssocID="{1E1DBF29-6A57-4917-AC1F-96B810BBC9BE}" presName="textNode" presStyleLbl="node1" presStyleIdx="5" presStyleCnt="8">
        <dgm:presLayoutVars>
          <dgm:bulletEnabled val="1"/>
        </dgm:presLayoutVars>
      </dgm:prSet>
      <dgm:spPr/>
      <dgm:t>
        <a:bodyPr/>
        <a:lstStyle/>
        <a:p>
          <a:pPr rtl="1"/>
          <a:endParaRPr lang="ar-EG"/>
        </a:p>
      </dgm:t>
    </dgm:pt>
    <dgm:pt modelId="{A5EADACE-A48F-40AF-83FE-2F178022FE50}" type="pres">
      <dgm:prSet presAssocID="{76E7E9D6-E87A-43DC-9D52-7A496F5E2785}" presName="sibTrans" presStyleCnt="0"/>
      <dgm:spPr/>
    </dgm:pt>
    <dgm:pt modelId="{4CC57572-ECBE-41C0-8081-B5868F03DF52}" type="pres">
      <dgm:prSet presAssocID="{DC316CC5-6B67-4658-9E2F-E6BAB3382252}" presName="textNode" presStyleLbl="node1" presStyleIdx="6" presStyleCnt="8">
        <dgm:presLayoutVars>
          <dgm:bulletEnabled val="1"/>
        </dgm:presLayoutVars>
      </dgm:prSet>
      <dgm:spPr/>
      <dgm:t>
        <a:bodyPr/>
        <a:lstStyle/>
        <a:p>
          <a:pPr rtl="1"/>
          <a:endParaRPr lang="ar-EG"/>
        </a:p>
      </dgm:t>
    </dgm:pt>
    <dgm:pt modelId="{347F3189-6C0E-4D18-AA93-132A8BA2C339}" type="pres">
      <dgm:prSet presAssocID="{308779B4-8A5E-46D6-B1EF-55A99D0D3EE1}" presName="sibTrans" presStyleCnt="0"/>
      <dgm:spPr/>
    </dgm:pt>
    <dgm:pt modelId="{0D7EE283-C1F0-4854-93A8-F06D48D8271A}" type="pres">
      <dgm:prSet presAssocID="{36EE5060-0F0C-40FC-AC67-4E254C94BAA1}" presName="textNode" presStyleLbl="node1" presStyleIdx="7" presStyleCnt="8">
        <dgm:presLayoutVars>
          <dgm:bulletEnabled val="1"/>
        </dgm:presLayoutVars>
      </dgm:prSet>
      <dgm:spPr/>
      <dgm:t>
        <a:bodyPr/>
        <a:lstStyle/>
        <a:p>
          <a:pPr rtl="1"/>
          <a:endParaRPr lang="ar-EG"/>
        </a:p>
      </dgm:t>
    </dgm:pt>
  </dgm:ptLst>
  <dgm:cxnLst>
    <dgm:cxn modelId="{FFD65848-85B6-449E-A5C6-F9364E059B12}" type="presOf" srcId="{1F38C52A-2BEA-4654-B13A-94792DC063AB}" destId="{1D857661-54F7-49FD-897A-7518E48F8728}" srcOrd="0" destOrd="0" presId="urn:microsoft.com/office/officeart/2005/8/layout/hProcess9"/>
    <dgm:cxn modelId="{3227F055-BBD0-4B18-A66E-3D8223222D3A}" srcId="{0EEE9504-74F1-450A-A56E-3300F546C410}" destId="{91A464E9-A557-4715-B5D8-1A7C63F61B2D}" srcOrd="4" destOrd="0" parTransId="{3929871A-3464-49FE-8B64-F373F87D8877}" sibTransId="{D30CE2FD-293B-48C6-8C3D-E255E0A19F3C}"/>
    <dgm:cxn modelId="{5116AE0F-900C-4491-850B-77DF90BF3882}" srcId="{0EEE9504-74F1-450A-A56E-3300F546C410}" destId="{1E1DBF29-6A57-4917-AC1F-96B810BBC9BE}" srcOrd="5" destOrd="0" parTransId="{980D184A-C181-46F3-82B8-4879C4E9B75A}" sibTransId="{76E7E9D6-E87A-43DC-9D52-7A496F5E2785}"/>
    <dgm:cxn modelId="{CAACE064-6F02-489D-9C14-28A7029E9E5B}" type="presOf" srcId="{1E1DBF29-6A57-4917-AC1F-96B810BBC9BE}" destId="{47809622-ADF3-483B-AC4B-3A794ED283B2}" srcOrd="0" destOrd="0" presId="urn:microsoft.com/office/officeart/2005/8/layout/hProcess9"/>
    <dgm:cxn modelId="{63AF73A4-72D7-436C-A661-1561B0D8112A}" type="presOf" srcId="{56868E1E-846B-4A8D-B1B6-760078A0472E}" destId="{314F54F5-0028-4B99-A7C1-5405943D6939}" srcOrd="0" destOrd="0" presId="urn:microsoft.com/office/officeart/2005/8/layout/hProcess9"/>
    <dgm:cxn modelId="{07FD496C-B36D-4AA9-ACE6-FE016CE02EA4}" type="presOf" srcId="{DC316CC5-6B67-4658-9E2F-E6BAB3382252}" destId="{4CC57572-ECBE-41C0-8081-B5868F03DF52}" srcOrd="0" destOrd="0" presId="urn:microsoft.com/office/officeart/2005/8/layout/hProcess9"/>
    <dgm:cxn modelId="{22B6A695-2F2A-43D2-8176-49544639DA70}" type="presOf" srcId="{1C024726-AEF6-447A-BA36-B0522F3A2709}" destId="{BE4D6B80-F456-428B-B038-899EF1EC3C41}" srcOrd="0" destOrd="0" presId="urn:microsoft.com/office/officeart/2005/8/layout/hProcess9"/>
    <dgm:cxn modelId="{CAA32EA8-6158-4F12-A09B-23482379CFCA}" type="presOf" srcId="{36EE5060-0F0C-40FC-AC67-4E254C94BAA1}" destId="{0D7EE283-C1F0-4854-93A8-F06D48D8271A}" srcOrd="0" destOrd="0" presId="urn:microsoft.com/office/officeart/2005/8/layout/hProcess9"/>
    <dgm:cxn modelId="{C377508D-F2F9-4CA5-9BCC-7A4083622560}" type="presOf" srcId="{4451F099-8270-436C-82B5-388FC1050E26}" destId="{0FD9E75D-696A-4741-8670-AEF8442B0F69}" srcOrd="0" destOrd="0" presId="urn:microsoft.com/office/officeart/2005/8/layout/hProcess9"/>
    <dgm:cxn modelId="{F0FE0AA7-6D57-4CB8-9802-AFA49DB5A66A}" srcId="{0EEE9504-74F1-450A-A56E-3300F546C410}" destId="{4451F099-8270-436C-82B5-388FC1050E26}" srcOrd="0" destOrd="0" parTransId="{8A8E7150-B7A7-4C61-A0F9-0C40FC0062CF}" sibTransId="{BDFAFB15-A0F0-4073-B0FF-327F700B599B}"/>
    <dgm:cxn modelId="{E33CADE3-BACC-41EB-A439-54C1811A7AB6}" srcId="{0EEE9504-74F1-450A-A56E-3300F546C410}" destId="{56868E1E-846B-4A8D-B1B6-760078A0472E}" srcOrd="1" destOrd="0" parTransId="{F1584F2C-2256-4A11-A7F9-C8961B0AEE6D}" sibTransId="{27F53E90-1564-49DC-BE23-A9E2C960471D}"/>
    <dgm:cxn modelId="{C631D5D4-D848-4FE0-92BA-38922C597512}" srcId="{0EEE9504-74F1-450A-A56E-3300F546C410}" destId="{DC316CC5-6B67-4658-9E2F-E6BAB3382252}" srcOrd="6" destOrd="0" parTransId="{0E0CCBF1-FF3E-4828-A060-CD9CC15B5036}" sibTransId="{308779B4-8A5E-46D6-B1EF-55A99D0D3EE1}"/>
    <dgm:cxn modelId="{04315D0D-6BEA-4A78-A68B-29F35D729E26}" srcId="{0EEE9504-74F1-450A-A56E-3300F546C410}" destId="{1C024726-AEF6-447A-BA36-B0522F3A2709}" srcOrd="2" destOrd="0" parTransId="{2FB52018-AC9F-485A-9FC2-6830F6D8FC1B}" sibTransId="{F57070C8-8787-4942-9AC3-4C05CD5F2287}"/>
    <dgm:cxn modelId="{F8A7D50E-77DD-4E59-A9A2-0333B9282D72}" type="presOf" srcId="{91A464E9-A557-4715-B5D8-1A7C63F61B2D}" destId="{4CDBAE21-BB67-448A-9AED-2F78D1ED7AFA}" srcOrd="0" destOrd="0" presId="urn:microsoft.com/office/officeart/2005/8/layout/hProcess9"/>
    <dgm:cxn modelId="{34F1A54C-C8F5-44CF-961C-F44F55BE26CF}" srcId="{0EEE9504-74F1-450A-A56E-3300F546C410}" destId="{1F38C52A-2BEA-4654-B13A-94792DC063AB}" srcOrd="3" destOrd="0" parTransId="{EE4D4DF9-46E0-4808-8306-01D298103A48}" sibTransId="{47A8AD58-74B0-4CC1-8C50-2BC0486E526B}"/>
    <dgm:cxn modelId="{DD979A06-F8BF-4FAE-9830-0F05ECA95CC6}" type="presOf" srcId="{0EEE9504-74F1-450A-A56E-3300F546C410}" destId="{AB277319-E823-4B47-A0CE-86152D5DA9D7}" srcOrd="0" destOrd="0" presId="urn:microsoft.com/office/officeart/2005/8/layout/hProcess9"/>
    <dgm:cxn modelId="{BE158F55-437F-4EB7-8F33-F4E32B38CB0E}" srcId="{0EEE9504-74F1-450A-A56E-3300F546C410}" destId="{36EE5060-0F0C-40FC-AC67-4E254C94BAA1}" srcOrd="7" destOrd="0" parTransId="{9A311794-E578-4C03-8636-A2C22E49C46D}" sibTransId="{103363B8-DAFA-4AA6-8333-D0B620155A70}"/>
    <dgm:cxn modelId="{4CD4A848-3B92-4A64-A7F7-3CEDF59B415D}" type="presParOf" srcId="{AB277319-E823-4B47-A0CE-86152D5DA9D7}" destId="{E0ACADE2-D2CF-44EF-BB1C-99414C9CBE4C}" srcOrd="0" destOrd="0" presId="urn:microsoft.com/office/officeart/2005/8/layout/hProcess9"/>
    <dgm:cxn modelId="{ACD9EA5F-44FF-430A-8FF8-FEB9B747FCE9}" type="presParOf" srcId="{AB277319-E823-4B47-A0CE-86152D5DA9D7}" destId="{D3BC07EB-FD8C-4193-8D55-AB409D6ADDB3}" srcOrd="1" destOrd="0" presId="urn:microsoft.com/office/officeart/2005/8/layout/hProcess9"/>
    <dgm:cxn modelId="{120B1DE0-E53E-4C9D-9CEC-F25E1FC249DC}" type="presParOf" srcId="{D3BC07EB-FD8C-4193-8D55-AB409D6ADDB3}" destId="{0FD9E75D-696A-4741-8670-AEF8442B0F69}" srcOrd="0" destOrd="0" presId="urn:microsoft.com/office/officeart/2005/8/layout/hProcess9"/>
    <dgm:cxn modelId="{E749AE8E-C15B-4F0C-9E64-C2D39F7E8DC1}" type="presParOf" srcId="{D3BC07EB-FD8C-4193-8D55-AB409D6ADDB3}" destId="{B107F590-FD7C-4CE5-9FE7-B785459BB087}" srcOrd="1" destOrd="0" presId="urn:microsoft.com/office/officeart/2005/8/layout/hProcess9"/>
    <dgm:cxn modelId="{BD96309B-F196-4CC1-969E-2260032F94D9}" type="presParOf" srcId="{D3BC07EB-FD8C-4193-8D55-AB409D6ADDB3}" destId="{314F54F5-0028-4B99-A7C1-5405943D6939}" srcOrd="2" destOrd="0" presId="urn:microsoft.com/office/officeart/2005/8/layout/hProcess9"/>
    <dgm:cxn modelId="{7331720F-E922-4953-8560-0BB29D95C339}" type="presParOf" srcId="{D3BC07EB-FD8C-4193-8D55-AB409D6ADDB3}" destId="{FF4B5B9C-0AFC-497B-B504-AA33DC37C49A}" srcOrd="3" destOrd="0" presId="urn:microsoft.com/office/officeart/2005/8/layout/hProcess9"/>
    <dgm:cxn modelId="{EDCBE5FD-1A76-46ED-B153-8D1453B914E0}" type="presParOf" srcId="{D3BC07EB-FD8C-4193-8D55-AB409D6ADDB3}" destId="{BE4D6B80-F456-428B-B038-899EF1EC3C41}" srcOrd="4" destOrd="0" presId="urn:microsoft.com/office/officeart/2005/8/layout/hProcess9"/>
    <dgm:cxn modelId="{E209CA7E-1889-475C-A8DF-CE1F0A7E1883}" type="presParOf" srcId="{D3BC07EB-FD8C-4193-8D55-AB409D6ADDB3}" destId="{12BBC71B-47EC-481F-9C41-850EF2D24ED1}" srcOrd="5" destOrd="0" presId="urn:microsoft.com/office/officeart/2005/8/layout/hProcess9"/>
    <dgm:cxn modelId="{66565399-4D48-428A-90A5-5BC52B724AD6}" type="presParOf" srcId="{D3BC07EB-FD8C-4193-8D55-AB409D6ADDB3}" destId="{1D857661-54F7-49FD-897A-7518E48F8728}" srcOrd="6" destOrd="0" presId="urn:microsoft.com/office/officeart/2005/8/layout/hProcess9"/>
    <dgm:cxn modelId="{34D8F068-E485-4E07-8358-4151A6F0A396}" type="presParOf" srcId="{D3BC07EB-FD8C-4193-8D55-AB409D6ADDB3}" destId="{19BA3D22-9812-448D-922E-E32134BE3024}" srcOrd="7" destOrd="0" presId="urn:microsoft.com/office/officeart/2005/8/layout/hProcess9"/>
    <dgm:cxn modelId="{4E3A98BE-7B34-4EE8-AA93-467807BB5A39}" type="presParOf" srcId="{D3BC07EB-FD8C-4193-8D55-AB409D6ADDB3}" destId="{4CDBAE21-BB67-448A-9AED-2F78D1ED7AFA}" srcOrd="8" destOrd="0" presId="urn:microsoft.com/office/officeart/2005/8/layout/hProcess9"/>
    <dgm:cxn modelId="{E7829B7B-990C-46AA-8D37-86A81184D0B9}" type="presParOf" srcId="{D3BC07EB-FD8C-4193-8D55-AB409D6ADDB3}" destId="{4363443C-C027-47E8-9398-698AF325DEDF}" srcOrd="9" destOrd="0" presId="urn:microsoft.com/office/officeart/2005/8/layout/hProcess9"/>
    <dgm:cxn modelId="{5185BF5C-05D3-45C2-9A07-3C1551C166B5}" type="presParOf" srcId="{D3BC07EB-FD8C-4193-8D55-AB409D6ADDB3}" destId="{47809622-ADF3-483B-AC4B-3A794ED283B2}" srcOrd="10" destOrd="0" presId="urn:microsoft.com/office/officeart/2005/8/layout/hProcess9"/>
    <dgm:cxn modelId="{6827CD92-DBA5-46D1-88A0-630ABD9CC917}" type="presParOf" srcId="{D3BC07EB-FD8C-4193-8D55-AB409D6ADDB3}" destId="{A5EADACE-A48F-40AF-83FE-2F178022FE50}" srcOrd="11" destOrd="0" presId="urn:microsoft.com/office/officeart/2005/8/layout/hProcess9"/>
    <dgm:cxn modelId="{97395736-1AD3-4E87-B6DD-040A8ED2F1A9}" type="presParOf" srcId="{D3BC07EB-FD8C-4193-8D55-AB409D6ADDB3}" destId="{4CC57572-ECBE-41C0-8081-B5868F03DF52}" srcOrd="12" destOrd="0" presId="urn:microsoft.com/office/officeart/2005/8/layout/hProcess9"/>
    <dgm:cxn modelId="{BAF2AE32-9921-4138-B753-C4392F09C8F2}" type="presParOf" srcId="{D3BC07EB-FD8C-4193-8D55-AB409D6ADDB3}" destId="{347F3189-6C0E-4D18-AA93-132A8BA2C339}" srcOrd="13" destOrd="0" presId="urn:microsoft.com/office/officeart/2005/8/layout/hProcess9"/>
    <dgm:cxn modelId="{3768C4D3-0C6B-4E79-90AB-F6CC836B151F}" type="presParOf" srcId="{D3BC07EB-FD8C-4193-8D55-AB409D6ADDB3}" destId="{0D7EE283-C1F0-4854-93A8-F06D48D8271A}" srcOrd="1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252328-2FEC-451C-9E50-2FA06CDC2B96}" type="doc">
      <dgm:prSet loTypeId="urn:microsoft.com/office/officeart/2005/8/layout/list1" loCatId="list" qsTypeId="urn:microsoft.com/office/officeart/2005/8/quickstyle/simple1" qsCatId="simple" csTypeId="urn:microsoft.com/office/officeart/2005/8/colors/accent1_2" csCatId="accent1" phldr="1"/>
      <dgm:spPr/>
      <dgm:t>
        <a:bodyPr/>
        <a:lstStyle/>
        <a:p>
          <a:pPr rtl="1"/>
          <a:endParaRPr lang="ar-EG"/>
        </a:p>
      </dgm:t>
    </dgm:pt>
    <dgm:pt modelId="{53DD882E-F831-44EF-B130-29BFBC82311B}">
      <dgm:prSet phldrT="[Text]" custT="1"/>
      <dgm:spPr/>
      <dgm:t>
        <a:bodyPr/>
        <a:lstStyle/>
        <a:p>
          <a:pPr rtl="0"/>
          <a:r>
            <a:rPr lang="en-US" sz="1600" b="1" dirty="0" smtClean="0"/>
            <a:t>Fish Oil Benefits</a:t>
          </a:r>
          <a:endParaRPr lang="ar-EG" sz="1600" dirty="0"/>
        </a:p>
      </dgm:t>
    </dgm:pt>
    <dgm:pt modelId="{D291924C-41C8-4067-802B-C193DC6E9146}" type="parTrans" cxnId="{46D3BD4F-4287-4299-89FF-55099AF547DF}">
      <dgm:prSet/>
      <dgm:spPr/>
      <dgm:t>
        <a:bodyPr/>
        <a:lstStyle/>
        <a:p>
          <a:pPr rtl="1"/>
          <a:endParaRPr lang="ar-EG" sz="1600"/>
        </a:p>
      </dgm:t>
    </dgm:pt>
    <dgm:pt modelId="{C422A1D4-BDD0-4EF4-84D8-6CDABE9CB82E}" type="sibTrans" cxnId="{46D3BD4F-4287-4299-89FF-55099AF547DF}">
      <dgm:prSet/>
      <dgm:spPr/>
      <dgm:t>
        <a:bodyPr/>
        <a:lstStyle/>
        <a:p>
          <a:pPr rtl="1"/>
          <a:endParaRPr lang="ar-EG" sz="1600"/>
        </a:p>
      </dgm:t>
    </dgm:pt>
    <dgm:pt modelId="{49C49FEF-7571-453A-A4CB-23740A0652D7}">
      <dgm:prSet phldrT="[Text]" custT="1"/>
      <dgm:spPr/>
      <dgm:t>
        <a:bodyPr/>
        <a:lstStyle/>
        <a:p>
          <a:pPr rtl="1"/>
          <a:r>
            <a:rPr lang="en-US" sz="1600" b="1" dirty="0" smtClean="0"/>
            <a:t>Protection from Stroke and Heart Attack</a:t>
          </a:r>
          <a:endParaRPr lang="ar-EG" sz="1600" dirty="0"/>
        </a:p>
      </dgm:t>
    </dgm:pt>
    <dgm:pt modelId="{5E30E646-4B2D-413F-B00F-C8EE93CB408B}" type="parTrans" cxnId="{8C3EB34B-FE4B-4621-8B48-C71CF1135A78}">
      <dgm:prSet/>
      <dgm:spPr/>
      <dgm:t>
        <a:bodyPr/>
        <a:lstStyle/>
        <a:p>
          <a:pPr rtl="1"/>
          <a:endParaRPr lang="ar-EG" sz="1600"/>
        </a:p>
      </dgm:t>
    </dgm:pt>
    <dgm:pt modelId="{7521D021-F3D7-4EA0-8291-21C2A5683D16}" type="sibTrans" cxnId="{8C3EB34B-FE4B-4621-8B48-C71CF1135A78}">
      <dgm:prSet/>
      <dgm:spPr/>
      <dgm:t>
        <a:bodyPr/>
        <a:lstStyle/>
        <a:p>
          <a:pPr rtl="1"/>
          <a:endParaRPr lang="ar-EG" sz="1600"/>
        </a:p>
      </dgm:t>
    </dgm:pt>
    <dgm:pt modelId="{AD130E05-10C5-48CE-BD39-08BBD1496D43}">
      <dgm:prSet phldrT="[Text]" custT="1"/>
      <dgm:spPr/>
      <dgm:t>
        <a:bodyPr/>
        <a:lstStyle/>
        <a:p>
          <a:pPr rtl="1"/>
          <a:r>
            <a:rPr lang="en-US" sz="1600" b="1" dirty="0" smtClean="0"/>
            <a:t>Better Brain Function and Higher Intelligence</a:t>
          </a:r>
          <a:endParaRPr lang="ar-EG" sz="1600" dirty="0"/>
        </a:p>
      </dgm:t>
    </dgm:pt>
    <dgm:pt modelId="{A5E2D50C-37DD-4573-936B-622E48B70678}" type="parTrans" cxnId="{D94A96BA-B0DC-44D4-AA53-E7963D6A984E}">
      <dgm:prSet/>
      <dgm:spPr/>
      <dgm:t>
        <a:bodyPr/>
        <a:lstStyle/>
        <a:p>
          <a:pPr rtl="1"/>
          <a:endParaRPr lang="ar-EG" sz="1600"/>
        </a:p>
      </dgm:t>
    </dgm:pt>
    <dgm:pt modelId="{61294135-0EDC-4641-BE25-95BF45AFFE17}" type="sibTrans" cxnId="{D94A96BA-B0DC-44D4-AA53-E7963D6A984E}">
      <dgm:prSet/>
      <dgm:spPr/>
      <dgm:t>
        <a:bodyPr/>
        <a:lstStyle/>
        <a:p>
          <a:pPr rtl="1"/>
          <a:endParaRPr lang="ar-EG" sz="1600"/>
        </a:p>
      </dgm:t>
    </dgm:pt>
    <dgm:pt modelId="{C849E6C7-4C93-4938-A9B4-77F299303EFD}">
      <dgm:prSet phldrT="[Text]" custT="1"/>
      <dgm:spPr/>
      <dgm:t>
        <a:bodyPr/>
        <a:lstStyle/>
        <a:p>
          <a:pPr rtl="1"/>
          <a:r>
            <a:rPr lang="en-US" sz="1600" b="1" dirty="0" smtClean="0"/>
            <a:t>Less Pain and Inflammation.</a:t>
          </a:r>
          <a:endParaRPr lang="ar-EG" sz="1600" dirty="0"/>
        </a:p>
      </dgm:t>
    </dgm:pt>
    <dgm:pt modelId="{C55F8E28-7BE7-46FA-8A67-E814DCD27CCB}" type="parTrans" cxnId="{9C7D0736-4B10-4190-ABB0-599E5F481697}">
      <dgm:prSet/>
      <dgm:spPr/>
      <dgm:t>
        <a:bodyPr/>
        <a:lstStyle/>
        <a:p>
          <a:pPr rtl="1"/>
          <a:endParaRPr lang="ar-EG" sz="1600"/>
        </a:p>
      </dgm:t>
    </dgm:pt>
    <dgm:pt modelId="{7F13382E-F458-4D57-B14E-A8F6B7AF357A}" type="sibTrans" cxnId="{9C7D0736-4B10-4190-ABB0-599E5F481697}">
      <dgm:prSet/>
      <dgm:spPr/>
      <dgm:t>
        <a:bodyPr/>
        <a:lstStyle/>
        <a:p>
          <a:pPr rtl="1"/>
          <a:endParaRPr lang="ar-EG" sz="1600"/>
        </a:p>
      </dgm:t>
    </dgm:pt>
    <dgm:pt modelId="{B0916473-CB15-49A1-8DA1-6A184781B64C}">
      <dgm:prSet phldrT="[Text]" custT="1"/>
      <dgm:spPr/>
      <dgm:t>
        <a:bodyPr/>
        <a:lstStyle/>
        <a:p>
          <a:pPr rtl="0"/>
          <a:r>
            <a:rPr lang="en-US" sz="1600" b="1" dirty="0" smtClean="0"/>
            <a:t>Cardiovascular Health.</a:t>
          </a:r>
          <a:endParaRPr lang="ar-EG" sz="1600" dirty="0"/>
        </a:p>
      </dgm:t>
    </dgm:pt>
    <dgm:pt modelId="{B1856577-98F3-4C87-A281-C02D79AF168D}" type="parTrans" cxnId="{CDD7361B-34BE-4788-B6FD-CC065DC2FAD8}">
      <dgm:prSet/>
      <dgm:spPr/>
      <dgm:t>
        <a:bodyPr/>
        <a:lstStyle/>
        <a:p>
          <a:pPr rtl="1"/>
          <a:endParaRPr lang="ar-EG" sz="1600"/>
        </a:p>
      </dgm:t>
    </dgm:pt>
    <dgm:pt modelId="{D436AD04-70FE-426F-B133-2279853189AC}" type="sibTrans" cxnId="{CDD7361B-34BE-4788-B6FD-CC065DC2FAD8}">
      <dgm:prSet/>
      <dgm:spPr/>
      <dgm:t>
        <a:bodyPr/>
        <a:lstStyle/>
        <a:p>
          <a:pPr rtl="1"/>
          <a:endParaRPr lang="ar-EG" sz="1600"/>
        </a:p>
      </dgm:t>
    </dgm:pt>
    <dgm:pt modelId="{4694B5B8-47E0-4E12-BCC2-D9C3A6BD164C}">
      <dgm:prSet phldrT="[Text]" custT="1"/>
      <dgm:spPr/>
      <dgm:t>
        <a:bodyPr/>
        <a:lstStyle/>
        <a:p>
          <a:pPr rtl="1"/>
          <a:r>
            <a:rPr lang="en-US" sz="1600" b="1" dirty="0" smtClean="0"/>
            <a:t>Lower Incidence of Childhood Disorders</a:t>
          </a:r>
          <a:endParaRPr lang="ar-EG" sz="1600" dirty="0"/>
        </a:p>
      </dgm:t>
    </dgm:pt>
    <dgm:pt modelId="{D2513A9D-36CA-4F6E-87F7-7E912B56266B}" type="parTrans" cxnId="{B8B3D943-2774-4764-B037-C60E9774E8DD}">
      <dgm:prSet/>
      <dgm:spPr/>
      <dgm:t>
        <a:bodyPr/>
        <a:lstStyle/>
        <a:p>
          <a:pPr rtl="1"/>
          <a:endParaRPr lang="ar-EG" sz="1600"/>
        </a:p>
      </dgm:t>
    </dgm:pt>
    <dgm:pt modelId="{FF59042D-C81B-4B1E-9062-A20766D25BD6}" type="sibTrans" cxnId="{B8B3D943-2774-4764-B037-C60E9774E8DD}">
      <dgm:prSet/>
      <dgm:spPr/>
      <dgm:t>
        <a:bodyPr/>
        <a:lstStyle/>
        <a:p>
          <a:pPr rtl="1"/>
          <a:endParaRPr lang="ar-EG" sz="1600"/>
        </a:p>
      </dgm:t>
    </dgm:pt>
    <dgm:pt modelId="{321730E2-C0DD-4036-A66C-9C5E359464F2}">
      <dgm:prSet phldrT="[Text]" custT="1"/>
      <dgm:spPr/>
      <dgm:t>
        <a:bodyPr/>
        <a:lstStyle/>
        <a:p>
          <a:pPr rtl="1"/>
          <a:r>
            <a:rPr lang="en-US" sz="1600" b="1" dirty="0" smtClean="0"/>
            <a:t>Reduction of Breast, Colon and Prostate Cancer</a:t>
          </a:r>
          <a:endParaRPr lang="ar-EG" sz="1600" dirty="0"/>
        </a:p>
      </dgm:t>
    </dgm:pt>
    <dgm:pt modelId="{9C064355-712B-4A8E-B8A6-4BFE7D4D4C94}" type="parTrans" cxnId="{9FBA079A-07DB-4F1E-9F9C-3ECE3DE39F2F}">
      <dgm:prSet/>
      <dgm:spPr/>
      <dgm:t>
        <a:bodyPr/>
        <a:lstStyle/>
        <a:p>
          <a:pPr rtl="1"/>
          <a:endParaRPr lang="ar-EG" sz="1600"/>
        </a:p>
      </dgm:t>
    </dgm:pt>
    <dgm:pt modelId="{05D95038-C431-477B-92E3-4399E110BC9D}" type="sibTrans" cxnId="{9FBA079A-07DB-4F1E-9F9C-3ECE3DE39F2F}">
      <dgm:prSet/>
      <dgm:spPr/>
      <dgm:t>
        <a:bodyPr/>
        <a:lstStyle/>
        <a:p>
          <a:pPr rtl="1"/>
          <a:endParaRPr lang="ar-EG" sz="1600"/>
        </a:p>
      </dgm:t>
    </dgm:pt>
    <dgm:pt modelId="{5D36A24B-834B-4F50-A576-5E899E5695C4}" type="pres">
      <dgm:prSet presAssocID="{C9252328-2FEC-451C-9E50-2FA06CDC2B96}" presName="linear" presStyleCnt="0">
        <dgm:presLayoutVars>
          <dgm:dir/>
          <dgm:animLvl val="lvl"/>
          <dgm:resizeHandles val="exact"/>
        </dgm:presLayoutVars>
      </dgm:prSet>
      <dgm:spPr/>
      <dgm:t>
        <a:bodyPr/>
        <a:lstStyle/>
        <a:p>
          <a:pPr rtl="1"/>
          <a:endParaRPr lang="ar-EG"/>
        </a:p>
      </dgm:t>
    </dgm:pt>
    <dgm:pt modelId="{A09CC1DE-83C5-4F94-A024-9FA32FC87666}" type="pres">
      <dgm:prSet presAssocID="{53DD882E-F831-44EF-B130-29BFBC82311B}" presName="parentLin" presStyleCnt="0"/>
      <dgm:spPr/>
    </dgm:pt>
    <dgm:pt modelId="{A2AF2EAE-0667-41EC-9042-3BCCF69B5927}" type="pres">
      <dgm:prSet presAssocID="{53DD882E-F831-44EF-B130-29BFBC82311B}" presName="parentLeftMargin" presStyleLbl="node1" presStyleIdx="0" presStyleCnt="7"/>
      <dgm:spPr/>
      <dgm:t>
        <a:bodyPr/>
        <a:lstStyle/>
        <a:p>
          <a:pPr rtl="1"/>
          <a:endParaRPr lang="ar-EG"/>
        </a:p>
      </dgm:t>
    </dgm:pt>
    <dgm:pt modelId="{761353B8-3440-4FE4-8E6A-76AAE76726D1}" type="pres">
      <dgm:prSet presAssocID="{53DD882E-F831-44EF-B130-29BFBC82311B}" presName="parentText" presStyleLbl="node1" presStyleIdx="0" presStyleCnt="7">
        <dgm:presLayoutVars>
          <dgm:chMax val="0"/>
          <dgm:bulletEnabled val="1"/>
        </dgm:presLayoutVars>
      </dgm:prSet>
      <dgm:spPr/>
      <dgm:t>
        <a:bodyPr/>
        <a:lstStyle/>
        <a:p>
          <a:pPr rtl="1"/>
          <a:endParaRPr lang="ar-EG"/>
        </a:p>
      </dgm:t>
    </dgm:pt>
    <dgm:pt modelId="{529F242D-3330-4879-9538-884E348815E3}" type="pres">
      <dgm:prSet presAssocID="{53DD882E-F831-44EF-B130-29BFBC82311B}" presName="negativeSpace" presStyleCnt="0"/>
      <dgm:spPr/>
    </dgm:pt>
    <dgm:pt modelId="{243951CD-92AA-4AC9-8FB3-A860C97216BB}" type="pres">
      <dgm:prSet presAssocID="{53DD882E-F831-44EF-B130-29BFBC82311B}" presName="childText" presStyleLbl="conFgAcc1" presStyleIdx="0" presStyleCnt="7">
        <dgm:presLayoutVars>
          <dgm:bulletEnabled val="1"/>
        </dgm:presLayoutVars>
      </dgm:prSet>
      <dgm:spPr/>
    </dgm:pt>
    <dgm:pt modelId="{1D02EB89-BEE0-414C-8874-57F587629FE7}" type="pres">
      <dgm:prSet presAssocID="{C422A1D4-BDD0-4EF4-84D8-6CDABE9CB82E}" presName="spaceBetweenRectangles" presStyleCnt="0"/>
      <dgm:spPr/>
    </dgm:pt>
    <dgm:pt modelId="{7C537DBB-A929-4AC4-9751-1B3C2793ECA4}" type="pres">
      <dgm:prSet presAssocID="{C849E6C7-4C93-4938-A9B4-77F299303EFD}" presName="parentLin" presStyleCnt="0"/>
      <dgm:spPr/>
    </dgm:pt>
    <dgm:pt modelId="{25348083-3C5C-4869-89DB-E424AF68BFB7}" type="pres">
      <dgm:prSet presAssocID="{C849E6C7-4C93-4938-A9B4-77F299303EFD}" presName="parentLeftMargin" presStyleLbl="node1" presStyleIdx="0" presStyleCnt="7"/>
      <dgm:spPr/>
      <dgm:t>
        <a:bodyPr/>
        <a:lstStyle/>
        <a:p>
          <a:pPr rtl="1"/>
          <a:endParaRPr lang="ar-EG"/>
        </a:p>
      </dgm:t>
    </dgm:pt>
    <dgm:pt modelId="{381C945B-2817-45D6-9C99-4A2E98054B80}" type="pres">
      <dgm:prSet presAssocID="{C849E6C7-4C93-4938-A9B4-77F299303EFD}" presName="parentText" presStyleLbl="node1" presStyleIdx="1" presStyleCnt="7">
        <dgm:presLayoutVars>
          <dgm:chMax val="0"/>
          <dgm:bulletEnabled val="1"/>
        </dgm:presLayoutVars>
      </dgm:prSet>
      <dgm:spPr/>
      <dgm:t>
        <a:bodyPr/>
        <a:lstStyle/>
        <a:p>
          <a:pPr rtl="1"/>
          <a:endParaRPr lang="ar-EG"/>
        </a:p>
      </dgm:t>
    </dgm:pt>
    <dgm:pt modelId="{AE205692-7CA1-4693-8757-93D79E8651FC}" type="pres">
      <dgm:prSet presAssocID="{C849E6C7-4C93-4938-A9B4-77F299303EFD}" presName="negativeSpace" presStyleCnt="0"/>
      <dgm:spPr/>
    </dgm:pt>
    <dgm:pt modelId="{CF55A7B9-3282-40DD-9FFE-BDA3F71B3C2F}" type="pres">
      <dgm:prSet presAssocID="{C849E6C7-4C93-4938-A9B4-77F299303EFD}" presName="childText" presStyleLbl="conFgAcc1" presStyleIdx="1" presStyleCnt="7">
        <dgm:presLayoutVars>
          <dgm:bulletEnabled val="1"/>
        </dgm:presLayoutVars>
      </dgm:prSet>
      <dgm:spPr/>
    </dgm:pt>
    <dgm:pt modelId="{A29A2F82-92F0-4F46-A27A-3838A5D1EF94}" type="pres">
      <dgm:prSet presAssocID="{7F13382E-F458-4D57-B14E-A8F6B7AF357A}" presName="spaceBetweenRectangles" presStyleCnt="0"/>
      <dgm:spPr/>
    </dgm:pt>
    <dgm:pt modelId="{B7B17168-289D-483A-809B-E102F05B6103}" type="pres">
      <dgm:prSet presAssocID="{B0916473-CB15-49A1-8DA1-6A184781B64C}" presName="parentLin" presStyleCnt="0"/>
      <dgm:spPr/>
    </dgm:pt>
    <dgm:pt modelId="{A310A2A1-9313-42A8-A373-1FFFCEDDFF2C}" type="pres">
      <dgm:prSet presAssocID="{B0916473-CB15-49A1-8DA1-6A184781B64C}" presName="parentLeftMargin" presStyleLbl="node1" presStyleIdx="1" presStyleCnt="7"/>
      <dgm:spPr/>
      <dgm:t>
        <a:bodyPr/>
        <a:lstStyle/>
        <a:p>
          <a:pPr rtl="1"/>
          <a:endParaRPr lang="ar-EG"/>
        </a:p>
      </dgm:t>
    </dgm:pt>
    <dgm:pt modelId="{31B205A9-C367-4841-B917-A4DCEE399B46}" type="pres">
      <dgm:prSet presAssocID="{B0916473-CB15-49A1-8DA1-6A184781B64C}" presName="parentText" presStyleLbl="node1" presStyleIdx="2" presStyleCnt="7">
        <dgm:presLayoutVars>
          <dgm:chMax val="0"/>
          <dgm:bulletEnabled val="1"/>
        </dgm:presLayoutVars>
      </dgm:prSet>
      <dgm:spPr/>
      <dgm:t>
        <a:bodyPr/>
        <a:lstStyle/>
        <a:p>
          <a:pPr rtl="1"/>
          <a:endParaRPr lang="ar-EG"/>
        </a:p>
      </dgm:t>
    </dgm:pt>
    <dgm:pt modelId="{80548DAE-08A0-42FA-AA6D-D825DDF84EB7}" type="pres">
      <dgm:prSet presAssocID="{B0916473-CB15-49A1-8DA1-6A184781B64C}" presName="negativeSpace" presStyleCnt="0"/>
      <dgm:spPr/>
    </dgm:pt>
    <dgm:pt modelId="{094BE353-FDAA-431E-96FD-4EC0E16E525D}" type="pres">
      <dgm:prSet presAssocID="{B0916473-CB15-49A1-8DA1-6A184781B64C}" presName="childText" presStyleLbl="conFgAcc1" presStyleIdx="2" presStyleCnt="7">
        <dgm:presLayoutVars>
          <dgm:bulletEnabled val="1"/>
        </dgm:presLayoutVars>
      </dgm:prSet>
      <dgm:spPr/>
    </dgm:pt>
    <dgm:pt modelId="{7A8D06BA-8035-4FD7-8902-9F2EAFD7C42A}" type="pres">
      <dgm:prSet presAssocID="{D436AD04-70FE-426F-B133-2279853189AC}" presName="spaceBetweenRectangles" presStyleCnt="0"/>
      <dgm:spPr/>
    </dgm:pt>
    <dgm:pt modelId="{1B3850D4-4228-4D7D-B2BB-F317EF258752}" type="pres">
      <dgm:prSet presAssocID="{49C49FEF-7571-453A-A4CB-23740A0652D7}" presName="parentLin" presStyleCnt="0"/>
      <dgm:spPr/>
    </dgm:pt>
    <dgm:pt modelId="{0D6A20BC-1DEA-4386-85A3-59A316CCF4E9}" type="pres">
      <dgm:prSet presAssocID="{49C49FEF-7571-453A-A4CB-23740A0652D7}" presName="parentLeftMargin" presStyleLbl="node1" presStyleIdx="2" presStyleCnt="7"/>
      <dgm:spPr/>
      <dgm:t>
        <a:bodyPr/>
        <a:lstStyle/>
        <a:p>
          <a:pPr rtl="1"/>
          <a:endParaRPr lang="ar-EG"/>
        </a:p>
      </dgm:t>
    </dgm:pt>
    <dgm:pt modelId="{DC2AC12A-6B8F-4217-9A38-49BE601BD443}" type="pres">
      <dgm:prSet presAssocID="{49C49FEF-7571-453A-A4CB-23740A0652D7}" presName="parentText" presStyleLbl="node1" presStyleIdx="3" presStyleCnt="7">
        <dgm:presLayoutVars>
          <dgm:chMax val="0"/>
          <dgm:bulletEnabled val="1"/>
        </dgm:presLayoutVars>
      </dgm:prSet>
      <dgm:spPr/>
      <dgm:t>
        <a:bodyPr/>
        <a:lstStyle/>
        <a:p>
          <a:pPr rtl="1"/>
          <a:endParaRPr lang="ar-EG"/>
        </a:p>
      </dgm:t>
    </dgm:pt>
    <dgm:pt modelId="{9C1C1153-B28D-4F69-9721-F28FF8E447A7}" type="pres">
      <dgm:prSet presAssocID="{49C49FEF-7571-453A-A4CB-23740A0652D7}" presName="negativeSpace" presStyleCnt="0"/>
      <dgm:spPr/>
    </dgm:pt>
    <dgm:pt modelId="{2957F78F-1767-4A22-86D9-B3B0D567D033}" type="pres">
      <dgm:prSet presAssocID="{49C49FEF-7571-453A-A4CB-23740A0652D7}" presName="childText" presStyleLbl="conFgAcc1" presStyleIdx="3" presStyleCnt="7">
        <dgm:presLayoutVars>
          <dgm:bulletEnabled val="1"/>
        </dgm:presLayoutVars>
      </dgm:prSet>
      <dgm:spPr/>
    </dgm:pt>
    <dgm:pt modelId="{D588ABBD-94FE-48BF-8D22-3D379300E7EB}" type="pres">
      <dgm:prSet presAssocID="{7521D021-F3D7-4EA0-8291-21C2A5683D16}" presName="spaceBetweenRectangles" presStyleCnt="0"/>
      <dgm:spPr/>
    </dgm:pt>
    <dgm:pt modelId="{E1607A7D-1A7D-467A-9D25-802817472474}" type="pres">
      <dgm:prSet presAssocID="{AD130E05-10C5-48CE-BD39-08BBD1496D43}" presName="parentLin" presStyleCnt="0"/>
      <dgm:spPr/>
    </dgm:pt>
    <dgm:pt modelId="{22C646E8-FA7F-4525-8BEB-8FCE4F1FAC5F}" type="pres">
      <dgm:prSet presAssocID="{AD130E05-10C5-48CE-BD39-08BBD1496D43}" presName="parentLeftMargin" presStyleLbl="node1" presStyleIdx="3" presStyleCnt="7"/>
      <dgm:spPr/>
      <dgm:t>
        <a:bodyPr/>
        <a:lstStyle/>
        <a:p>
          <a:pPr rtl="1"/>
          <a:endParaRPr lang="ar-EG"/>
        </a:p>
      </dgm:t>
    </dgm:pt>
    <dgm:pt modelId="{7C0CB7FE-E9D3-4E14-BE29-32916109268C}" type="pres">
      <dgm:prSet presAssocID="{AD130E05-10C5-48CE-BD39-08BBD1496D43}" presName="parentText" presStyleLbl="node1" presStyleIdx="4" presStyleCnt="7">
        <dgm:presLayoutVars>
          <dgm:chMax val="0"/>
          <dgm:bulletEnabled val="1"/>
        </dgm:presLayoutVars>
      </dgm:prSet>
      <dgm:spPr/>
      <dgm:t>
        <a:bodyPr/>
        <a:lstStyle/>
        <a:p>
          <a:pPr rtl="1"/>
          <a:endParaRPr lang="ar-EG"/>
        </a:p>
      </dgm:t>
    </dgm:pt>
    <dgm:pt modelId="{2841F5E4-C55C-4102-A882-EE4001388F13}" type="pres">
      <dgm:prSet presAssocID="{AD130E05-10C5-48CE-BD39-08BBD1496D43}" presName="negativeSpace" presStyleCnt="0"/>
      <dgm:spPr/>
    </dgm:pt>
    <dgm:pt modelId="{F23D322B-EC08-4865-8C94-E7BBEC575F1B}" type="pres">
      <dgm:prSet presAssocID="{AD130E05-10C5-48CE-BD39-08BBD1496D43}" presName="childText" presStyleLbl="conFgAcc1" presStyleIdx="4" presStyleCnt="7">
        <dgm:presLayoutVars>
          <dgm:bulletEnabled val="1"/>
        </dgm:presLayoutVars>
      </dgm:prSet>
      <dgm:spPr>
        <a:blipFill rotWithShape="0">
          <a:blip xmlns:r="http://schemas.openxmlformats.org/officeDocument/2006/relationships" r:embed="rId1"/>
          <a:stretch>
            <a:fillRect/>
          </a:stretch>
        </a:blipFill>
      </dgm:spPr>
      <dgm:t>
        <a:bodyPr/>
        <a:lstStyle/>
        <a:p>
          <a:pPr rtl="1"/>
          <a:endParaRPr lang="ar-EG"/>
        </a:p>
      </dgm:t>
    </dgm:pt>
    <dgm:pt modelId="{6E91F367-47D9-4873-BFE7-F2A206743094}" type="pres">
      <dgm:prSet presAssocID="{61294135-0EDC-4641-BE25-95BF45AFFE17}" presName="spaceBetweenRectangles" presStyleCnt="0"/>
      <dgm:spPr/>
    </dgm:pt>
    <dgm:pt modelId="{90C89D6A-E8ED-4DDE-866E-606E45041D61}" type="pres">
      <dgm:prSet presAssocID="{4694B5B8-47E0-4E12-BCC2-D9C3A6BD164C}" presName="parentLin" presStyleCnt="0"/>
      <dgm:spPr/>
    </dgm:pt>
    <dgm:pt modelId="{AEA9FC2E-66E3-4263-BF9F-9BBCC7C896E7}" type="pres">
      <dgm:prSet presAssocID="{4694B5B8-47E0-4E12-BCC2-D9C3A6BD164C}" presName="parentLeftMargin" presStyleLbl="node1" presStyleIdx="4" presStyleCnt="7"/>
      <dgm:spPr/>
      <dgm:t>
        <a:bodyPr/>
        <a:lstStyle/>
        <a:p>
          <a:pPr rtl="1"/>
          <a:endParaRPr lang="ar-EG"/>
        </a:p>
      </dgm:t>
    </dgm:pt>
    <dgm:pt modelId="{09FDAC7F-3EB5-4175-9EAF-CA5A33B82AEB}" type="pres">
      <dgm:prSet presAssocID="{4694B5B8-47E0-4E12-BCC2-D9C3A6BD164C}" presName="parentText" presStyleLbl="node1" presStyleIdx="5" presStyleCnt="7">
        <dgm:presLayoutVars>
          <dgm:chMax val="0"/>
          <dgm:bulletEnabled val="1"/>
        </dgm:presLayoutVars>
      </dgm:prSet>
      <dgm:spPr/>
      <dgm:t>
        <a:bodyPr/>
        <a:lstStyle/>
        <a:p>
          <a:pPr rtl="1"/>
          <a:endParaRPr lang="ar-EG"/>
        </a:p>
      </dgm:t>
    </dgm:pt>
    <dgm:pt modelId="{5FB5EAE1-B389-4F40-AC9A-E2493C6134BF}" type="pres">
      <dgm:prSet presAssocID="{4694B5B8-47E0-4E12-BCC2-D9C3A6BD164C}" presName="negativeSpace" presStyleCnt="0"/>
      <dgm:spPr/>
    </dgm:pt>
    <dgm:pt modelId="{8F3ABC37-4742-4286-A7B8-136D371CC866}" type="pres">
      <dgm:prSet presAssocID="{4694B5B8-47E0-4E12-BCC2-D9C3A6BD164C}" presName="childText" presStyleLbl="conFgAcc1" presStyleIdx="5" presStyleCnt="7">
        <dgm:presLayoutVars>
          <dgm:bulletEnabled val="1"/>
        </dgm:presLayoutVars>
      </dgm:prSet>
      <dgm:spPr/>
    </dgm:pt>
    <dgm:pt modelId="{0817B379-D03C-42EF-8B5B-128004AFB2C0}" type="pres">
      <dgm:prSet presAssocID="{FF59042D-C81B-4B1E-9062-A20766D25BD6}" presName="spaceBetweenRectangles" presStyleCnt="0"/>
      <dgm:spPr/>
    </dgm:pt>
    <dgm:pt modelId="{C73645BF-6028-4512-A06B-052543843F7A}" type="pres">
      <dgm:prSet presAssocID="{321730E2-C0DD-4036-A66C-9C5E359464F2}" presName="parentLin" presStyleCnt="0"/>
      <dgm:spPr/>
    </dgm:pt>
    <dgm:pt modelId="{DCC74BC7-09CF-4DC8-8954-D991A3500481}" type="pres">
      <dgm:prSet presAssocID="{321730E2-C0DD-4036-A66C-9C5E359464F2}" presName="parentLeftMargin" presStyleLbl="node1" presStyleIdx="5" presStyleCnt="7"/>
      <dgm:spPr/>
      <dgm:t>
        <a:bodyPr/>
        <a:lstStyle/>
        <a:p>
          <a:pPr rtl="1"/>
          <a:endParaRPr lang="ar-EG"/>
        </a:p>
      </dgm:t>
    </dgm:pt>
    <dgm:pt modelId="{DE0EE06C-D237-4305-9582-0FEF539C0CD0}" type="pres">
      <dgm:prSet presAssocID="{321730E2-C0DD-4036-A66C-9C5E359464F2}" presName="parentText" presStyleLbl="node1" presStyleIdx="6" presStyleCnt="7">
        <dgm:presLayoutVars>
          <dgm:chMax val="0"/>
          <dgm:bulletEnabled val="1"/>
        </dgm:presLayoutVars>
      </dgm:prSet>
      <dgm:spPr/>
      <dgm:t>
        <a:bodyPr/>
        <a:lstStyle/>
        <a:p>
          <a:pPr rtl="1"/>
          <a:endParaRPr lang="ar-EG"/>
        </a:p>
      </dgm:t>
    </dgm:pt>
    <dgm:pt modelId="{B3282EB3-1E00-4EF4-8585-9507AAC53FD2}" type="pres">
      <dgm:prSet presAssocID="{321730E2-C0DD-4036-A66C-9C5E359464F2}" presName="negativeSpace" presStyleCnt="0"/>
      <dgm:spPr/>
    </dgm:pt>
    <dgm:pt modelId="{5C0AAA43-DB22-4A71-A265-ECF9F0DA328F}" type="pres">
      <dgm:prSet presAssocID="{321730E2-C0DD-4036-A66C-9C5E359464F2}" presName="childText" presStyleLbl="conFgAcc1" presStyleIdx="6" presStyleCnt="7">
        <dgm:presLayoutVars>
          <dgm:bulletEnabled val="1"/>
        </dgm:presLayoutVars>
      </dgm:prSet>
      <dgm:spPr/>
    </dgm:pt>
  </dgm:ptLst>
  <dgm:cxnLst>
    <dgm:cxn modelId="{6D32BD62-9231-484A-AACC-000243298193}" type="presOf" srcId="{49C49FEF-7571-453A-A4CB-23740A0652D7}" destId="{0D6A20BC-1DEA-4386-85A3-59A316CCF4E9}" srcOrd="0" destOrd="0" presId="urn:microsoft.com/office/officeart/2005/8/layout/list1"/>
    <dgm:cxn modelId="{59471882-B758-4F0D-A113-234D85D6AD38}" type="presOf" srcId="{C849E6C7-4C93-4938-A9B4-77F299303EFD}" destId="{381C945B-2817-45D6-9C99-4A2E98054B80}" srcOrd="1" destOrd="0" presId="urn:microsoft.com/office/officeart/2005/8/layout/list1"/>
    <dgm:cxn modelId="{9FBA079A-07DB-4F1E-9F9C-3ECE3DE39F2F}" srcId="{C9252328-2FEC-451C-9E50-2FA06CDC2B96}" destId="{321730E2-C0DD-4036-A66C-9C5E359464F2}" srcOrd="6" destOrd="0" parTransId="{9C064355-712B-4A8E-B8A6-4BFE7D4D4C94}" sibTransId="{05D95038-C431-477B-92E3-4399E110BC9D}"/>
    <dgm:cxn modelId="{B8B3D943-2774-4764-B037-C60E9774E8DD}" srcId="{C9252328-2FEC-451C-9E50-2FA06CDC2B96}" destId="{4694B5B8-47E0-4E12-BCC2-D9C3A6BD164C}" srcOrd="5" destOrd="0" parTransId="{D2513A9D-36CA-4F6E-87F7-7E912B56266B}" sibTransId="{FF59042D-C81B-4B1E-9062-A20766D25BD6}"/>
    <dgm:cxn modelId="{B6A9D381-565A-4E21-AE79-CB2E9C98F650}" type="presOf" srcId="{321730E2-C0DD-4036-A66C-9C5E359464F2}" destId="{DCC74BC7-09CF-4DC8-8954-D991A3500481}" srcOrd="0" destOrd="0" presId="urn:microsoft.com/office/officeart/2005/8/layout/list1"/>
    <dgm:cxn modelId="{2DF5E192-ACBF-499B-9721-F48CF15F18E7}" type="presOf" srcId="{AD130E05-10C5-48CE-BD39-08BBD1496D43}" destId="{22C646E8-FA7F-4525-8BEB-8FCE4F1FAC5F}" srcOrd="0" destOrd="0" presId="urn:microsoft.com/office/officeart/2005/8/layout/list1"/>
    <dgm:cxn modelId="{8C3EB34B-FE4B-4621-8B48-C71CF1135A78}" srcId="{C9252328-2FEC-451C-9E50-2FA06CDC2B96}" destId="{49C49FEF-7571-453A-A4CB-23740A0652D7}" srcOrd="3" destOrd="0" parTransId="{5E30E646-4B2D-413F-B00F-C8EE93CB408B}" sibTransId="{7521D021-F3D7-4EA0-8291-21C2A5683D16}"/>
    <dgm:cxn modelId="{2732ED44-67CC-495C-94D8-6496FBB6FBBA}" type="presOf" srcId="{49C49FEF-7571-453A-A4CB-23740A0652D7}" destId="{DC2AC12A-6B8F-4217-9A38-49BE601BD443}" srcOrd="1" destOrd="0" presId="urn:microsoft.com/office/officeart/2005/8/layout/list1"/>
    <dgm:cxn modelId="{19663B02-FB03-4525-9E0C-7931122D7B3B}" type="presOf" srcId="{53DD882E-F831-44EF-B130-29BFBC82311B}" destId="{A2AF2EAE-0667-41EC-9042-3BCCF69B5927}" srcOrd="0" destOrd="0" presId="urn:microsoft.com/office/officeart/2005/8/layout/list1"/>
    <dgm:cxn modelId="{D92A0E8E-1261-44A3-B592-280BD3B58E56}" type="presOf" srcId="{53DD882E-F831-44EF-B130-29BFBC82311B}" destId="{761353B8-3440-4FE4-8E6A-76AAE76726D1}" srcOrd="1" destOrd="0" presId="urn:microsoft.com/office/officeart/2005/8/layout/list1"/>
    <dgm:cxn modelId="{28842DD8-5932-4F17-B2BA-679089840E6D}" type="presOf" srcId="{B0916473-CB15-49A1-8DA1-6A184781B64C}" destId="{A310A2A1-9313-42A8-A373-1FFFCEDDFF2C}" srcOrd="0" destOrd="0" presId="urn:microsoft.com/office/officeart/2005/8/layout/list1"/>
    <dgm:cxn modelId="{CDD7361B-34BE-4788-B6FD-CC065DC2FAD8}" srcId="{C9252328-2FEC-451C-9E50-2FA06CDC2B96}" destId="{B0916473-CB15-49A1-8DA1-6A184781B64C}" srcOrd="2" destOrd="0" parTransId="{B1856577-98F3-4C87-A281-C02D79AF168D}" sibTransId="{D436AD04-70FE-426F-B133-2279853189AC}"/>
    <dgm:cxn modelId="{46D3BD4F-4287-4299-89FF-55099AF547DF}" srcId="{C9252328-2FEC-451C-9E50-2FA06CDC2B96}" destId="{53DD882E-F831-44EF-B130-29BFBC82311B}" srcOrd="0" destOrd="0" parTransId="{D291924C-41C8-4067-802B-C193DC6E9146}" sibTransId="{C422A1D4-BDD0-4EF4-84D8-6CDABE9CB82E}"/>
    <dgm:cxn modelId="{2A0BFCA5-96F3-49CC-B291-4804C655C52B}" type="presOf" srcId="{321730E2-C0DD-4036-A66C-9C5E359464F2}" destId="{DE0EE06C-D237-4305-9582-0FEF539C0CD0}" srcOrd="1" destOrd="0" presId="urn:microsoft.com/office/officeart/2005/8/layout/list1"/>
    <dgm:cxn modelId="{8467235F-81A8-4DE7-B43D-777B33D36E5C}" type="presOf" srcId="{C849E6C7-4C93-4938-A9B4-77F299303EFD}" destId="{25348083-3C5C-4869-89DB-E424AF68BFB7}" srcOrd="0" destOrd="0" presId="urn:microsoft.com/office/officeart/2005/8/layout/list1"/>
    <dgm:cxn modelId="{9C7D0736-4B10-4190-ABB0-599E5F481697}" srcId="{C9252328-2FEC-451C-9E50-2FA06CDC2B96}" destId="{C849E6C7-4C93-4938-A9B4-77F299303EFD}" srcOrd="1" destOrd="0" parTransId="{C55F8E28-7BE7-46FA-8A67-E814DCD27CCB}" sibTransId="{7F13382E-F458-4D57-B14E-A8F6B7AF357A}"/>
    <dgm:cxn modelId="{193F67A6-8D09-4212-95F2-53C2B00AD941}" type="presOf" srcId="{4694B5B8-47E0-4E12-BCC2-D9C3A6BD164C}" destId="{09FDAC7F-3EB5-4175-9EAF-CA5A33B82AEB}" srcOrd="1" destOrd="0" presId="urn:microsoft.com/office/officeart/2005/8/layout/list1"/>
    <dgm:cxn modelId="{C1A8CD8A-3007-4DF6-9235-E4D581E7AA15}" type="presOf" srcId="{C9252328-2FEC-451C-9E50-2FA06CDC2B96}" destId="{5D36A24B-834B-4F50-A576-5E899E5695C4}" srcOrd="0" destOrd="0" presId="urn:microsoft.com/office/officeart/2005/8/layout/list1"/>
    <dgm:cxn modelId="{D94A96BA-B0DC-44D4-AA53-E7963D6A984E}" srcId="{C9252328-2FEC-451C-9E50-2FA06CDC2B96}" destId="{AD130E05-10C5-48CE-BD39-08BBD1496D43}" srcOrd="4" destOrd="0" parTransId="{A5E2D50C-37DD-4573-936B-622E48B70678}" sibTransId="{61294135-0EDC-4641-BE25-95BF45AFFE17}"/>
    <dgm:cxn modelId="{A9DB2627-B069-4736-9FAC-4B6856B47B47}" type="presOf" srcId="{4694B5B8-47E0-4E12-BCC2-D9C3A6BD164C}" destId="{AEA9FC2E-66E3-4263-BF9F-9BBCC7C896E7}" srcOrd="0" destOrd="0" presId="urn:microsoft.com/office/officeart/2005/8/layout/list1"/>
    <dgm:cxn modelId="{1F7511EE-516A-4289-90C5-4F266BE6F63D}" type="presOf" srcId="{AD130E05-10C5-48CE-BD39-08BBD1496D43}" destId="{7C0CB7FE-E9D3-4E14-BE29-32916109268C}" srcOrd="1" destOrd="0" presId="urn:microsoft.com/office/officeart/2005/8/layout/list1"/>
    <dgm:cxn modelId="{78E6A866-A815-4591-A749-9A64A0E2A99A}" type="presOf" srcId="{B0916473-CB15-49A1-8DA1-6A184781B64C}" destId="{31B205A9-C367-4841-B917-A4DCEE399B46}" srcOrd="1" destOrd="0" presId="urn:microsoft.com/office/officeart/2005/8/layout/list1"/>
    <dgm:cxn modelId="{AC2D6BC2-600E-407C-B9C6-59D70CBF716B}" type="presParOf" srcId="{5D36A24B-834B-4F50-A576-5E899E5695C4}" destId="{A09CC1DE-83C5-4F94-A024-9FA32FC87666}" srcOrd="0" destOrd="0" presId="urn:microsoft.com/office/officeart/2005/8/layout/list1"/>
    <dgm:cxn modelId="{4C8D03BE-B7AE-43A4-BA8A-2770B0C3F93E}" type="presParOf" srcId="{A09CC1DE-83C5-4F94-A024-9FA32FC87666}" destId="{A2AF2EAE-0667-41EC-9042-3BCCF69B5927}" srcOrd="0" destOrd="0" presId="urn:microsoft.com/office/officeart/2005/8/layout/list1"/>
    <dgm:cxn modelId="{093C9981-43C0-490C-9047-7AE7901D5F23}" type="presParOf" srcId="{A09CC1DE-83C5-4F94-A024-9FA32FC87666}" destId="{761353B8-3440-4FE4-8E6A-76AAE76726D1}" srcOrd="1" destOrd="0" presId="urn:microsoft.com/office/officeart/2005/8/layout/list1"/>
    <dgm:cxn modelId="{116D3B54-D90C-46FD-81CD-15FFF5BA0EF4}" type="presParOf" srcId="{5D36A24B-834B-4F50-A576-5E899E5695C4}" destId="{529F242D-3330-4879-9538-884E348815E3}" srcOrd="1" destOrd="0" presId="urn:microsoft.com/office/officeart/2005/8/layout/list1"/>
    <dgm:cxn modelId="{688125C4-375A-4ACB-A092-A9A4DD76B009}" type="presParOf" srcId="{5D36A24B-834B-4F50-A576-5E899E5695C4}" destId="{243951CD-92AA-4AC9-8FB3-A860C97216BB}" srcOrd="2" destOrd="0" presId="urn:microsoft.com/office/officeart/2005/8/layout/list1"/>
    <dgm:cxn modelId="{E07D74A6-BA83-41B3-9C2C-33018EEB0F61}" type="presParOf" srcId="{5D36A24B-834B-4F50-A576-5E899E5695C4}" destId="{1D02EB89-BEE0-414C-8874-57F587629FE7}" srcOrd="3" destOrd="0" presId="urn:microsoft.com/office/officeart/2005/8/layout/list1"/>
    <dgm:cxn modelId="{B6EA3CAA-8DC1-4C09-95B4-DD8621BC2994}" type="presParOf" srcId="{5D36A24B-834B-4F50-A576-5E899E5695C4}" destId="{7C537DBB-A929-4AC4-9751-1B3C2793ECA4}" srcOrd="4" destOrd="0" presId="urn:microsoft.com/office/officeart/2005/8/layout/list1"/>
    <dgm:cxn modelId="{88C107D6-4D54-40DF-B16D-68394216BC48}" type="presParOf" srcId="{7C537DBB-A929-4AC4-9751-1B3C2793ECA4}" destId="{25348083-3C5C-4869-89DB-E424AF68BFB7}" srcOrd="0" destOrd="0" presId="urn:microsoft.com/office/officeart/2005/8/layout/list1"/>
    <dgm:cxn modelId="{A4819999-0176-462A-A4C1-6768436745BD}" type="presParOf" srcId="{7C537DBB-A929-4AC4-9751-1B3C2793ECA4}" destId="{381C945B-2817-45D6-9C99-4A2E98054B80}" srcOrd="1" destOrd="0" presId="urn:microsoft.com/office/officeart/2005/8/layout/list1"/>
    <dgm:cxn modelId="{C8816ECF-A75E-455F-8F22-4E193782A0FE}" type="presParOf" srcId="{5D36A24B-834B-4F50-A576-5E899E5695C4}" destId="{AE205692-7CA1-4693-8757-93D79E8651FC}" srcOrd="5" destOrd="0" presId="urn:microsoft.com/office/officeart/2005/8/layout/list1"/>
    <dgm:cxn modelId="{20B554B8-16D4-44DD-B227-581CB7BA51F5}" type="presParOf" srcId="{5D36A24B-834B-4F50-A576-5E899E5695C4}" destId="{CF55A7B9-3282-40DD-9FFE-BDA3F71B3C2F}" srcOrd="6" destOrd="0" presId="urn:microsoft.com/office/officeart/2005/8/layout/list1"/>
    <dgm:cxn modelId="{614C0B86-8B81-4157-86AC-DE13A64C9315}" type="presParOf" srcId="{5D36A24B-834B-4F50-A576-5E899E5695C4}" destId="{A29A2F82-92F0-4F46-A27A-3838A5D1EF94}" srcOrd="7" destOrd="0" presId="urn:microsoft.com/office/officeart/2005/8/layout/list1"/>
    <dgm:cxn modelId="{BDC8A5CA-CC2B-4111-9BCC-DBC426DE17DA}" type="presParOf" srcId="{5D36A24B-834B-4F50-A576-5E899E5695C4}" destId="{B7B17168-289D-483A-809B-E102F05B6103}" srcOrd="8" destOrd="0" presId="urn:microsoft.com/office/officeart/2005/8/layout/list1"/>
    <dgm:cxn modelId="{28604BB4-1037-4F50-8AF5-FD3B473B108B}" type="presParOf" srcId="{B7B17168-289D-483A-809B-E102F05B6103}" destId="{A310A2A1-9313-42A8-A373-1FFFCEDDFF2C}" srcOrd="0" destOrd="0" presId="urn:microsoft.com/office/officeart/2005/8/layout/list1"/>
    <dgm:cxn modelId="{B25812F0-E906-424D-BA6B-64B3C1D423D6}" type="presParOf" srcId="{B7B17168-289D-483A-809B-E102F05B6103}" destId="{31B205A9-C367-4841-B917-A4DCEE399B46}" srcOrd="1" destOrd="0" presId="urn:microsoft.com/office/officeart/2005/8/layout/list1"/>
    <dgm:cxn modelId="{D547EA33-0795-4A41-8CB7-34F77474CECA}" type="presParOf" srcId="{5D36A24B-834B-4F50-A576-5E899E5695C4}" destId="{80548DAE-08A0-42FA-AA6D-D825DDF84EB7}" srcOrd="9" destOrd="0" presId="urn:microsoft.com/office/officeart/2005/8/layout/list1"/>
    <dgm:cxn modelId="{EA4B137E-F7C0-427A-8D77-B727C6C856A3}" type="presParOf" srcId="{5D36A24B-834B-4F50-A576-5E899E5695C4}" destId="{094BE353-FDAA-431E-96FD-4EC0E16E525D}" srcOrd="10" destOrd="0" presId="urn:microsoft.com/office/officeart/2005/8/layout/list1"/>
    <dgm:cxn modelId="{8574A862-5EC9-4D9E-9652-05CC1A958387}" type="presParOf" srcId="{5D36A24B-834B-4F50-A576-5E899E5695C4}" destId="{7A8D06BA-8035-4FD7-8902-9F2EAFD7C42A}" srcOrd="11" destOrd="0" presId="urn:microsoft.com/office/officeart/2005/8/layout/list1"/>
    <dgm:cxn modelId="{D56614A0-98AB-4855-A7B2-2F379E2B1F5E}" type="presParOf" srcId="{5D36A24B-834B-4F50-A576-5E899E5695C4}" destId="{1B3850D4-4228-4D7D-B2BB-F317EF258752}" srcOrd="12" destOrd="0" presId="urn:microsoft.com/office/officeart/2005/8/layout/list1"/>
    <dgm:cxn modelId="{E5C1F329-F6A9-4431-B624-ACDEA587820E}" type="presParOf" srcId="{1B3850D4-4228-4D7D-B2BB-F317EF258752}" destId="{0D6A20BC-1DEA-4386-85A3-59A316CCF4E9}" srcOrd="0" destOrd="0" presId="urn:microsoft.com/office/officeart/2005/8/layout/list1"/>
    <dgm:cxn modelId="{1F762D8D-9664-4116-A22F-DE9B1B45456E}" type="presParOf" srcId="{1B3850D4-4228-4D7D-B2BB-F317EF258752}" destId="{DC2AC12A-6B8F-4217-9A38-49BE601BD443}" srcOrd="1" destOrd="0" presId="urn:microsoft.com/office/officeart/2005/8/layout/list1"/>
    <dgm:cxn modelId="{300C32DD-CE01-463D-8845-23AD5EB484F9}" type="presParOf" srcId="{5D36A24B-834B-4F50-A576-5E899E5695C4}" destId="{9C1C1153-B28D-4F69-9721-F28FF8E447A7}" srcOrd="13" destOrd="0" presId="urn:microsoft.com/office/officeart/2005/8/layout/list1"/>
    <dgm:cxn modelId="{9F6FE573-183A-442D-BBC3-9BCE9AED7ECF}" type="presParOf" srcId="{5D36A24B-834B-4F50-A576-5E899E5695C4}" destId="{2957F78F-1767-4A22-86D9-B3B0D567D033}" srcOrd="14" destOrd="0" presId="urn:microsoft.com/office/officeart/2005/8/layout/list1"/>
    <dgm:cxn modelId="{7EDA2A11-A47E-4ACE-AA83-14C381E4E6E8}" type="presParOf" srcId="{5D36A24B-834B-4F50-A576-5E899E5695C4}" destId="{D588ABBD-94FE-48BF-8D22-3D379300E7EB}" srcOrd="15" destOrd="0" presId="urn:microsoft.com/office/officeart/2005/8/layout/list1"/>
    <dgm:cxn modelId="{7848817E-9286-4C6E-A2FD-8E68E0383D52}" type="presParOf" srcId="{5D36A24B-834B-4F50-A576-5E899E5695C4}" destId="{E1607A7D-1A7D-467A-9D25-802817472474}" srcOrd="16" destOrd="0" presId="urn:microsoft.com/office/officeart/2005/8/layout/list1"/>
    <dgm:cxn modelId="{3F8372FD-14F4-400E-9BBC-3B6F24EFD6BA}" type="presParOf" srcId="{E1607A7D-1A7D-467A-9D25-802817472474}" destId="{22C646E8-FA7F-4525-8BEB-8FCE4F1FAC5F}" srcOrd="0" destOrd="0" presId="urn:microsoft.com/office/officeart/2005/8/layout/list1"/>
    <dgm:cxn modelId="{4FA9133D-00FE-4761-A5FA-296201ADC3CD}" type="presParOf" srcId="{E1607A7D-1A7D-467A-9D25-802817472474}" destId="{7C0CB7FE-E9D3-4E14-BE29-32916109268C}" srcOrd="1" destOrd="0" presId="urn:microsoft.com/office/officeart/2005/8/layout/list1"/>
    <dgm:cxn modelId="{41A4C72D-9C83-46A7-BC09-4BD7E76C5C4A}" type="presParOf" srcId="{5D36A24B-834B-4F50-A576-5E899E5695C4}" destId="{2841F5E4-C55C-4102-A882-EE4001388F13}" srcOrd="17" destOrd="0" presId="urn:microsoft.com/office/officeart/2005/8/layout/list1"/>
    <dgm:cxn modelId="{0E4328CB-CA60-4489-A65D-DF24DDB05A80}" type="presParOf" srcId="{5D36A24B-834B-4F50-A576-5E899E5695C4}" destId="{F23D322B-EC08-4865-8C94-E7BBEC575F1B}" srcOrd="18" destOrd="0" presId="urn:microsoft.com/office/officeart/2005/8/layout/list1"/>
    <dgm:cxn modelId="{819A8CF5-578C-4B7B-BADF-37007A77D1AF}" type="presParOf" srcId="{5D36A24B-834B-4F50-A576-5E899E5695C4}" destId="{6E91F367-47D9-4873-BFE7-F2A206743094}" srcOrd="19" destOrd="0" presId="urn:microsoft.com/office/officeart/2005/8/layout/list1"/>
    <dgm:cxn modelId="{0E2BCDBA-EB5C-43B4-82F0-760FE5AF6214}" type="presParOf" srcId="{5D36A24B-834B-4F50-A576-5E899E5695C4}" destId="{90C89D6A-E8ED-4DDE-866E-606E45041D61}" srcOrd="20" destOrd="0" presId="urn:microsoft.com/office/officeart/2005/8/layout/list1"/>
    <dgm:cxn modelId="{CAEFE1A3-0433-4E12-9C16-7FAE555907DF}" type="presParOf" srcId="{90C89D6A-E8ED-4DDE-866E-606E45041D61}" destId="{AEA9FC2E-66E3-4263-BF9F-9BBCC7C896E7}" srcOrd="0" destOrd="0" presId="urn:microsoft.com/office/officeart/2005/8/layout/list1"/>
    <dgm:cxn modelId="{9E784FBB-3DA0-40F1-90DB-03A065C55E4F}" type="presParOf" srcId="{90C89D6A-E8ED-4DDE-866E-606E45041D61}" destId="{09FDAC7F-3EB5-4175-9EAF-CA5A33B82AEB}" srcOrd="1" destOrd="0" presId="urn:microsoft.com/office/officeart/2005/8/layout/list1"/>
    <dgm:cxn modelId="{023F6957-13C0-4166-9BEF-DC74A5ED1686}" type="presParOf" srcId="{5D36A24B-834B-4F50-A576-5E899E5695C4}" destId="{5FB5EAE1-B389-4F40-AC9A-E2493C6134BF}" srcOrd="21" destOrd="0" presId="urn:microsoft.com/office/officeart/2005/8/layout/list1"/>
    <dgm:cxn modelId="{6CC4300A-8034-496B-9160-1C18BF797816}" type="presParOf" srcId="{5D36A24B-834B-4F50-A576-5E899E5695C4}" destId="{8F3ABC37-4742-4286-A7B8-136D371CC866}" srcOrd="22" destOrd="0" presId="urn:microsoft.com/office/officeart/2005/8/layout/list1"/>
    <dgm:cxn modelId="{BDC42553-7CE6-4863-A108-ADBE7B6C114C}" type="presParOf" srcId="{5D36A24B-834B-4F50-A576-5E899E5695C4}" destId="{0817B379-D03C-42EF-8B5B-128004AFB2C0}" srcOrd="23" destOrd="0" presId="urn:microsoft.com/office/officeart/2005/8/layout/list1"/>
    <dgm:cxn modelId="{E0873227-C6F5-4DE3-94A0-6267A27F42FC}" type="presParOf" srcId="{5D36A24B-834B-4F50-A576-5E899E5695C4}" destId="{C73645BF-6028-4512-A06B-052543843F7A}" srcOrd="24" destOrd="0" presId="urn:microsoft.com/office/officeart/2005/8/layout/list1"/>
    <dgm:cxn modelId="{88B23E43-3B1D-4D58-B092-45C389613D82}" type="presParOf" srcId="{C73645BF-6028-4512-A06B-052543843F7A}" destId="{DCC74BC7-09CF-4DC8-8954-D991A3500481}" srcOrd="0" destOrd="0" presId="urn:microsoft.com/office/officeart/2005/8/layout/list1"/>
    <dgm:cxn modelId="{ED27A1D6-E3CA-4E5E-BDA7-E4F2C27DCF42}" type="presParOf" srcId="{C73645BF-6028-4512-A06B-052543843F7A}" destId="{DE0EE06C-D237-4305-9582-0FEF539C0CD0}" srcOrd="1" destOrd="0" presId="urn:microsoft.com/office/officeart/2005/8/layout/list1"/>
    <dgm:cxn modelId="{358A0C14-3FD8-4438-9976-3A0BA36D93A6}" type="presParOf" srcId="{5D36A24B-834B-4F50-A576-5E899E5695C4}" destId="{B3282EB3-1E00-4EF4-8585-9507AAC53FD2}" srcOrd="25" destOrd="0" presId="urn:microsoft.com/office/officeart/2005/8/layout/list1"/>
    <dgm:cxn modelId="{A0215791-6D56-423C-B776-5343FBCEB3AD}" type="presParOf" srcId="{5D36A24B-834B-4F50-A576-5E899E5695C4}" destId="{5C0AAA43-DB22-4A71-A265-ECF9F0DA328F}"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326A60-39E6-4727-B7C4-7A594B1BFE65}" type="doc">
      <dgm:prSet loTypeId="urn:microsoft.com/office/officeart/2005/8/layout/vList6" loCatId="list" qsTypeId="urn:microsoft.com/office/officeart/2005/8/quickstyle/simple1" qsCatId="simple" csTypeId="urn:microsoft.com/office/officeart/2005/8/colors/accent1_2" csCatId="accent1" phldr="1"/>
      <dgm:spPr/>
      <dgm:t>
        <a:bodyPr/>
        <a:lstStyle/>
        <a:p>
          <a:pPr rtl="1"/>
          <a:endParaRPr lang="ar-EG"/>
        </a:p>
      </dgm:t>
    </dgm:pt>
    <dgm:pt modelId="{2532EE9C-B28A-4961-B858-FD74ED790000}">
      <dgm:prSet phldrT="[Text]"/>
      <dgm:spPr/>
      <dgm:t>
        <a:bodyPr/>
        <a:lstStyle/>
        <a:p>
          <a:pPr rtl="1"/>
          <a:r>
            <a:rPr lang="en-GB" i="1" dirty="0" smtClean="0"/>
            <a:t>investigate the possibility of producing fish oil </a:t>
          </a:r>
          <a:endParaRPr lang="ar-EG" dirty="0"/>
        </a:p>
      </dgm:t>
    </dgm:pt>
    <dgm:pt modelId="{F23CF785-FA83-4F06-BD8A-79FC1DED9B7F}" type="parTrans" cxnId="{4415EE6F-CB84-46D0-B675-0D6B13EA8E9E}">
      <dgm:prSet/>
      <dgm:spPr/>
      <dgm:t>
        <a:bodyPr/>
        <a:lstStyle/>
        <a:p>
          <a:pPr rtl="1"/>
          <a:endParaRPr lang="ar-EG"/>
        </a:p>
      </dgm:t>
    </dgm:pt>
    <dgm:pt modelId="{C44BC9A8-A232-4BBA-B918-226CDA4BBBBF}" type="sibTrans" cxnId="{4415EE6F-CB84-46D0-B675-0D6B13EA8E9E}">
      <dgm:prSet/>
      <dgm:spPr/>
      <dgm:t>
        <a:bodyPr/>
        <a:lstStyle/>
        <a:p>
          <a:pPr rtl="1"/>
          <a:endParaRPr lang="ar-EG"/>
        </a:p>
      </dgm:t>
    </dgm:pt>
    <dgm:pt modelId="{3BC0FF60-5F30-4FB0-A91B-0A1A4572143F}">
      <dgm:prSet phldrT="[Text]"/>
      <dgm:spPr/>
      <dgm:t>
        <a:bodyPr/>
        <a:lstStyle/>
        <a:p>
          <a:pPr rtl="0"/>
          <a:r>
            <a:rPr lang="en-GB" i="1" dirty="0" smtClean="0"/>
            <a:t>from smoking salmon waste </a:t>
          </a:r>
          <a:endParaRPr lang="ar-EG" dirty="0"/>
        </a:p>
      </dgm:t>
    </dgm:pt>
    <dgm:pt modelId="{94E7FCB3-5558-47EE-8952-9D718E4B001A}" type="parTrans" cxnId="{CBE0AD01-7913-43CC-9A01-BBF3527FB1B7}">
      <dgm:prSet/>
      <dgm:spPr/>
      <dgm:t>
        <a:bodyPr/>
        <a:lstStyle/>
        <a:p>
          <a:pPr rtl="1"/>
          <a:endParaRPr lang="ar-EG"/>
        </a:p>
      </dgm:t>
    </dgm:pt>
    <dgm:pt modelId="{1575D88B-CE04-442F-B713-32D457F8787B}" type="sibTrans" cxnId="{CBE0AD01-7913-43CC-9A01-BBF3527FB1B7}">
      <dgm:prSet/>
      <dgm:spPr/>
      <dgm:t>
        <a:bodyPr/>
        <a:lstStyle/>
        <a:p>
          <a:pPr rtl="1"/>
          <a:endParaRPr lang="ar-EG"/>
        </a:p>
      </dgm:t>
    </dgm:pt>
    <dgm:pt modelId="{1F9ACD20-BB7D-4C32-98A0-FA17C96F3281}">
      <dgm:prSet phldrT="[Text]"/>
      <dgm:spPr/>
      <dgm:t>
        <a:bodyPr/>
        <a:lstStyle/>
        <a:p>
          <a:pPr rtl="1"/>
          <a:r>
            <a:rPr lang="en-GB" i="1" dirty="0" smtClean="0"/>
            <a:t>by using</a:t>
          </a:r>
          <a:endParaRPr lang="ar-EG" i="1" dirty="0" smtClean="0"/>
        </a:p>
        <a:p>
          <a:pPr rtl="1"/>
          <a:r>
            <a:rPr lang="en-GB" i="1" dirty="0" smtClean="0"/>
            <a:t> </a:t>
          </a:r>
          <a:endParaRPr lang="ar-EG" dirty="0"/>
        </a:p>
      </dgm:t>
    </dgm:pt>
    <dgm:pt modelId="{B0907AF6-A6A2-417A-AF3F-83CB32DFB894}" type="parTrans" cxnId="{BC6B565E-2BA3-4911-AE25-5CEC5B91F78D}">
      <dgm:prSet/>
      <dgm:spPr/>
      <dgm:t>
        <a:bodyPr/>
        <a:lstStyle/>
        <a:p>
          <a:pPr rtl="1"/>
          <a:endParaRPr lang="ar-EG"/>
        </a:p>
      </dgm:t>
    </dgm:pt>
    <dgm:pt modelId="{C311B6C9-669C-4652-91A1-4CBE5539CFF3}" type="sibTrans" cxnId="{BC6B565E-2BA3-4911-AE25-5CEC5B91F78D}">
      <dgm:prSet/>
      <dgm:spPr/>
      <dgm:t>
        <a:bodyPr/>
        <a:lstStyle/>
        <a:p>
          <a:pPr rtl="1"/>
          <a:endParaRPr lang="ar-EG"/>
        </a:p>
      </dgm:t>
    </dgm:pt>
    <dgm:pt modelId="{56801EC7-2BE1-4926-BEAF-AAF58EA0089C}">
      <dgm:prSet phldrT="[Text]"/>
      <dgm:spPr/>
      <dgm:t>
        <a:bodyPr/>
        <a:lstStyle/>
        <a:p>
          <a:pPr rtl="0"/>
          <a:r>
            <a:rPr lang="en-GB" i="1" dirty="0" smtClean="0"/>
            <a:t>cold pressing </a:t>
          </a:r>
          <a:endParaRPr lang="ar-EG" dirty="0"/>
        </a:p>
      </dgm:t>
    </dgm:pt>
    <dgm:pt modelId="{E9A58B52-F9A3-46F6-8687-F8DDA285632D}" type="parTrans" cxnId="{F3DF82F2-013E-4CB5-ABED-B9C933221A7D}">
      <dgm:prSet/>
      <dgm:spPr/>
      <dgm:t>
        <a:bodyPr/>
        <a:lstStyle/>
        <a:p>
          <a:pPr rtl="1"/>
          <a:endParaRPr lang="ar-EG"/>
        </a:p>
      </dgm:t>
    </dgm:pt>
    <dgm:pt modelId="{6F73EB46-9228-4E2B-AE16-59D3D141DF4D}" type="sibTrans" cxnId="{F3DF82F2-013E-4CB5-ABED-B9C933221A7D}">
      <dgm:prSet/>
      <dgm:spPr/>
      <dgm:t>
        <a:bodyPr/>
        <a:lstStyle/>
        <a:p>
          <a:pPr rtl="1"/>
          <a:endParaRPr lang="ar-EG"/>
        </a:p>
      </dgm:t>
    </dgm:pt>
    <dgm:pt modelId="{FEA57936-2AAC-4D86-A277-94CD751FFA55}">
      <dgm:prSet phldrT="[Text]"/>
      <dgm:spPr/>
      <dgm:t>
        <a:bodyPr/>
        <a:lstStyle/>
        <a:p>
          <a:pPr rtl="0"/>
          <a:r>
            <a:rPr lang="en-GB" i="1" dirty="0" smtClean="0"/>
            <a:t>wet rendering methods</a:t>
          </a:r>
          <a:endParaRPr lang="ar-EG" dirty="0"/>
        </a:p>
      </dgm:t>
    </dgm:pt>
    <dgm:pt modelId="{BB8BDD7E-A2E4-4CC6-A650-C229D0223032}" type="parTrans" cxnId="{041837BA-8F92-4F59-BCA5-DAB3299FF10C}">
      <dgm:prSet/>
      <dgm:spPr/>
      <dgm:t>
        <a:bodyPr/>
        <a:lstStyle/>
        <a:p>
          <a:pPr rtl="1"/>
          <a:endParaRPr lang="ar-EG"/>
        </a:p>
      </dgm:t>
    </dgm:pt>
    <dgm:pt modelId="{28415F49-34BD-4570-B383-11BB772CDDCA}" type="sibTrans" cxnId="{041837BA-8F92-4F59-BCA5-DAB3299FF10C}">
      <dgm:prSet/>
      <dgm:spPr/>
      <dgm:t>
        <a:bodyPr/>
        <a:lstStyle/>
        <a:p>
          <a:pPr rtl="1"/>
          <a:endParaRPr lang="ar-EG"/>
        </a:p>
      </dgm:t>
    </dgm:pt>
    <dgm:pt modelId="{3A35DE01-2BA3-4145-B28E-F6AF7FAE7992}" type="pres">
      <dgm:prSet presAssocID="{EB326A60-39E6-4727-B7C4-7A594B1BFE65}" presName="Name0" presStyleCnt="0">
        <dgm:presLayoutVars>
          <dgm:dir/>
          <dgm:animLvl val="lvl"/>
          <dgm:resizeHandles/>
        </dgm:presLayoutVars>
      </dgm:prSet>
      <dgm:spPr/>
      <dgm:t>
        <a:bodyPr/>
        <a:lstStyle/>
        <a:p>
          <a:pPr rtl="1"/>
          <a:endParaRPr lang="ar-EG"/>
        </a:p>
      </dgm:t>
    </dgm:pt>
    <dgm:pt modelId="{A5C4D1A5-03B6-4852-AE14-5E6AB1740056}" type="pres">
      <dgm:prSet presAssocID="{2532EE9C-B28A-4961-B858-FD74ED790000}" presName="linNode" presStyleCnt="0"/>
      <dgm:spPr/>
    </dgm:pt>
    <dgm:pt modelId="{D5C368D4-DC34-4271-B7F9-8DB44E679B58}" type="pres">
      <dgm:prSet presAssocID="{2532EE9C-B28A-4961-B858-FD74ED790000}" presName="parentShp" presStyleLbl="node1" presStyleIdx="0" presStyleCnt="2">
        <dgm:presLayoutVars>
          <dgm:bulletEnabled val="1"/>
        </dgm:presLayoutVars>
      </dgm:prSet>
      <dgm:spPr/>
      <dgm:t>
        <a:bodyPr/>
        <a:lstStyle/>
        <a:p>
          <a:pPr rtl="1"/>
          <a:endParaRPr lang="ar-EG"/>
        </a:p>
      </dgm:t>
    </dgm:pt>
    <dgm:pt modelId="{F99C8526-E5AA-4BF0-B39F-08CF57B7FC10}" type="pres">
      <dgm:prSet presAssocID="{2532EE9C-B28A-4961-B858-FD74ED790000}" presName="childShp" presStyleLbl="bgAccFollowNode1" presStyleIdx="0" presStyleCnt="2">
        <dgm:presLayoutVars>
          <dgm:bulletEnabled val="1"/>
        </dgm:presLayoutVars>
      </dgm:prSet>
      <dgm:spPr/>
      <dgm:t>
        <a:bodyPr/>
        <a:lstStyle/>
        <a:p>
          <a:pPr rtl="1"/>
          <a:endParaRPr lang="ar-EG"/>
        </a:p>
      </dgm:t>
    </dgm:pt>
    <dgm:pt modelId="{DEE425B9-9E9D-45CC-B2DA-669D09E19594}" type="pres">
      <dgm:prSet presAssocID="{C44BC9A8-A232-4BBA-B918-226CDA4BBBBF}" presName="spacing" presStyleCnt="0"/>
      <dgm:spPr/>
    </dgm:pt>
    <dgm:pt modelId="{09A2BE3C-0961-43E8-B431-BD97F70B76A6}" type="pres">
      <dgm:prSet presAssocID="{1F9ACD20-BB7D-4C32-98A0-FA17C96F3281}" presName="linNode" presStyleCnt="0"/>
      <dgm:spPr/>
    </dgm:pt>
    <dgm:pt modelId="{D99A6496-12FF-444E-84D4-7D486465EF38}" type="pres">
      <dgm:prSet presAssocID="{1F9ACD20-BB7D-4C32-98A0-FA17C96F3281}" presName="parentShp" presStyleLbl="node1" presStyleIdx="1" presStyleCnt="2">
        <dgm:presLayoutVars>
          <dgm:bulletEnabled val="1"/>
        </dgm:presLayoutVars>
      </dgm:prSet>
      <dgm:spPr/>
      <dgm:t>
        <a:bodyPr/>
        <a:lstStyle/>
        <a:p>
          <a:pPr rtl="1"/>
          <a:endParaRPr lang="ar-EG"/>
        </a:p>
      </dgm:t>
    </dgm:pt>
    <dgm:pt modelId="{F511D809-7636-4718-BD67-E2B7965FAC82}" type="pres">
      <dgm:prSet presAssocID="{1F9ACD20-BB7D-4C32-98A0-FA17C96F3281}" presName="childShp" presStyleLbl="bgAccFollowNode1" presStyleIdx="1" presStyleCnt="2">
        <dgm:presLayoutVars>
          <dgm:bulletEnabled val="1"/>
        </dgm:presLayoutVars>
      </dgm:prSet>
      <dgm:spPr/>
      <dgm:t>
        <a:bodyPr/>
        <a:lstStyle/>
        <a:p>
          <a:pPr rtl="1"/>
          <a:endParaRPr lang="ar-EG"/>
        </a:p>
      </dgm:t>
    </dgm:pt>
  </dgm:ptLst>
  <dgm:cxnLst>
    <dgm:cxn modelId="{CBE0AD01-7913-43CC-9A01-BBF3527FB1B7}" srcId="{2532EE9C-B28A-4961-B858-FD74ED790000}" destId="{3BC0FF60-5F30-4FB0-A91B-0A1A4572143F}" srcOrd="0" destOrd="0" parTransId="{94E7FCB3-5558-47EE-8952-9D718E4B001A}" sibTransId="{1575D88B-CE04-442F-B713-32D457F8787B}"/>
    <dgm:cxn modelId="{F3DF82F2-013E-4CB5-ABED-B9C933221A7D}" srcId="{1F9ACD20-BB7D-4C32-98A0-FA17C96F3281}" destId="{56801EC7-2BE1-4926-BEAF-AAF58EA0089C}" srcOrd="0" destOrd="0" parTransId="{E9A58B52-F9A3-46F6-8687-F8DDA285632D}" sibTransId="{6F73EB46-9228-4E2B-AE16-59D3D141DF4D}"/>
    <dgm:cxn modelId="{BC6B565E-2BA3-4911-AE25-5CEC5B91F78D}" srcId="{EB326A60-39E6-4727-B7C4-7A594B1BFE65}" destId="{1F9ACD20-BB7D-4C32-98A0-FA17C96F3281}" srcOrd="1" destOrd="0" parTransId="{B0907AF6-A6A2-417A-AF3F-83CB32DFB894}" sibTransId="{C311B6C9-669C-4652-91A1-4CBE5539CFF3}"/>
    <dgm:cxn modelId="{B8A88BE4-5775-4287-831B-A0565B4E0ECC}" type="presOf" srcId="{56801EC7-2BE1-4926-BEAF-AAF58EA0089C}" destId="{F511D809-7636-4718-BD67-E2B7965FAC82}" srcOrd="0" destOrd="0" presId="urn:microsoft.com/office/officeart/2005/8/layout/vList6"/>
    <dgm:cxn modelId="{0909DEBE-34CD-4C12-8358-83589EC842F5}" type="presOf" srcId="{FEA57936-2AAC-4D86-A277-94CD751FFA55}" destId="{F511D809-7636-4718-BD67-E2B7965FAC82}" srcOrd="0" destOrd="1" presId="urn:microsoft.com/office/officeart/2005/8/layout/vList6"/>
    <dgm:cxn modelId="{041837BA-8F92-4F59-BCA5-DAB3299FF10C}" srcId="{1F9ACD20-BB7D-4C32-98A0-FA17C96F3281}" destId="{FEA57936-2AAC-4D86-A277-94CD751FFA55}" srcOrd="1" destOrd="0" parTransId="{BB8BDD7E-A2E4-4CC6-A650-C229D0223032}" sibTransId="{28415F49-34BD-4570-B383-11BB772CDDCA}"/>
    <dgm:cxn modelId="{CBB088D8-4B22-442C-AED0-D241C343BAB9}" type="presOf" srcId="{3BC0FF60-5F30-4FB0-A91B-0A1A4572143F}" destId="{F99C8526-E5AA-4BF0-B39F-08CF57B7FC10}" srcOrd="0" destOrd="0" presId="urn:microsoft.com/office/officeart/2005/8/layout/vList6"/>
    <dgm:cxn modelId="{9CFC6A01-0B9F-4876-974B-594685E97B40}" type="presOf" srcId="{EB326A60-39E6-4727-B7C4-7A594B1BFE65}" destId="{3A35DE01-2BA3-4145-B28E-F6AF7FAE7992}" srcOrd="0" destOrd="0" presId="urn:microsoft.com/office/officeart/2005/8/layout/vList6"/>
    <dgm:cxn modelId="{5FA46114-6689-409A-AC44-9C4985E93F7D}" type="presOf" srcId="{1F9ACD20-BB7D-4C32-98A0-FA17C96F3281}" destId="{D99A6496-12FF-444E-84D4-7D486465EF38}" srcOrd="0" destOrd="0" presId="urn:microsoft.com/office/officeart/2005/8/layout/vList6"/>
    <dgm:cxn modelId="{BEDD861E-F3A0-4EB7-B15B-9856AF3655D6}" type="presOf" srcId="{2532EE9C-B28A-4961-B858-FD74ED790000}" destId="{D5C368D4-DC34-4271-B7F9-8DB44E679B58}" srcOrd="0" destOrd="0" presId="urn:microsoft.com/office/officeart/2005/8/layout/vList6"/>
    <dgm:cxn modelId="{4415EE6F-CB84-46D0-B675-0D6B13EA8E9E}" srcId="{EB326A60-39E6-4727-B7C4-7A594B1BFE65}" destId="{2532EE9C-B28A-4961-B858-FD74ED790000}" srcOrd="0" destOrd="0" parTransId="{F23CF785-FA83-4F06-BD8A-79FC1DED9B7F}" sibTransId="{C44BC9A8-A232-4BBA-B918-226CDA4BBBBF}"/>
    <dgm:cxn modelId="{B35C238E-3840-453D-B87F-B68273C88CD6}" type="presParOf" srcId="{3A35DE01-2BA3-4145-B28E-F6AF7FAE7992}" destId="{A5C4D1A5-03B6-4852-AE14-5E6AB1740056}" srcOrd="0" destOrd="0" presId="urn:microsoft.com/office/officeart/2005/8/layout/vList6"/>
    <dgm:cxn modelId="{AAD9BB61-1648-471C-B8FD-AC3B7463EE75}" type="presParOf" srcId="{A5C4D1A5-03B6-4852-AE14-5E6AB1740056}" destId="{D5C368D4-DC34-4271-B7F9-8DB44E679B58}" srcOrd="0" destOrd="0" presId="urn:microsoft.com/office/officeart/2005/8/layout/vList6"/>
    <dgm:cxn modelId="{724C2199-01A8-49CD-BCC1-CAF5BCC08A51}" type="presParOf" srcId="{A5C4D1A5-03B6-4852-AE14-5E6AB1740056}" destId="{F99C8526-E5AA-4BF0-B39F-08CF57B7FC10}" srcOrd="1" destOrd="0" presId="urn:microsoft.com/office/officeart/2005/8/layout/vList6"/>
    <dgm:cxn modelId="{651DA13E-BD6E-4F31-905D-DD71690EFBD9}" type="presParOf" srcId="{3A35DE01-2BA3-4145-B28E-F6AF7FAE7992}" destId="{DEE425B9-9E9D-45CC-B2DA-669D09E19594}" srcOrd="1" destOrd="0" presId="urn:microsoft.com/office/officeart/2005/8/layout/vList6"/>
    <dgm:cxn modelId="{EE56764D-FDA8-4D6F-8AB2-5970C4DECE68}" type="presParOf" srcId="{3A35DE01-2BA3-4145-B28E-F6AF7FAE7992}" destId="{09A2BE3C-0961-43E8-B431-BD97F70B76A6}" srcOrd="2" destOrd="0" presId="urn:microsoft.com/office/officeart/2005/8/layout/vList6"/>
    <dgm:cxn modelId="{84008361-8E70-4553-B43E-C2DCE1988528}" type="presParOf" srcId="{09A2BE3C-0961-43E8-B431-BD97F70B76A6}" destId="{D99A6496-12FF-444E-84D4-7D486465EF38}" srcOrd="0" destOrd="0" presId="urn:microsoft.com/office/officeart/2005/8/layout/vList6"/>
    <dgm:cxn modelId="{CBB2B4B0-8202-41BC-8674-273B66BBDB86}" type="presParOf" srcId="{09A2BE3C-0961-43E8-B431-BD97F70B76A6}" destId="{F511D809-7636-4718-BD67-E2B7965FAC82}"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884FE7-7476-4EE9-A004-765361B0B2D2}" type="doc">
      <dgm:prSet loTypeId="urn:microsoft.com/office/officeart/2005/8/layout/vList6" loCatId="list" qsTypeId="urn:microsoft.com/office/officeart/2005/8/quickstyle/3d2" qsCatId="3D" csTypeId="urn:microsoft.com/office/officeart/2005/8/colors/accent1_2" csCatId="accent1" phldr="1"/>
      <dgm:spPr/>
      <dgm:t>
        <a:bodyPr/>
        <a:lstStyle/>
        <a:p>
          <a:pPr rtl="1"/>
          <a:endParaRPr lang="ar-EG"/>
        </a:p>
      </dgm:t>
    </dgm:pt>
    <dgm:pt modelId="{EA092E4E-2761-4CDF-8A11-80D655C98B32}">
      <dgm:prSet phldrT="[Text]"/>
      <dgm:spPr/>
      <dgm:t>
        <a:bodyPr/>
        <a:lstStyle/>
        <a:p>
          <a:pPr rtl="1"/>
          <a:r>
            <a:rPr lang="en-GB" dirty="0" smtClean="0"/>
            <a:t>The wet rendering extraction process</a:t>
          </a:r>
          <a:endParaRPr lang="ar-EG" dirty="0"/>
        </a:p>
      </dgm:t>
    </dgm:pt>
    <dgm:pt modelId="{5D58A50A-A81E-4F29-98A7-2260470C35E2}" type="parTrans" cxnId="{B7C3B4F4-6E93-4C36-86C8-C2F96566CE3A}">
      <dgm:prSet/>
      <dgm:spPr/>
      <dgm:t>
        <a:bodyPr/>
        <a:lstStyle/>
        <a:p>
          <a:pPr rtl="1"/>
          <a:endParaRPr lang="ar-EG"/>
        </a:p>
      </dgm:t>
    </dgm:pt>
    <dgm:pt modelId="{0950CE0D-8F2D-4571-A8B7-04FB94E4107E}" type="sibTrans" cxnId="{B7C3B4F4-6E93-4C36-86C8-C2F96566CE3A}">
      <dgm:prSet/>
      <dgm:spPr/>
      <dgm:t>
        <a:bodyPr/>
        <a:lstStyle/>
        <a:p>
          <a:pPr rtl="1"/>
          <a:endParaRPr lang="ar-EG"/>
        </a:p>
      </dgm:t>
    </dgm:pt>
    <dgm:pt modelId="{3CA2849A-D560-4A0C-8B05-093B50C44FD9}">
      <dgm:prSet phldrT="[Text]" custT="1"/>
      <dgm:spPr/>
      <dgm:t>
        <a:bodyPr/>
        <a:lstStyle/>
        <a:p>
          <a:pPr rtl="0"/>
          <a:r>
            <a:rPr lang="en-GB" sz="2400" dirty="0" smtClean="0"/>
            <a:t>involved first cutting the viscera still frozen into small pieces and putting them in 550 mL boiling water for 20 minutes. Then cooling down for 40 minutes and filtering in a strainer with fast flow rate.</a:t>
          </a:r>
          <a:endParaRPr lang="ar-EG" sz="2400" dirty="0"/>
        </a:p>
      </dgm:t>
    </dgm:pt>
    <dgm:pt modelId="{90706017-5C40-449E-961D-4BF631EC54D6}" type="parTrans" cxnId="{E8D83AB9-520C-4B17-9C3B-A6D90F8CE207}">
      <dgm:prSet/>
      <dgm:spPr/>
      <dgm:t>
        <a:bodyPr/>
        <a:lstStyle/>
        <a:p>
          <a:pPr rtl="1"/>
          <a:endParaRPr lang="ar-EG"/>
        </a:p>
      </dgm:t>
    </dgm:pt>
    <dgm:pt modelId="{C377675B-3933-488D-AC39-15E6507FEAA2}" type="sibTrans" cxnId="{E8D83AB9-520C-4B17-9C3B-A6D90F8CE207}">
      <dgm:prSet/>
      <dgm:spPr/>
      <dgm:t>
        <a:bodyPr/>
        <a:lstStyle/>
        <a:p>
          <a:pPr rtl="1"/>
          <a:endParaRPr lang="ar-EG"/>
        </a:p>
      </dgm:t>
    </dgm:pt>
    <dgm:pt modelId="{8239CD32-FF63-42D9-AAA2-61B2DF0E2390}">
      <dgm:prSet phldrT="[Text]"/>
      <dgm:spPr/>
      <dgm:t>
        <a:bodyPr/>
        <a:lstStyle/>
        <a:p>
          <a:pPr rtl="1"/>
          <a:r>
            <a:rPr lang="en-GB" dirty="0" smtClean="0"/>
            <a:t>The cold pressing processes</a:t>
          </a:r>
          <a:endParaRPr lang="ar-EG" dirty="0"/>
        </a:p>
      </dgm:t>
    </dgm:pt>
    <dgm:pt modelId="{84DFF77D-E46E-479D-842F-B3AE97659779}" type="parTrans" cxnId="{798B07BD-C421-492E-B666-3321F2E4FB7B}">
      <dgm:prSet/>
      <dgm:spPr/>
      <dgm:t>
        <a:bodyPr/>
        <a:lstStyle/>
        <a:p>
          <a:pPr rtl="1"/>
          <a:endParaRPr lang="ar-EG"/>
        </a:p>
      </dgm:t>
    </dgm:pt>
    <dgm:pt modelId="{076D7840-46B9-41A5-A6E1-6DAA71750BDA}" type="sibTrans" cxnId="{798B07BD-C421-492E-B666-3321F2E4FB7B}">
      <dgm:prSet/>
      <dgm:spPr/>
      <dgm:t>
        <a:bodyPr/>
        <a:lstStyle/>
        <a:p>
          <a:pPr rtl="1"/>
          <a:endParaRPr lang="ar-EG"/>
        </a:p>
      </dgm:t>
    </dgm:pt>
    <dgm:pt modelId="{1B41A484-E925-4ED0-B22C-18B3CFB7A495}">
      <dgm:prSet phldrT="[Text]"/>
      <dgm:spPr/>
      <dgm:t>
        <a:bodyPr/>
        <a:lstStyle/>
        <a:p>
          <a:pPr rtl="0"/>
          <a:r>
            <a:rPr lang="en-GB" dirty="0" smtClean="0"/>
            <a:t>the pressing box have about 10 cm in deep, 30 cm in long, 15 cm in wide and two plate with the same dimensions one of them acting load on the sample's as a small prototype for cold pressing methods. Different compressed times from 10 to 260 min. </a:t>
          </a:r>
          <a:endParaRPr lang="ar-EG" dirty="0"/>
        </a:p>
      </dgm:t>
    </dgm:pt>
    <dgm:pt modelId="{57775104-78A4-4E74-B846-C768FE7CFBFD}" type="parTrans" cxnId="{76002075-FED6-41A5-8CE1-354529D386B4}">
      <dgm:prSet/>
      <dgm:spPr/>
      <dgm:t>
        <a:bodyPr/>
        <a:lstStyle/>
        <a:p>
          <a:pPr rtl="1"/>
          <a:endParaRPr lang="ar-EG"/>
        </a:p>
      </dgm:t>
    </dgm:pt>
    <dgm:pt modelId="{BECFA018-3FA5-4BAF-B034-1A48A5C87527}" type="sibTrans" cxnId="{76002075-FED6-41A5-8CE1-354529D386B4}">
      <dgm:prSet/>
      <dgm:spPr/>
      <dgm:t>
        <a:bodyPr/>
        <a:lstStyle/>
        <a:p>
          <a:pPr rtl="1"/>
          <a:endParaRPr lang="ar-EG"/>
        </a:p>
      </dgm:t>
    </dgm:pt>
    <dgm:pt modelId="{F6BD3F7D-6CD7-427D-A70D-7AAE2F2B9949}" type="pres">
      <dgm:prSet presAssocID="{9A884FE7-7476-4EE9-A004-765361B0B2D2}" presName="Name0" presStyleCnt="0">
        <dgm:presLayoutVars>
          <dgm:dir/>
          <dgm:animLvl val="lvl"/>
          <dgm:resizeHandles/>
        </dgm:presLayoutVars>
      </dgm:prSet>
      <dgm:spPr/>
      <dgm:t>
        <a:bodyPr/>
        <a:lstStyle/>
        <a:p>
          <a:pPr rtl="1"/>
          <a:endParaRPr lang="ar-EG"/>
        </a:p>
      </dgm:t>
    </dgm:pt>
    <dgm:pt modelId="{CAE72507-B84F-44A0-ABA1-FE7595C47C33}" type="pres">
      <dgm:prSet presAssocID="{EA092E4E-2761-4CDF-8A11-80D655C98B32}" presName="linNode" presStyleCnt="0"/>
      <dgm:spPr/>
    </dgm:pt>
    <dgm:pt modelId="{7EB02C10-90D4-41C8-AE18-E1183F69E6A2}" type="pres">
      <dgm:prSet presAssocID="{EA092E4E-2761-4CDF-8A11-80D655C98B32}" presName="parentShp" presStyleLbl="node1" presStyleIdx="0" presStyleCnt="2" custScaleX="52174" custLinFactNeighborX="-51" custLinFactNeighborY="9401">
        <dgm:presLayoutVars>
          <dgm:bulletEnabled val="1"/>
        </dgm:presLayoutVars>
      </dgm:prSet>
      <dgm:spPr/>
      <dgm:t>
        <a:bodyPr/>
        <a:lstStyle/>
        <a:p>
          <a:pPr rtl="1"/>
          <a:endParaRPr lang="ar-EG"/>
        </a:p>
      </dgm:t>
    </dgm:pt>
    <dgm:pt modelId="{87E718F5-925A-457B-9B0D-EC85132CA798}" type="pres">
      <dgm:prSet presAssocID="{EA092E4E-2761-4CDF-8A11-80D655C98B32}" presName="childShp" presStyleLbl="bgAccFollowNode1" presStyleIdx="0" presStyleCnt="2" custScaleX="137681" custScaleY="115813" custLinFactNeighborX="76" custLinFactNeighborY="9553">
        <dgm:presLayoutVars>
          <dgm:bulletEnabled val="1"/>
        </dgm:presLayoutVars>
      </dgm:prSet>
      <dgm:spPr/>
      <dgm:t>
        <a:bodyPr/>
        <a:lstStyle/>
        <a:p>
          <a:pPr rtl="1"/>
          <a:endParaRPr lang="ar-EG"/>
        </a:p>
      </dgm:t>
    </dgm:pt>
    <dgm:pt modelId="{FD33E377-91FA-4F8A-BADE-67F486AC0B5B}" type="pres">
      <dgm:prSet presAssocID="{0950CE0D-8F2D-4571-A8B7-04FB94E4107E}" presName="spacing" presStyleCnt="0"/>
      <dgm:spPr/>
    </dgm:pt>
    <dgm:pt modelId="{6A4BB6E4-34FC-487F-B802-4E056DCE5BF9}" type="pres">
      <dgm:prSet presAssocID="{8239CD32-FF63-42D9-AAA2-61B2DF0E2390}" presName="linNode" presStyleCnt="0"/>
      <dgm:spPr/>
    </dgm:pt>
    <dgm:pt modelId="{0C6DEB0E-EF52-48C5-977C-A322F817A3E0}" type="pres">
      <dgm:prSet presAssocID="{8239CD32-FF63-42D9-AAA2-61B2DF0E2390}" presName="parentShp" presStyleLbl="node1" presStyleIdx="1" presStyleCnt="2" custScaleX="56380">
        <dgm:presLayoutVars>
          <dgm:bulletEnabled val="1"/>
        </dgm:presLayoutVars>
      </dgm:prSet>
      <dgm:spPr/>
      <dgm:t>
        <a:bodyPr/>
        <a:lstStyle/>
        <a:p>
          <a:pPr rtl="1"/>
          <a:endParaRPr lang="ar-EG"/>
        </a:p>
      </dgm:t>
    </dgm:pt>
    <dgm:pt modelId="{962C2E54-CA30-4149-AE87-4D46978E23A1}" type="pres">
      <dgm:prSet presAssocID="{8239CD32-FF63-42D9-AAA2-61B2DF0E2390}" presName="childShp" presStyleLbl="bgAccFollowNode1" presStyleIdx="1" presStyleCnt="2" custScaleX="134783" custScaleY="119557">
        <dgm:presLayoutVars>
          <dgm:bulletEnabled val="1"/>
        </dgm:presLayoutVars>
      </dgm:prSet>
      <dgm:spPr/>
      <dgm:t>
        <a:bodyPr/>
        <a:lstStyle/>
        <a:p>
          <a:pPr rtl="1"/>
          <a:endParaRPr lang="ar-EG"/>
        </a:p>
      </dgm:t>
    </dgm:pt>
  </dgm:ptLst>
  <dgm:cxnLst>
    <dgm:cxn modelId="{16551BDD-4702-4561-83D8-984F8C61B6C9}" type="presOf" srcId="{8239CD32-FF63-42D9-AAA2-61B2DF0E2390}" destId="{0C6DEB0E-EF52-48C5-977C-A322F817A3E0}" srcOrd="0" destOrd="0" presId="urn:microsoft.com/office/officeart/2005/8/layout/vList6"/>
    <dgm:cxn modelId="{AF35C8A2-A214-4D92-B846-A2A904231159}" type="presOf" srcId="{9A884FE7-7476-4EE9-A004-765361B0B2D2}" destId="{F6BD3F7D-6CD7-427D-A70D-7AAE2F2B9949}" srcOrd="0" destOrd="0" presId="urn:microsoft.com/office/officeart/2005/8/layout/vList6"/>
    <dgm:cxn modelId="{798B07BD-C421-492E-B666-3321F2E4FB7B}" srcId="{9A884FE7-7476-4EE9-A004-765361B0B2D2}" destId="{8239CD32-FF63-42D9-AAA2-61B2DF0E2390}" srcOrd="1" destOrd="0" parTransId="{84DFF77D-E46E-479D-842F-B3AE97659779}" sibTransId="{076D7840-46B9-41A5-A6E1-6DAA71750BDA}"/>
    <dgm:cxn modelId="{E8D83AB9-520C-4B17-9C3B-A6D90F8CE207}" srcId="{EA092E4E-2761-4CDF-8A11-80D655C98B32}" destId="{3CA2849A-D560-4A0C-8B05-093B50C44FD9}" srcOrd="0" destOrd="0" parTransId="{90706017-5C40-449E-961D-4BF631EC54D6}" sibTransId="{C377675B-3933-488D-AC39-15E6507FEAA2}"/>
    <dgm:cxn modelId="{B7C3B4F4-6E93-4C36-86C8-C2F96566CE3A}" srcId="{9A884FE7-7476-4EE9-A004-765361B0B2D2}" destId="{EA092E4E-2761-4CDF-8A11-80D655C98B32}" srcOrd="0" destOrd="0" parTransId="{5D58A50A-A81E-4F29-98A7-2260470C35E2}" sibTransId="{0950CE0D-8F2D-4571-A8B7-04FB94E4107E}"/>
    <dgm:cxn modelId="{D775EB5C-AFF8-4F93-91D2-8F473714F77A}" type="presOf" srcId="{3CA2849A-D560-4A0C-8B05-093B50C44FD9}" destId="{87E718F5-925A-457B-9B0D-EC85132CA798}" srcOrd="0" destOrd="0" presId="urn:microsoft.com/office/officeart/2005/8/layout/vList6"/>
    <dgm:cxn modelId="{ACC5632A-D52A-4BCF-A7DB-817230FB63C5}" type="presOf" srcId="{1B41A484-E925-4ED0-B22C-18B3CFB7A495}" destId="{962C2E54-CA30-4149-AE87-4D46978E23A1}" srcOrd="0" destOrd="0" presId="urn:microsoft.com/office/officeart/2005/8/layout/vList6"/>
    <dgm:cxn modelId="{73F21446-0D99-4251-9DE8-C9C58045F742}" type="presOf" srcId="{EA092E4E-2761-4CDF-8A11-80D655C98B32}" destId="{7EB02C10-90D4-41C8-AE18-E1183F69E6A2}" srcOrd="0" destOrd="0" presId="urn:microsoft.com/office/officeart/2005/8/layout/vList6"/>
    <dgm:cxn modelId="{76002075-FED6-41A5-8CE1-354529D386B4}" srcId="{8239CD32-FF63-42D9-AAA2-61B2DF0E2390}" destId="{1B41A484-E925-4ED0-B22C-18B3CFB7A495}" srcOrd="0" destOrd="0" parTransId="{57775104-78A4-4E74-B846-C768FE7CFBFD}" sibTransId="{BECFA018-3FA5-4BAF-B034-1A48A5C87527}"/>
    <dgm:cxn modelId="{DD63472C-7C5A-435F-979F-F77E0BE8878E}" type="presParOf" srcId="{F6BD3F7D-6CD7-427D-A70D-7AAE2F2B9949}" destId="{CAE72507-B84F-44A0-ABA1-FE7595C47C33}" srcOrd="0" destOrd="0" presId="urn:microsoft.com/office/officeart/2005/8/layout/vList6"/>
    <dgm:cxn modelId="{ABEF7983-C362-4C5C-8DF9-40B3E6133F25}" type="presParOf" srcId="{CAE72507-B84F-44A0-ABA1-FE7595C47C33}" destId="{7EB02C10-90D4-41C8-AE18-E1183F69E6A2}" srcOrd="0" destOrd="0" presId="urn:microsoft.com/office/officeart/2005/8/layout/vList6"/>
    <dgm:cxn modelId="{A86019AD-1C2B-47E7-87E0-B79E443CD7F2}" type="presParOf" srcId="{CAE72507-B84F-44A0-ABA1-FE7595C47C33}" destId="{87E718F5-925A-457B-9B0D-EC85132CA798}" srcOrd="1" destOrd="0" presId="urn:microsoft.com/office/officeart/2005/8/layout/vList6"/>
    <dgm:cxn modelId="{4B2579DC-E5E8-40E6-A57B-ADF945CA3C5E}" type="presParOf" srcId="{F6BD3F7D-6CD7-427D-A70D-7AAE2F2B9949}" destId="{FD33E377-91FA-4F8A-BADE-67F486AC0B5B}" srcOrd="1" destOrd="0" presId="urn:microsoft.com/office/officeart/2005/8/layout/vList6"/>
    <dgm:cxn modelId="{08143644-C487-4AE7-B254-3231AC94B472}" type="presParOf" srcId="{F6BD3F7D-6CD7-427D-A70D-7AAE2F2B9949}" destId="{6A4BB6E4-34FC-487F-B802-4E056DCE5BF9}" srcOrd="2" destOrd="0" presId="urn:microsoft.com/office/officeart/2005/8/layout/vList6"/>
    <dgm:cxn modelId="{C525EE32-3C00-4A50-819F-FC77C5416526}" type="presParOf" srcId="{6A4BB6E4-34FC-487F-B802-4E056DCE5BF9}" destId="{0C6DEB0E-EF52-48C5-977C-A322F817A3E0}" srcOrd="0" destOrd="0" presId="urn:microsoft.com/office/officeart/2005/8/layout/vList6"/>
    <dgm:cxn modelId="{2CE1EF47-D2C4-4A26-9B8E-9A00E23D7B9B}" type="presParOf" srcId="{6A4BB6E4-34FC-487F-B802-4E056DCE5BF9}" destId="{962C2E54-CA30-4149-AE87-4D46978E23A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CFD35D-8FC3-47F9-9793-BFF575AE5C2A}" type="doc">
      <dgm:prSet loTypeId="urn:microsoft.com/office/officeart/2005/8/layout/arrow2" loCatId="process" qsTypeId="urn:microsoft.com/office/officeart/2005/8/quickstyle/simple1" qsCatId="simple" csTypeId="urn:microsoft.com/office/officeart/2005/8/colors/colorful1#4" csCatId="colorful" phldr="1"/>
      <dgm:spPr>
        <a:scene3d>
          <a:camera prst="orthographicFront"/>
          <a:lightRig rig="balanced" dir="t"/>
        </a:scene3d>
      </dgm:spPr>
    </dgm:pt>
    <dgm:pt modelId="{F4522239-FF37-495D-ABE7-BDD8A66A0639}">
      <dgm:prSet phldrT="[Metin]" phldr="1"/>
      <dgm:spPr/>
      <dgm:t>
        <a:bodyPr/>
        <a:lstStyle/>
        <a:p>
          <a:endParaRPr lang="tr-TR"/>
        </a:p>
      </dgm:t>
    </dgm:pt>
    <dgm:pt modelId="{B33E822F-4E3A-4409-B238-ED35C9F6B3C0}" type="parTrans" cxnId="{CF42BDC0-9E92-470F-AC11-1D8895E254E5}">
      <dgm:prSet/>
      <dgm:spPr/>
      <dgm:t>
        <a:bodyPr/>
        <a:lstStyle/>
        <a:p>
          <a:endParaRPr lang="tr-TR"/>
        </a:p>
      </dgm:t>
    </dgm:pt>
    <dgm:pt modelId="{C0734576-993B-42E7-BC7F-B39C8D934A1A}" type="sibTrans" cxnId="{CF42BDC0-9E92-470F-AC11-1D8895E254E5}">
      <dgm:prSet/>
      <dgm:spPr/>
      <dgm:t>
        <a:bodyPr/>
        <a:lstStyle/>
        <a:p>
          <a:endParaRPr lang="tr-TR"/>
        </a:p>
      </dgm:t>
    </dgm:pt>
    <dgm:pt modelId="{59C5EFDD-24FE-4999-A387-155CCD2B1B51}">
      <dgm:prSet phldrT="[Metin]" phldr="1"/>
      <dgm:spPr/>
      <dgm:t>
        <a:bodyPr/>
        <a:lstStyle/>
        <a:p>
          <a:endParaRPr lang="tr-TR" dirty="0"/>
        </a:p>
      </dgm:t>
    </dgm:pt>
    <dgm:pt modelId="{7AB8AD43-3ADD-4527-B021-F63F3B89A185}" type="parTrans" cxnId="{81D7DBB1-01C1-45C7-B1A2-4D2924E6DC7C}">
      <dgm:prSet/>
      <dgm:spPr/>
      <dgm:t>
        <a:bodyPr/>
        <a:lstStyle/>
        <a:p>
          <a:endParaRPr lang="tr-TR"/>
        </a:p>
      </dgm:t>
    </dgm:pt>
    <dgm:pt modelId="{01F062D9-6A47-46A2-BCA0-2A31819844CF}" type="sibTrans" cxnId="{81D7DBB1-01C1-45C7-B1A2-4D2924E6DC7C}">
      <dgm:prSet/>
      <dgm:spPr/>
      <dgm:t>
        <a:bodyPr/>
        <a:lstStyle/>
        <a:p>
          <a:endParaRPr lang="tr-TR"/>
        </a:p>
      </dgm:t>
    </dgm:pt>
    <dgm:pt modelId="{25AA303D-FA08-4811-ADE3-B6FE0D995F39}">
      <dgm:prSet phldrT="[Metin]" custT="1"/>
      <dgm:spPr>
        <a:sp3d prstMaterial="metal">
          <a:bevelT prst="slope"/>
          <a:bevelB prst="relaxedInset"/>
        </a:sp3d>
      </dgm:spPr>
      <dgm:t>
        <a:bodyPr/>
        <a:lstStyle/>
        <a:p>
          <a:r>
            <a:rPr lang="en-GB" sz="2000" dirty="0" smtClean="0"/>
            <a:t>package under vacuum</a:t>
          </a:r>
          <a:endParaRPr lang="tr-TR" sz="2000" dirty="0"/>
        </a:p>
      </dgm:t>
    </dgm:pt>
    <dgm:pt modelId="{52065A05-1C75-4DD6-AAC6-A27C35C99358}" type="parTrans" cxnId="{B7E95E31-97A9-4C00-9C9C-0503607952E6}">
      <dgm:prSet/>
      <dgm:spPr/>
      <dgm:t>
        <a:bodyPr/>
        <a:lstStyle/>
        <a:p>
          <a:endParaRPr lang="tr-TR"/>
        </a:p>
      </dgm:t>
    </dgm:pt>
    <dgm:pt modelId="{38FCAB03-FCD5-4CCE-ACE6-F1624EA20DBD}" type="sibTrans" cxnId="{B7E95E31-97A9-4C00-9C9C-0503607952E6}">
      <dgm:prSet/>
      <dgm:spPr/>
      <dgm:t>
        <a:bodyPr/>
        <a:lstStyle/>
        <a:p>
          <a:endParaRPr lang="tr-TR"/>
        </a:p>
      </dgm:t>
    </dgm:pt>
    <dgm:pt modelId="{2FB8C9D2-99D2-45B6-BC38-9692DC4E9762}">
      <dgm:prSet phldrT="[Metin]" custT="1"/>
      <dgm:spPr>
        <a:sp3d prstMaterial="metal">
          <a:bevelT prst="slope"/>
          <a:bevelB prst="relaxedInset"/>
        </a:sp3d>
      </dgm:spPr>
      <dgm:t>
        <a:bodyPr/>
        <a:lstStyle/>
        <a:p>
          <a:r>
            <a:rPr lang="en-GB" sz="1800" dirty="0" smtClean="0"/>
            <a:t>The cold pressing processes</a:t>
          </a:r>
          <a:endParaRPr lang="tr-TR" sz="1800" dirty="0"/>
        </a:p>
      </dgm:t>
    </dgm:pt>
    <dgm:pt modelId="{6A04D43C-08EE-4525-9345-7032E78E785F}" type="parTrans" cxnId="{BA501553-8775-4389-9DA8-986E1F2CD030}">
      <dgm:prSet/>
      <dgm:spPr/>
      <dgm:t>
        <a:bodyPr/>
        <a:lstStyle/>
        <a:p>
          <a:endParaRPr lang="tr-TR"/>
        </a:p>
      </dgm:t>
    </dgm:pt>
    <dgm:pt modelId="{1B38252A-83FF-49E8-B798-BD251B5DAC29}" type="sibTrans" cxnId="{BA501553-8775-4389-9DA8-986E1F2CD030}">
      <dgm:prSet/>
      <dgm:spPr/>
      <dgm:t>
        <a:bodyPr/>
        <a:lstStyle/>
        <a:p>
          <a:endParaRPr lang="tr-TR"/>
        </a:p>
      </dgm:t>
    </dgm:pt>
    <dgm:pt modelId="{3DA66A73-ADC2-4824-8BF7-3E632CA992A9}">
      <dgm:prSet phldrT="[Metin]" custT="1"/>
      <dgm:spPr>
        <a:sp3d prstMaterial="metal">
          <a:bevelT prst="slope"/>
          <a:bevelB prst="relaxedInset"/>
        </a:sp3d>
      </dgm:spPr>
      <dgm:t>
        <a:bodyPr/>
        <a:lstStyle/>
        <a:p>
          <a:r>
            <a:rPr lang="en-GB" sz="2000" b="0" dirty="0" smtClean="0"/>
            <a:t>Extract </a:t>
          </a:r>
          <a:r>
            <a:rPr lang="en-US" sz="2000" b="0" dirty="0" smtClean="0"/>
            <a:t>fish oil</a:t>
          </a:r>
          <a:endParaRPr lang="tr-TR" sz="2000" b="0" dirty="0"/>
        </a:p>
      </dgm:t>
    </dgm:pt>
    <dgm:pt modelId="{B0394BBF-A3B6-4510-A9A1-2AEAB6FD67ED}" type="parTrans" cxnId="{4C0F60E2-BB62-412D-B0B8-ABBCF46A4336}">
      <dgm:prSet/>
      <dgm:spPr/>
      <dgm:t>
        <a:bodyPr/>
        <a:lstStyle/>
        <a:p>
          <a:endParaRPr lang="tr-TR"/>
        </a:p>
      </dgm:t>
    </dgm:pt>
    <dgm:pt modelId="{66F41F55-646C-4022-8D7A-ACA72718523D}" type="sibTrans" cxnId="{4C0F60E2-BB62-412D-B0B8-ABBCF46A4336}">
      <dgm:prSet/>
      <dgm:spPr/>
      <dgm:t>
        <a:bodyPr/>
        <a:lstStyle/>
        <a:p>
          <a:endParaRPr lang="tr-TR"/>
        </a:p>
      </dgm:t>
    </dgm:pt>
    <dgm:pt modelId="{C6138351-FD73-43AB-ABEF-9286E175386D}">
      <dgm:prSet phldrT="[Metin]" custT="1"/>
      <dgm:spPr>
        <a:sp3d prstMaterial="metal">
          <a:bevelT prst="slope"/>
          <a:bevelB prst="relaxedInset"/>
        </a:sp3d>
      </dgm:spPr>
      <dgm:t>
        <a:bodyPr/>
        <a:lstStyle/>
        <a:p>
          <a:r>
            <a:rPr lang="en-GB" sz="2000" dirty="0" smtClean="0"/>
            <a:t>Samples frozen at -12 °C </a:t>
          </a:r>
          <a:endParaRPr lang="tr-TR" sz="2000" dirty="0"/>
        </a:p>
      </dgm:t>
    </dgm:pt>
    <dgm:pt modelId="{94C84377-8B85-4EC4-BCED-76A7138F865B}" type="parTrans" cxnId="{CD9E1F4C-09B2-40B8-888A-72AFB5EF876A}">
      <dgm:prSet/>
      <dgm:spPr/>
      <dgm:t>
        <a:bodyPr/>
        <a:lstStyle/>
        <a:p>
          <a:pPr rtl="1"/>
          <a:endParaRPr lang="ar-EG"/>
        </a:p>
      </dgm:t>
    </dgm:pt>
    <dgm:pt modelId="{2C2D03A1-F58A-4084-9A4E-54E75246803F}" type="sibTrans" cxnId="{CD9E1F4C-09B2-40B8-888A-72AFB5EF876A}">
      <dgm:prSet/>
      <dgm:spPr/>
      <dgm:t>
        <a:bodyPr/>
        <a:lstStyle/>
        <a:p>
          <a:pPr rtl="1"/>
          <a:endParaRPr lang="ar-EG"/>
        </a:p>
      </dgm:t>
    </dgm:pt>
    <dgm:pt modelId="{A64E2E55-1CF2-40BB-A3C4-1F411F50EC7C}">
      <dgm:prSet phldrT="[Metin]" custT="1"/>
      <dgm:spPr>
        <a:sp3d prstMaterial="metal">
          <a:bevelT prst="slope"/>
          <a:bevelB prst="relaxedInset"/>
        </a:sp3d>
      </dgm:spPr>
      <dgm:t>
        <a:bodyPr/>
        <a:lstStyle/>
        <a:p>
          <a:r>
            <a:rPr lang="en-GB" sz="2000" dirty="0" smtClean="0"/>
            <a:t>Salmon smoking waste, weighted</a:t>
          </a:r>
          <a:r>
            <a:rPr lang="ar-EG" sz="2000" dirty="0" smtClean="0"/>
            <a:t> </a:t>
          </a:r>
          <a:r>
            <a:rPr lang="en-US" sz="2000" dirty="0" smtClean="0"/>
            <a:t>500g.</a:t>
          </a:r>
          <a:r>
            <a:rPr lang="en-GB" sz="2000" dirty="0" smtClean="0"/>
            <a:t> </a:t>
          </a:r>
          <a:endParaRPr lang="tr-TR" sz="2000" dirty="0"/>
        </a:p>
      </dgm:t>
    </dgm:pt>
    <dgm:pt modelId="{B70031A5-54FA-4AA0-9AF8-EB3E7720CB00}" type="sibTrans" cxnId="{88BEBD3E-8037-4519-88D1-2F7B59349B71}">
      <dgm:prSet/>
      <dgm:spPr/>
      <dgm:t>
        <a:bodyPr/>
        <a:lstStyle/>
        <a:p>
          <a:endParaRPr lang="tr-TR"/>
        </a:p>
      </dgm:t>
    </dgm:pt>
    <dgm:pt modelId="{BAC030FF-F648-4026-870B-1A36B601D820}" type="parTrans" cxnId="{88BEBD3E-8037-4519-88D1-2F7B59349B71}">
      <dgm:prSet/>
      <dgm:spPr/>
      <dgm:t>
        <a:bodyPr/>
        <a:lstStyle/>
        <a:p>
          <a:endParaRPr lang="tr-TR"/>
        </a:p>
      </dgm:t>
    </dgm:pt>
    <dgm:pt modelId="{49D43E51-4CC3-40FB-81BE-26129FCBEFB2}" type="pres">
      <dgm:prSet presAssocID="{1CCFD35D-8FC3-47F9-9793-BFF575AE5C2A}" presName="arrowDiagram" presStyleCnt="0">
        <dgm:presLayoutVars>
          <dgm:chMax val="5"/>
          <dgm:dir/>
          <dgm:resizeHandles val="exact"/>
        </dgm:presLayoutVars>
      </dgm:prSet>
      <dgm:spPr/>
    </dgm:pt>
    <dgm:pt modelId="{40D86B08-F3D8-4ADA-9EA8-F3DD3A421507}" type="pres">
      <dgm:prSet presAssocID="{1CCFD35D-8FC3-47F9-9793-BFF575AE5C2A}" presName="arrow" presStyleLbl="bgShp" presStyleIdx="0" presStyleCnt="1"/>
      <dgm:spPr>
        <a:sp3d prstMaterial="metal">
          <a:bevelT prst="slope"/>
          <a:bevelB prst="relaxedInset"/>
        </a:sp3d>
      </dgm:spPr>
    </dgm:pt>
    <dgm:pt modelId="{C0DB7A12-702C-4C18-9DB3-3C329AF48D33}" type="pres">
      <dgm:prSet presAssocID="{1CCFD35D-8FC3-47F9-9793-BFF575AE5C2A}" presName="arrowDiagram5" presStyleCnt="0"/>
      <dgm:spPr>
        <a:sp3d prstMaterial="metal">
          <a:bevelT prst="slope"/>
          <a:bevelB prst="relaxedInset"/>
        </a:sp3d>
      </dgm:spPr>
    </dgm:pt>
    <dgm:pt modelId="{F5B92E56-8729-43F5-8C17-0389EE56BAC2}" type="pres">
      <dgm:prSet presAssocID="{C6138351-FD73-43AB-ABEF-9286E175386D}" presName="bullet5a" presStyleLbl="node1" presStyleIdx="0" presStyleCnt="5"/>
      <dgm:spPr/>
    </dgm:pt>
    <dgm:pt modelId="{862D58ED-0CC6-4A46-BB2A-D6055C8C9DA3}" type="pres">
      <dgm:prSet presAssocID="{C6138351-FD73-43AB-ABEF-9286E175386D}" presName="textBox5a" presStyleLbl="revTx" presStyleIdx="0" presStyleCnt="5" custScaleX="252319" custLinFactNeighborX="48197" custLinFactNeighborY="3833">
        <dgm:presLayoutVars>
          <dgm:bulletEnabled val="1"/>
        </dgm:presLayoutVars>
      </dgm:prSet>
      <dgm:spPr/>
      <dgm:t>
        <a:bodyPr/>
        <a:lstStyle/>
        <a:p>
          <a:pPr rtl="1"/>
          <a:endParaRPr lang="ar-EG"/>
        </a:p>
      </dgm:t>
    </dgm:pt>
    <dgm:pt modelId="{8F9DDBEF-FBBA-444A-A10B-9F6658782DE4}" type="pres">
      <dgm:prSet presAssocID="{A64E2E55-1CF2-40BB-A3C4-1F411F50EC7C}" presName="bullet5b" presStyleLbl="node1" presStyleIdx="1" presStyleCnt="5"/>
      <dgm:spPr>
        <a:sp3d prstMaterial="metal">
          <a:bevelT prst="slope"/>
          <a:bevelB prst="relaxedInset"/>
        </a:sp3d>
      </dgm:spPr>
    </dgm:pt>
    <dgm:pt modelId="{9A327BCF-473E-46FF-83E5-139CC91B38C5}" type="pres">
      <dgm:prSet presAssocID="{A64E2E55-1CF2-40BB-A3C4-1F411F50EC7C}" presName="textBox5b" presStyleLbl="revTx" presStyleIdx="1" presStyleCnt="5" custScaleX="384606" custScaleY="79461">
        <dgm:presLayoutVars>
          <dgm:bulletEnabled val="1"/>
        </dgm:presLayoutVars>
      </dgm:prSet>
      <dgm:spPr/>
      <dgm:t>
        <a:bodyPr/>
        <a:lstStyle/>
        <a:p>
          <a:endParaRPr lang="tr-TR"/>
        </a:p>
      </dgm:t>
    </dgm:pt>
    <dgm:pt modelId="{53F0810D-B022-449D-86F0-663E74300B42}" type="pres">
      <dgm:prSet presAssocID="{25AA303D-FA08-4811-ADE3-B6FE0D995F39}" presName="bullet5c" presStyleLbl="node1" presStyleIdx="2" presStyleCnt="5"/>
      <dgm:spPr>
        <a:sp3d prstMaterial="metal">
          <a:bevelT prst="slope"/>
          <a:bevelB prst="relaxedInset"/>
        </a:sp3d>
      </dgm:spPr>
    </dgm:pt>
    <dgm:pt modelId="{ED2593E9-01A5-4672-9604-F2F2CA8BF769}" type="pres">
      <dgm:prSet presAssocID="{25AA303D-FA08-4811-ADE3-B6FE0D995F39}" presName="textBox5c" presStyleLbl="revTx" presStyleIdx="2" presStyleCnt="5" custScaleX="226146" custScaleY="84241">
        <dgm:presLayoutVars>
          <dgm:bulletEnabled val="1"/>
        </dgm:presLayoutVars>
      </dgm:prSet>
      <dgm:spPr/>
      <dgm:t>
        <a:bodyPr/>
        <a:lstStyle/>
        <a:p>
          <a:endParaRPr lang="tr-TR"/>
        </a:p>
      </dgm:t>
    </dgm:pt>
    <dgm:pt modelId="{AF4C2870-E2CF-4AFC-852C-76777FE47D2C}" type="pres">
      <dgm:prSet presAssocID="{2FB8C9D2-99D2-45B6-BC38-9692DC4E9762}" presName="bullet5d" presStyleLbl="node1" presStyleIdx="3" presStyleCnt="5"/>
      <dgm:spPr>
        <a:sp3d prstMaterial="metal">
          <a:bevelT prst="slope"/>
          <a:bevelB prst="relaxedInset"/>
        </a:sp3d>
      </dgm:spPr>
    </dgm:pt>
    <dgm:pt modelId="{EDC9715D-305C-430E-8836-AEF5CA807773}" type="pres">
      <dgm:prSet presAssocID="{2FB8C9D2-99D2-45B6-BC38-9692DC4E9762}" presName="textBox5d" presStyleLbl="revTx" presStyleIdx="3" presStyleCnt="5" custScaleX="155434" custScaleY="85993">
        <dgm:presLayoutVars>
          <dgm:bulletEnabled val="1"/>
        </dgm:presLayoutVars>
      </dgm:prSet>
      <dgm:spPr/>
      <dgm:t>
        <a:bodyPr/>
        <a:lstStyle/>
        <a:p>
          <a:endParaRPr lang="tr-TR"/>
        </a:p>
      </dgm:t>
    </dgm:pt>
    <dgm:pt modelId="{110F81AC-F1E0-48B6-89C8-C2FAA6902693}" type="pres">
      <dgm:prSet presAssocID="{3DA66A73-ADC2-4824-8BF7-3E632CA992A9}" presName="bullet5e" presStyleLbl="node1" presStyleIdx="4" presStyleCnt="5"/>
      <dgm:spPr>
        <a:sp3d prstMaterial="metal">
          <a:bevelT prst="slope"/>
          <a:bevelB prst="relaxedInset"/>
        </a:sp3d>
      </dgm:spPr>
    </dgm:pt>
    <dgm:pt modelId="{6106633E-EF9E-4645-B4E8-4FF0489AC9F2}" type="pres">
      <dgm:prSet presAssocID="{3DA66A73-ADC2-4824-8BF7-3E632CA992A9}" presName="textBox5e" presStyleLbl="revTx" presStyleIdx="4" presStyleCnt="5" custScaleX="138583" custScaleY="81110">
        <dgm:presLayoutVars>
          <dgm:bulletEnabled val="1"/>
        </dgm:presLayoutVars>
      </dgm:prSet>
      <dgm:spPr/>
      <dgm:t>
        <a:bodyPr/>
        <a:lstStyle/>
        <a:p>
          <a:endParaRPr lang="tr-TR"/>
        </a:p>
      </dgm:t>
    </dgm:pt>
  </dgm:ptLst>
  <dgm:cxnLst>
    <dgm:cxn modelId="{88BEBD3E-8037-4519-88D1-2F7B59349B71}" srcId="{1CCFD35D-8FC3-47F9-9793-BFF575AE5C2A}" destId="{A64E2E55-1CF2-40BB-A3C4-1F411F50EC7C}" srcOrd="1" destOrd="0" parTransId="{BAC030FF-F648-4026-870B-1A36B601D820}" sibTransId="{B70031A5-54FA-4AA0-9AF8-EB3E7720CB00}"/>
    <dgm:cxn modelId="{4C0F60E2-BB62-412D-B0B8-ABBCF46A4336}" srcId="{1CCFD35D-8FC3-47F9-9793-BFF575AE5C2A}" destId="{3DA66A73-ADC2-4824-8BF7-3E632CA992A9}" srcOrd="4" destOrd="0" parTransId="{B0394BBF-A3B6-4510-A9A1-2AEAB6FD67ED}" sibTransId="{66F41F55-646C-4022-8D7A-ACA72718523D}"/>
    <dgm:cxn modelId="{E5828F14-1548-4BED-A18E-5FF873CCD220}" type="presOf" srcId="{25AA303D-FA08-4811-ADE3-B6FE0D995F39}" destId="{ED2593E9-01A5-4672-9604-F2F2CA8BF769}" srcOrd="0" destOrd="0" presId="urn:microsoft.com/office/officeart/2005/8/layout/arrow2"/>
    <dgm:cxn modelId="{CF42BDC0-9E92-470F-AC11-1D8895E254E5}" srcId="{1CCFD35D-8FC3-47F9-9793-BFF575AE5C2A}" destId="{F4522239-FF37-495D-ABE7-BDD8A66A0639}" srcOrd="5" destOrd="0" parTransId="{B33E822F-4E3A-4409-B238-ED35C9F6B3C0}" sibTransId="{C0734576-993B-42E7-BC7F-B39C8D934A1A}"/>
    <dgm:cxn modelId="{C41C5281-43D1-4F8D-9CB4-FDD97FFF749F}" type="presOf" srcId="{2FB8C9D2-99D2-45B6-BC38-9692DC4E9762}" destId="{EDC9715D-305C-430E-8836-AEF5CA807773}" srcOrd="0" destOrd="0" presId="urn:microsoft.com/office/officeart/2005/8/layout/arrow2"/>
    <dgm:cxn modelId="{B7E95E31-97A9-4C00-9C9C-0503607952E6}" srcId="{1CCFD35D-8FC3-47F9-9793-BFF575AE5C2A}" destId="{25AA303D-FA08-4811-ADE3-B6FE0D995F39}" srcOrd="2" destOrd="0" parTransId="{52065A05-1C75-4DD6-AAC6-A27C35C99358}" sibTransId="{38FCAB03-FCD5-4CCE-ACE6-F1624EA20DBD}"/>
    <dgm:cxn modelId="{84732D3B-A55D-4262-B57E-16514288E0D2}" type="presOf" srcId="{C6138351-FD73-43AB-ABEF-9286E175386D}" destId="{862D58ED-0CC6-4A46-BB2A-D6055C8C9DA3}" srcOrd="0" destOrd="0" presId="urn:microsoft.com/office/officeart/2005/8/layout/arrow2"/>
    <dgm:cxn modelId="{C8F19A71-7216-46B7-AF33-1D239C7377F5}" type="presOf" srcId="{A64E2E55-1CF2-40BB-A3C4-1F411F50EC7C}" destId="{9A327BCF-473E-46FF-83E5-139CC91B38C5}" srcOrd="0" destOrd="0" presId="urn:microsoft.com/office/officeart/2005/8/layout/arrow2"/>
    <dgm:cxn modelId="{7174EED6-E8A3-4E61-9A57-14A9169C07D9}" type="presOf" srcId="{1CCFD35D-8FC3-47F9-9793-BFF575AE5C2A}" destId="{49D43E51-4CC3-40FB-81BE-26129FCBEFB2}" srcOrd="0" destOrd="0" presId="urn:microsoft.com/office/officeart/2005/8/layout/arrow2"/>
    <dgm:cxn modelId="{0DB47F37-5398-43DF-99DC-60DBBC0D6F0F}" type="presOf" srcId="{3DA66A73-ADC2-4824-8BF7-3E632CA992A9}" destId="{6106633E-EF9E-4645-B4E8-4FF0489AC9F2}" srcOrd="0" destOrd="0" presId="urn:microsoft.com/office/officeart/2005/8/layout/arrow2"/>
    <dgm:cxn modelId="{BA501553-8775-4389-9DA8-986E1F2CD030}" srcId="{1CCFD35D-8FC3-47F9-9793-BFF575AE5C2A}" destId="{2FB8C9D2-99D2-45B6-BC38-9692DC4E9762}" srcOrd="3" destOrd="0" parTransId="{6A04D43C-08EE-4525-9345-7032E78E785F}" sibTransId="{1B38252A-83FF-49E8-B798-BD251B5DAC29}"/>
    <dgm:cxn modelId="{CD9E1F4C-09B2-40B8-888A-72AFB5EF876A}" srcId="{1CCFD35D-8FC3-47F9-9793-BFF575AE5C2A}" destId="{C6138351-FD73-43AB-ABEF-9286E175386D}" srcOrd="0" destOrd="0" parTransId="{94C84377-8B85-4EC4-BCED-76A7138F865B}" sibTransId="{2C2D03A1-F58A-4084-9A4E-54E75246803F}"/>
    <dgm:cxn modelId="{81D7DBB1-01C1-45C7-B1A2-4D2924E6DC7C}" srcId="{1CCFD35D-8FC3-47F9-9793-BFF575AE5C2A}" destId="{59C5EFDD-24FE-4999-A387-155CCD2B1B51}" srcOrd="6" destOrd="0" parTransId="{7AB8AD43-3ADD-4527-B021-F63F3B89A185}" sibTransId="{01F062D9-6A47-46A2-BCA0-2A31819844CF}"/>
    <dgm:cxn modelId="{1F932DD4-79D9-40EA-8A59-3F98823B738A}" type="presParOf" srcId="{49D43E51-4CC3-40FB-81BE-26129FCBEFB2}" destId="{40D86B08-F3D8-4ADA-9EA8-F3DD3A421507}" srcOrd="0" destOrd="0" presId="urn:microsoft.com/office/officeart/2005/8/layout/arrow2"/>
    <dgm:cxn modelId="{6563A1A9-D688-4F08-BDE7-1C485A4DA729}" type="presParOf" srcId="{49D43E51-4CC3-40FB-81BE-26129FCBEFB2}" destId="{C0DB7A12-702C-4C18-9DB3-3C329AF48D33}" srcOrd="1" destOrd="0" presId="urn:microsoft.com/office/officeart/2005/8/layout/arrow2"/>
    <dgm:cxn modelId="{3BCA2D63-B458-46CA-B4E8-9850D38D348C}" type="presParOf" srcId="{C0DB7A12-702C-4C18-9DB3-3C329AF48D33}" destId="{F5B92E56-8729-43F5-8C17-0389EE56BAC2}" srcOrd="0" destOrd="0" presId="urn:microsoft.com/office/officeart/2005/8/layout/arrow2"/>
    <dgm:cxn modelId="{71CC1CA9-2D4C-409A-A773-4516B0AF855D}" type="presParOf" srcId="{C0DB7A12-702C-4C18-9DB3-3C329AF48D33}" destId="{862D58ED-0CC6-4A46-BB2A-D6055C8C9DA3}" srcOrd="1" destOrd="0" presId="urn:microsoft.com/office/officeart/2005/8/layout/arrow2"/>
    <dgm:cxn modelId="{1BF0DE3F-4DB5-4B3B-B4C2-3B8BC2605FF9}" type="presParOf" srcId="{C0DB7A12-702C-4C18-9DB3-3C329AF48D33}" destId="{8F9DDBEF-FBBA-444A-A10B-9F6658782DE4}" srcOrd="2" destOrd="0" presId="urn:microsoft.com/office/officeart/2005/8/layout/arrow2"/>
    <dgm:cxn modelId="{73369907-5CF4-4286-B3F9-F541CE62FC14}" type="presParOf" srcId="{C0DB7A12-702C-4C18-9DB3-3C329AF48D33}" destId="{9A327BCF-473E-46FF-83E5-139CC91B38C5}" srcOrd="3" destOrd="0" presId="urn:microsoft.com/office/officeart/2005/8/layout/arrow2"/>
    <dgm:cxn modelId="{BA0A705F-EE7A-45D5-A5A1-3734AD78D17D}" type="presParOf" srcId="{C0DB7A12-702C-4C18-9DB3-3C329AF48D33}" destId="{53F0810D-B022-449D-86F0-663E74300B42}" srcOrd="4" destOrd="0" presId="urn:microsoft.com/office/officeart/2005/8/layout/arrow2"/>
    <dgm:cxn modelId="{C6AE6294-CE94-4F6D-A88A-310FDFF76051}" type="presParOf" srcId="{C0DB7A12-702C-4C18-9DB3-3C329AF48D33}" destId="{ED2593E9-01A5-4672-9604-F2F2CA8BF769}" srcOrd="5" destOrd="0" presId="urn:microsoft.com/office/officeart/2005/8/layout/arrow2"/>
    <dgm:cxn modelId="{24165140-4494-4DB0-BA0F-B6F8B943DC07}" type="presParOf" srcId="{C0DB7A12-702C-4C18-9DB3-3C329AF48D33}" destId="{AF4C2870-E2CF-4AFC-852C-76777FE47D2C}" srcOrd="6" destOrd="0" presId="urn:microsoft.com/office/officeart/2005/8/layout/arrow2"/>
    <dgm:cxn modelId="{BE1F1814-AA70-4C42-8D71-DE8106EC77B0}" type="presParOf" srcId="{C0DB7A12-702C-4C18-9DB3-3C329AF48D33}" destId="{EDC9715D-305C-430E-8836-AEF5CA807773}" srcOrd="7" destOrd="0" presId="urn:microsoft.com/office/officeart/2005/8/layout/arrow2"/>
    <dgm:cxn modelId="{732BD696-804E-41E3-A3A4-F79C722B312C}" type="presParOf" srcId="{C0DB7A12-702C-4C18-9DB3-3C329AF48D33}" destId="{110F81AC-F1E0-48B6-89C8-C2FAA6902693}" srcOrd="8" destOrd="0" presId="urn:microsoft.com/office/officeart/2005/8/layout/arrow2"/>
    <dgm:cxn modelId="{AF1A12FB-09CC-4526-BD12-81C32ABC8776}" type="presParOf" srcId="{C0DB7A12-702C-4C18-9DB3-3C329AF48D33}" destId="{6106633E-EF9E-4645-B4E8-4FF0489AC9F2}" srcOrd="9" destOrd="0" presId="urn:microsoft.com/office/officeart/2005/8/layout/arrow2"/>
  </dgm:cxnLst>
  <dgm:bg>
    <a:gradFill>
      <a:gsLst>
        <a:gs pos="0">
          <a:srgbClr val="FFFFFF"/>
        </a:gs>
        <a:gs pos="7001">
          <a:srgbClr val="E6E6E6"/>
        </a:gs>
        <a:gs pos="32001">
          <a:srgbClr val="7D8496"/>
        </a:gs>
        <a:gs pos="47000">
          <a:srgbClr val="E6E6E6"/>
        </a:gs>
        <a:gs pos="85001">
          <a:srgbClr val="7D8496"/>
        </a:gs>
        <a:gs pos="100000">
          <a:srgbClr val="E6E6E6"/>
        </a:gs>
      </a:gsLst>
      <a:lin ang="5400000" scaled="0"/>
    </a:gradFill>
  </dgm:bg>
  <dgm:whole>
    <a:ln cmpd="dbl">
      <a:noFill/>
      <a:prstDash val="sysDash"/>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CFD35D-8FC3-47F9-9793-BFF575AE5C2A}" type="doc">
      <dgm:prSet loTypeId="urn:microsoft.com/office/officeart/2005/8/layout/arrow2" loCatId="process" qsTypeId="urn:microsoft.com/office/officeart/2005/8/quickstyle/simple1" qsCatId="simple" csTypeId="urn:microsoft.com/office/officeart/2005/8/colors/colorful1#4" csCatId="colorful" phldr="1"/>
      <dgm:spPr>
        <a:scene3d>
          <a:camera prst="orthographicFront"/>
          <a:lightRig rig="balanced" dir="t"/>
        </a:scene3d>
      </dgm:spPr>
    </dgm:pt>
    <dgm:pt modelId="{F4522239-FF37-495D-ABE7-BDD8A66A0639}">
      <dgm:prSet phldrT="[Metin]" phldr="1"/>
      <dgm:spPr/>
      <dgm:t>
        <a:bodyPr/>
        <a:lstStyle/>
        <a:p>
          <a:endParaRPr lang="tr-TR"/>
        </a:p>
      </dgm:t>
    </dgm:pt>
    <dgm:pt modelId="{B33E822F-4E3A-4409-B238-ED35C9F6B3C0}" type="parTrans" cxnId="{CF42BDC0-9E92-470F-AC11-1D8895E254E5}">
      <dgm:prSet/>
      <dgm:spPr/>
      <dgm:t>
        <a:bodyPr/>
        <a:lstStyle/>
        <a:p>
          <a:endParaRPr lang="tr-TR"/>
        </a:p>
      </dgm:t>
    </dgm:pt>
    <dgm:pt modelId="{C0734576-993B-42E7-BC7F-B39C8D934A1A}" type="sibTrans" cxnId="{CF42BDC0-9E92-470F-AC11-1D8895E254E5}">
      <dgm:prSet/>
      <dgm:spPr/>
      <dgm:t>
        <a:bodyPr/>
        <a:lstStyle/>
        <a:p>
          <a:endParaRPr lang="tr-TR"/>
        </a:p>
      </dgm:t>
    </dgm:pt>
    <dgm:pt modelId="{59C5EFDD-24FE-4999-A387-155CCD2B1B51}">
      <dgm:prSet phldrT="[Metin]" phldr="1"/>
      <dgm:spPr/>
      <dgm:t>
        <a:bodyPr/>
        <a:lstStyle/>
        <a:p>
          <a:endParaRPr lang="tr-TR" dirty="0"/>
        </a:p>
      </dgm:t>
    </dgm:pt>
    <dgm:pt modelId="{7AB8AD43-3ADD-4527-B021-F63F3B89A185}" type="parTrans" cxnId="{81D7DBB1-01C1-45C7-B1A2-4D2924E6DC7C}">
      <dgm:prSet/>
      <dgm:spPr/>
      <dgm:t>
        <a:bodyPr/>
        <a:lstStyle/>
        <a:p>
          <a:endParaRPr lang="tr-TR"/>
        </a:p>
      </dgm:t>
    </dgm:pt>
    <dgm:pt modelId="{01F062D9-6A47-46A2-BCA0-2A31819844CF}" type="sibTrans" cxnId="{81D7DBB1-01C1-45C7-B1A2-4D2924E6DC7C}">
      <dgm:prSet/>
      <dgm:spPr/>
      <dgm:t>
        <a:bodyPr/>
        <a:lstStyle/>
        <a:p>
          <a:endParaRPr lang="tr-TR"/>
        </a:p>
      </dgm:t>
    </dgm:pt>
    <dgm:pt modelId="{25AA303D-FA08-4811-ADE3-B6FE0D995F39}">
      <dgm:prSet phldrT="[Metin]" custT="1"/>
      <dgm:spPr>
        <a:sp3d prstMaterial="metal">
          <a:bevelT prst="slope"/>
          <a:bevelB prst="relaxedInset"/>
        </a:sp3d>
      </dgm:spPr>
      <dgm:t>
        <a:bodyPr/>
        <a:lstStyle/>
        <a:p>
          <a:r>
            <a:rPr lang="en-GB" sz="2000" dirty="0" smtClean="0"/>
            <a:t>The wet rendering processes</a:t>
          </a:r>
          <a:endParaRPr lang="tr-TR" sz="2000" dirty="0"/>
        </a:p>
      </dgm:t>
    </dgm:pt>
    <dgm:pt modelId="{52065A05-1C75-4DD6-AAC6-A27C35C99358}" type="parTrans" cxnId="{B7E95E31-97A9-4C00-9C9C-0503607952E6}">
      <dgm:prSet/>
      <dgm:spPr/>
      <dgm:t>
        <a:bodyPr/>
        <a:lstStyle/>
        <a:p>
          <a:endParaRPr lang="tr-TR"/>
        </a:p>
      </dgm:t>
    </dgm:pt>
    <dgm:pt modelId="{38FCAB03-FCD5-4CCE-ACE6-F1624EA20DBD}" type="sibTrans" cxnId="{B7E95E31-97A9-4C00-9C9C-0503607952E6}">
      <dgm:prSet/>
      <dgm:spPr/>
      <dgm:t>
        <a:bodyPr/>
        <a:lstStyle/>
        <a:p>
          <a:endParaRPr lang="tr-TR"/>
        </a:p>
      </dgm:t>
    </dgm:pt>
    <dgm:pt modelId="{2FB8C9D2-99D2-45B6-BC38-9692DC4E9762}">
      <dgm:prSet phldrT="[Metin]" custT="1"/>
      <dgm:spPr>
        <a:sp3d prstMaterial="metal">
          <a:bevelT prst="slope"/>
          <a:bevelB prst="relaxedInset"/>
        </a:sp3d>
      </dgm:spPr>
      <dgm:t>
        <a:bodyPr/>
        <a:lstStyle/>
        <a:p>
          <a:r>
            <a:rPr lang="en-GB" sz="1800" dirty="0" smtClean="0"/>
            <a:t>cool and separate </a:t>
          </a:r>
          <a:endParaRPr lang="tr-TR" sz="1800" dirty="0"/>
        </a:p>
      </dgm:t>
    </dgm:pt>
    <dgm:pt modelId="{6A04D43C-08EE-4525-9345-7032E78E785F}" type="parTrans" cxnId="{BA501553-8775-4389-9DA8-986E1F2CD030}">
      <dgm:prSet/>
      <dgm:spPr/>
      <dgm:t>
        <a:bodyPr/>
        <a:lstStyle/>
        <a:p>
          <a:endParaRPr lang="tr-TR"/>
        </a:p>
      </dgm:t>
    </dgm:pt>
    <dgm:pt modelId="{1B38252A-83FF-49E8-B798-BD251B5DAC29}" type="sibTrans" cxnId="{BA501553-8775-4389-9DA8-986E1F2CD030}">
      <dgm:prSet/>
      <dgm:spPr/>
      <dgm:t>
        <a:bodyPr/>
        <a:lstStyle/>
        <a:p>
          <a:endParaRPr lang="tr-TR"/>
        </a:p>
      </dgm:t>
    </dgm:pt>
    <dgm:pt modelId="{3DA66A73-ADC2-4824-8BF7-3E632CA992A9}">
      <dgm:prSet phldrT="[Metin]" custT="1"/>
      <dgm:spPr>
        <a:sp3d prstMaterial="metal">
          <a:bevelT prst="slope"/>
          <a:bevelB prst="relaxedInset"/>
        </a:sp3d>
      </dgm:spPr>
      <dgm:t>
        <a:bodyPr/>
        <a:lstStyle/>
        <a:p>
          <a:r>
            <a:rPr lang="en-GB" sz="2000" b="0" dirty="0" smtClean="0"/>
            <a:t>Extract </a:t>
          </a:r>
          <a:r>
            <a:rPr lang="en-US" sz="2000" b="0" dirty="0" smtClean="0"/>
            <a:t>fish oil</a:t>
          </a:r>
          <a:endParaRPr lang="tr-TR" sz="2000" b="0" dirty="0"/>
        </a:p>
      </dgm:t>
    </dgm:pt>
    <dgm:pt modelId="{B0394BBF-A3B6-4510-A9A1-2AEAB6FD67ED}" type="parTrans" cxnId="{4C0F60E2-BB62-412D-B0B8-ABBCF46A4336}">
      <dgm:prSet/>
      <dgm:spPr/>
      <dgm:t>
        <a:bodyPr/>
        <a:lstStyle/>
        <a:p>
          <a:endParaRPr lang="tr-TR"/>
        </a:p>
      </dgm:t>
    </dgm:pt>
    <dgm:pt modelId="{66F41F55-646C-4022-8D7A-ACA72718523D}" type="sibTrans" cxnId="{4C0F60E2-BB62-412D-B0B8-ABBCF46A4336}">
      <dgm:prSet/>
      <dgm:spPr/>
      <dgm:t>
        <a:bodyPr/>
        <a:lstStyle/>
        <a:p>
          <a:endParaRPr lang="tr-TR"/>
        </a:p>
      </dgm:t>
    </dgm:pt>
    <dgm:pt modelId="{C6138351-FD73-43AB-ABEF-9286E175386D}">
      <dgm:prSet phldrT="[Metin]" custT="1"/>
      <dgm:spPr>
        <a:sp3d prstMaterial="metal">
          <a:bevelT prst="slope"/>
          <a:bevelB prst="relaxedInset"/>
        </a:sp3d>
      </dgm:spPr>
      <dgm:t>
        <a:bodyPr/>
        <a:lstStyle/>
        <a:p>
          <a:r>
            <a:rPr lang="en-GB" sz="2000" dirty="0" smtClean="0"/>
            <a:t>Samples frozen at -12 °C </a:t>
          </a:r>
          <a:endParaRPr lang="tr-TR" sz="2000" dirty="0"/>
        </a:p>
      </dgm:t>
    </dgm:pt>
    <dgm:pt modelId="{94C84377-8B85-4EC4-BCED-76A7138F865B}" type="parTrans" cxnId="{CD9E1F4C-09B2-40B8-888A-72AFB5EF876A}">
      <dgm:prSet/>
      <dgm:spPr/>
      <dgm:t>
        <a:bodyPr/>
        <a:lstStyle/>
        <a:p>
          <a:pPr rtl="1"/>
          <a:endParaRPr lang="ar-EG"/>
        </a:p>
      </dgm:t>
    </dgm:pt>
    <dgm:pt modelId="{2C2D03A1-F58A-4084-9A4E-54E75246803F}" type="sibTrans" cxnId="{CD9E1F4C-09B2-40B8-888A-72AFB5EF876A}">
      <dgm:prSet/>
      <dgm:spPr/>
      <dgm:t>
        <a:bodyPr/>
        <a:lstStyle/>
        <a:p>
          <a:pPr rtl="1"/>
          <a:endParaRPr lang="ar-EG"/>
        </a:p>
      </dgm:t>
    </dgm:pt>
    <dgm:pt modelId="{A64E2E55-1CF2-40BB-A3C4-1F411F50EC7C}">
      <dgm:prSet phldrT="[Metin]" custT="1"/>
      <dgm:spPr>
        <a:sp3d prstMaterial="metal">
          <a:bevelT prst="slope"/>
          <a:bevelB prst="relaxedInset"/>
        </a:sp3d>
      </dgm:spPr>
      <dgm:t>
        <a:bodyPr/>
        <a:lstStyle/>
        <a:p>
          <a:r>
            <a:rPr lang="en-GB" sz="2000" dirty="0" smtClean="0"/>
            <a:t>Salmon smoking waste, weighted</a:t>
          </a:r>
          <a:r>
            <a:rPr lang="ar-EG" sz="2000" dirty="0" smtClean="0"/>
            <a:t> </a:t>
          </a:r>
          <a:r>
            <a:rPr lang="en-US" sz="2000" dirty="0" smtClean="0"/>
            <a:t>500g.</a:t>
          </a:r>
          <a:r>
            <a:rPr lang="en-GB" sz="2000" dirty="0" smtClean="0"/>
            <a:t> </a:t>
          </a:r>
          <a:endParaRPr lang="tr-TR" sz="2000" dirty="0"/>
        </a:p>
      </dgm:t>
    </dgm:pt>
    <dgm:pt modelId="{B70031A5-54FA-4AA0-9AF8-EB3E7720CB00}" type="sibTrans" cxnId="{88BEBD3E-8037-4519-88D1-2F7B59349B71}">
      <dgm:prSet/>
      <dgm:spPr/>
      <dgm:t>
        <a:bodyPr/>
        <a:lstStyle/>
        <a:p>
          <a:endParaRPr lang="tr-TR"/>
        </a:p>
      </dgm:t>
    </dgm:pt>
    <dgm:pt modelId="{BAC030FF-F648-4026-870B-1A36B601D820}" type="parTrans" cxnId="{88BEBD3E-8037-4519-88D1-2F7B59349B71}">
      <dgm:prSet/>
      <dgm:spPr/>
      <dgm:t>
        <a:bodyPr/>
        <a:lstStyle/>
        <a:p>
          <a:endParaRPr lang="tr-TR"/>
        </a:p>
      </dgm:t>
    </dgm:pt>
    <dgm:pt modelId="{49D43E51-4CC3-40FB-81BE-26129FCBEFB2}" type="pres">
      <dgm:prSet presAssocID="{1CCFD35D-8FC3-47F9-9793-BFF575AE5C2A}" presName="arrowDiagram" presStyleCnt="0">
        <dgm:presLayoutVars>
          <dgm:chMax val="5"/>
          <dgm:dir/>
          <dgm:resizeHandles val="exact"/>
        </dgm:presLayoutVars>
      </dgm:prSet>
      <dgm:spPr/>
    </dgm:pt>
    <dgm:pt modelId="{40D86B08-F3D8-4ADA-9EA8-F3DD3A421507}" type="pres">
      <dgm:prSet presAssocID="{1CCFD35D-8FC3-47F9-9793-BFF575AE5C2A}" presName="arrow" presStyleLbl="bgShp" presStyleIdx="0" presStyleCnt="1"/>
      <dgm:spPr>
        <a:sp3d prstMaterial="metal">
          <a:bevelT prst="slope"/>
          <a:bevelB prst="relaxedInset"/>
        </a:sp3d>
      </dgm:spPr>
    </dgm:pt>
    <dgm:pt modelId="{C0DB7A12-702C-4C18-9DB3-3C329AF48D33}" type="pres">
      <dgm:prSet presAssocID="{1CCFD35D-8FC3-47F9-9793-BFF575AE5C2A}" presName="arrowDiagram5" presStyleCnt="0"/>
      <dgm:spPr>
        <a:sp3d prstMaterial="metal">
          <a:bevelT prst="slope"/>
          <a:bevelB prst="relaxedInset"/>
        </a:sp3d>
      </dgm:spPr>
    </dgm:pt>
    <dgm:pt modelId="{F5B92E56-8729-43F5-8C17-0389EE56BAC2}" type="pres">
      <dgm:prSet presAssocID="{C6138351-FD73-43AB-ABEF-9286E175386D}" presName="bullet5a" presStyleLbl="node1" presStyleIdx="0" presStyleCnt="5"/>
      <dgm:spPr/>
    </dgm:pt>
    <dgm:pt modelId="{862D58ED-0CC6-4A46-BB2A-D6055C8C9DA3}" type="pres">
      <dgm:prSet presAssocID="{C6138351-FD73-43AB-ABEF-9286E175386D}" presName="textBox5a" presStyleLbl="revTx" presStyleIdx="0" presStyleCnt="5" custScaleX="252319" custLinFactNeighborX="48197" custLinFactNeighborY="3833">
        <dgm:presLayoutVars>
          <dgm:bulletEnabled val="1"/>
        </dgm:presLayoutVars>
      </dgm:prSet>
      <dgm:spPr/>
      <dgm:t>
        <a:bodyPr/>
        <a:lstStyle/>
        <a:p>
          <a:pPr rtl="1"/>
          <a:endParaRPr lang="ar-EG"/>
        </a:p>
      </dgm:t>
    </dgm:pt>
    <dgm:pt modelId="{8F9DDBEF-FBBA-444A-A10B-9F6658782DE4}" type="pres">
      <dgm:prSet presAssocID="{A64E2E55-1CF2-40BB-A3C4-1F411F50EC7C}" presName="bullet5b" presStyleLbl="node1" presStyleIdx="1" presStyleCnt="5"/>
      <dgm:spPr>
        <a:sp3d prstMaterial="metal">
          <a:bevelT prst="slope"/>
          <a:bevelB prst="relaxedInset"/>
        </a:sp3d>
      </dgm:spPr>
    </dgm:pt>
    <dgm:pt modelId="{9A327BCF-473E-46FF-83E5-139CC91B38C5}" type="pres">
      <dgm:prSet presAssocID="{A64E2E55-1CF2-40BB-A3C4-1F411F50EC7C}" presName="textBox5b" presStyleLbl="revTx" presStyleIdx="1" presStyleCnt="5" custScaleX="384606" custScaleY="79461">
        <dgm:presLayoutVars>
          <dgm:bulletEnabled val="1"/>
        </dgm:presLayoutVars>
      </dgm:prSet>
      <dgm:spPr/>
      <dgm:t>
        <a:bodyPr/>
        <a:lstStyle/>
        <a:p>
          <a:endParaRPr lang="tr-TR"/>
        </a:p>
      </dgm:t>
    </dgm:pt>
    <dgm:pt modelId="{53F0810D-B022-449D-86F0-663E74300B42}" type="pres">
      <dgm:prSet presAssocID="{25AA303D-FA08-4811-ADE3-B6FE0D995F39}" presName="bullet5c" presStyleLbl="node1" presStyleIdx="2" presStyleCnt="5"/>
      <dgm:spPr>
        <a:sp3d prstMaterial="metal">
          <a:bevelT prst="slope"/>
          <a:bevelB prst="relaxedInset"/>
        </a:sp3d>
      </dgm:spPr>
    </dgm:pt>
    <dgm:pt modelId="{ED2593E9-01A5-4672-9604-F2F2CA8BF769}" type="pres">
      <dgm:prSet presAssocID="{25AA303D-FA08-4811-ADE3-B6FE0D995F39}" presName="textBox5c" presStyleLbl="revTx" presStyleIdx="2" presStyleCnt="5" custScaleX="226146" custScaleY="84241">
        <dgm:presLayoutVars>
          <dgm:bulletEnabled val="1"/>
        </dgm:presLayoutVars>
      </dgm:prSet>
      <dgm:spPr/>
      <dgm:t>
        <a:bodyPr/>
        <a:lstStyle/>
        <a:p>
          <a:endParaRPr lang="tr-TR"/>
        </a:p>
      </dgm:t>
    </dgm:pt>
    <dgm:pt modelId="{AF4C2870-E2CF-4AFC-852C-76777FE47D2C}" type="pres">
      <dgm:prSet presAssocID="{2FB8C9D2-99D2-45B6-BC38-9692DC4E9762}" presName="bullet5d" presStyleLbl="node1" presStyleIdx="3" presStyleCnt="5"/>
      <dgm:spPr>
        <a:sp3d prstMaterial="metal">
          <a:bevelT prst="slope"/>
          <a:bevelB prst="relaxedInset"/>
        </a:sp3d>
      </dgm:spPr>
    </dgm:pt>
    <dgm:pt modelId="{EDC9715D-305C-430E-8836-AEF5CA807773}" type="pres">
      <dgm:prSet presAssocID="{2FB8C9D2-99D2-45B6-BC38-9692DC4E9762}" presName="textBox5d" presStyleLbl="revTx" presStyleIdx="3" presStyleCnt="5" custScaleX="155434" custScaleY="85993">
        <dgm:presLayoutVars>
          <dgm:bulletEnabled val="1"/>
        </dgm:presLayoutVars>
      </dgm:prSet>
      <dgm:spPr/>
      <dgm:t>
        <a:bodyPr/>
        <a:lstStyle/>
        <a:p>
          <a:endParaRPr lang="tr-TR"/>
        </a:p>
      </dgm:t>
    </dgm:pt>
    <dgm:pt modelId="{110F81AC-F1E0-48B6-89C8-C2FAA6902693}" type="pres">
      <dgm:prSet presAssocID="{3DA66A73-ADC2-4824-8BF7-3E632CA992A9}" presName="bullet5e" presStyleLbl="node1" presStyleIdx="4" presStyleCnt="5"/>
      <dgm:spPr>
        <a:sp3d prstMaterial="metal">
          <a:bevelT prst="slope"/>
          <a:bevelB prst="relaxedInset"/>
        </a:sp3d>
      </dgm:spPr>
    </dgm:pt>
    <dgm:pt modelId="{6106633E-EF9E-4645-B4E8-4FF0489AC9F2}" type="pres">
      <dgm:prSet presAssocID="{3DA66A73-ADC2-4824-8BF7-3E632CA992A9}" presName="textBox5e" presStyleLbl="revTx" presStyleIdx="4" presStyleCnt="5" custScaleX="138583" custScaleY="81110">
        <dgm:presLayoutVars>
          <dgm:bulletEnabled val="1"/>
        </dgm:presLayoutVars>
      </dgm:prSet>
      <dgm:spPr/>
      <dgm:t>
        <a:bodyPr/>
        <a:lstStyle/>
        <a:p>
          <a:endParaRPr lang="tr-TR"/>
        </a:p>
      </dgm:t>
    </dgm:pt>
  </dgm:ptLst>
  <dgm:cxnLst>
    <dgm:cxn modelId="{88BEBD3E-8037-4519-88D1-2F7B59349B71}" srcId="{1CCFD35D-8FC3-47F9-9793-BFF575AE5C2A}" destId="{A64E2E55-1CF2-40BB-A3C4-1F411F50EC7C}" srcOrd="1" destOrd="0" parTransId="{BAC030FF-F648-4026-870B-1A36B601D820}" sibTransId="{B70031A5-54FA-4AA0-9AF8-EB3E7720CB00}"/>
    <dgm:cxn modelId="{4C0F60E2-BB62-412D-B0B8-ABBCF46A4336}" srcId="{1CCFD35D-8FC3-47F9-9793-BFF575AE5C2A}" destId="{3DA66A73-ADC2-4824-8BF7-3E632CA992A9}" srcOrd="4" destOrd="0" parTransId="{B0394BBF-A3B6-4510-A9A1-2AEAB6FD67ED}" sibTransId="{66F41F55-646C-4022-8D7A-ACA72718523D}"/>
    <dgm:cxn modelId="{63DBD9B5-0871-43D8-862C-FE2CCF262AF5}" type="presOf" srcId="{2FB8C9D2-99D2-45B6-BC38-9692DC4E9762}" destId="{EDC9715D-305C-430E-8836-AEF5CA807773}" srcOrd="0" destOrd="0" presId="urn:microsoft.com/office/officeart/2005/8/layout/arrow2"/>
    <dgm:cxn modelId="{7E1985F0-B88A-4009-B9B9-DDEBEAD9C28B}" type="presOf" srcId="{A64E2E55-1CF2-40BB-A3C4-1F411F50EC7C}" destId="{9A327BCF-473E-46FF-83E5-139CC91B38C5}" srcOrd="0" destOrd="0" presId="urn:microsoft.com/office/officeart/2005/8/layout/arrow2"/>
    <dgm:cxn modelId="{CF42BDC0-9E92-470F-AC11-1D8895E254E5}" srcId="{1CCFD35D-8FC3-47F9-9793-BFF575AE5C2A}" destId="{F4522239-FF37-495D-ABE7-BDD8A66A0639}" srcOrd="5" destOrd="0" parTransId="{B33E822F-4E3A-4409-B238-ED35C9F6B3C0}" sibTransId="{C0734576-993B-42E7-BC7F-B39C8D934A1A}"/>
    <dgm:cxn modelId="{B7E95E31-97A9-4C00-9C9C-0503607952E6}" srcId="{1CCFD35D-8FC3-47F9-9793-BFF575AE5C2A}" destId="{25AA303D-FA08-4811-ADE3-B6FE0D995F39}" srcOrd="2" destOrd="0" parTransId="{52065A05-1C75-4DD6-AAC6-A27C35C99358}" sibTransId="{38FCAB03-FCD5-4CCE-ACE6-F1624EA20DBD}"/>
    <dgm:cxn modelId="{11D6903E-0557-439E-AA5C-0AF4499BF0EE}" type="presOf" srcId="{1CCFD35D-8FC3-47F9-9793-BFF575AE5C2A}" destId="{49D43E51-4CC3-40FB-81BE-26129FCBEFB2}" srcOrd="0" destOrd="0" presId="urn:microsoft.com/office/officeart/2005/8/layout/arrow2"/>
    <dgm:cxn modelId="{AE7CA7B4-7377-4CB0-A11C-4AEAEED207BF}" type="presOf" srcId="{3DA66A73-ADC2-4824-8BF7-3E632CA992A9}" destId="{6106633E-EF9E-4645-B4E8-4FF0489AC9F2}" srcOrd="0" destOrd="0" presId="urn:microsoft.com/office/officeart/2005/8/layout/arrow2"/>
    <dgm:cxn modelId="{B3F57F2D-7AF8-4533-AF71-329B42064D55}" type="presOf" srcId="{25AA303D-FA08-4811-ADE3-B6FE0D995F39}" destId="{ED2593E9-01A5-4672-9604-F2F2CA8BF769}" srcOrd="0" destOrd="0" presId="urn:microsoft.com/office/officeart/2005/8/layout/arrow2"/>
    <dgm:cxn modelId="{BDF19006-0279-4BA2-A923-919BD0EBF632}" type="presOf" srcId="{C6138351-FD73-43AB-ABEF-9286E175386D}" destId="{862D58ED-0CC6-4A46-BB2A-D6055C8C9DA3}" srcOrd="0" destOrd="0" presId="urn:microsoft.com/office/officeart/2005/8/layout/arrow2"/>
    <dgm:cxn modelId="{BA501553-8775-4389-9DA8-986E1F2CD030}" srcId="{1CCFD35D-8FC3-47F9-9793-BFF575AE5C2A}" destId="{2FB8C9D2-99D2-45B6-BC38-9692DC4E9762}" srcOrd="3" destOrd="0" parTransId="{6A04D43C-08EE-4525-9345-7032E78E785F}" sibTransId="{1B38252A-83FF-49E8-B798-BD251B5DAC29}"/>
    <dgm:cxn modelId="{CD9E1F4C-09B2-40B8-888A-72AFB5EF876A}" srcId="{1CCFD35D-8FC3-47F9-9793-BFF575AE5C2A}" destId="{C6138351-FD73-43AB-ABEF-9286E175386D}" srcOrd="0" destOrd="0" parTransId="{94C84377-8B85-4EC4-BCED-76A7138F865B}" sibTransId="{2C2D03A1-F58A-4084-9A4E-54E75246803F}"/>
    <dgm:cxn modelId="{81D7DBB1-01C1-45C7-B1A2-4D2924E6DC7C}" srcId="{1CCFD35D-8FC3-47F9-9793-BFF575AE5C2A}" destId="{59C5EFDD-24FE-4999-A387-155CCD2B1B51}" srcOrd="6" destOrd="0" parTransId="{7AB8AD43-3ADD-4527-B021-F63F3B89A185}" sibTransId="{01F062D9-6A47-46A2-BCA0-2A31819844CF}"/>
    <dgm:cxn modelId="{F126C081-5628-4CEF-8651-06C28A3CD361}" type="presParOf" srcId="{49D43E51-4CC3-40FB-81BE-26129FCBEFB2}" destId="{40D86B08-F3D8-4ADA-9EA8-F3DD3A421507}" srcOrd="0" destOrd="0" presId="urn:microsoft.com/office/officeart/2005/8/layout/arrow2"/>
    <dgm:cxn modelId="{2148686D-4989-4014-BAD9-46B60EBD240F}" type="presParOf" srcId="{49D43E51-4CC3-40FB-81BE-26129FCBEFB2}" destId="{C0DB7A12-702C-4C18-9DB3-3C329AF48D33}" srcOrd="1" destOrd="0" presId="urn:microsoft.com/office/officeart/2005/8/layout/arrow2"/>
    <dgm:cxn modelId="{043F1819-ECA3-4943-8C22-E546291C6B93}" type="presParOf" srcId="{C0DB7A12-702C-4C18-9DB3-3C329AF48D33}" destId="{F5B92E56-8729-43F5-8C17-0389EE56BAC2}" srcOrd="0" destOrd="0" presId="urn:microsoft.com/office/officeart/2005/8/layout/arrow2"/>
    <dgm:cxn modelId="{0371C929-0D9C-499D-B512-DC26E104B6B2}" type="presParOf" srcId="{C0DB7A12-702C-4C18-9DB3-3C329AF48D33}" destId="{862D58ED-0CC6-4A46-BB2A-D6055C8C9DA3}" srcOrd="1" destOrd="0" presId="urn:microsoft.com/office/officeart/2005/8/layout/arrow2"/>
    <dgm:cxn modelId="{884BF281-492A-4331-BF10-DD37188BEF5B}" type="presParOf" srcId="{C0DB7A12-702C-4C18-9DB3-3C329AF48D33}" destId="{8F9DDBEF-FBBA-444A-A10B-9F6658782DE4}" srcOrd="2" destOrd="0" presId="urn:microsoft.com/office/officeart/2005/8/layout/arrow2"/>
    <dgm:cxn modelId="{93CD01F5-187F-44E3-9BF7-299025C68D5A}" type="presParOf" srcId="{C0DB7A12-702C-4C18-9DB3-3C329AF48D33}" destId="{9A327BCF-473E-46FF-83E5-139CC91B38C5}" srcOrd="3" destOrd="0" presId="urn:microsoft.com/office/officeart/2005/8/layout/arrow2"/>
    <dgm:cxn modelId="{1EEF68E5-6DF9-42DF-A7DD-A1EFC0E3D1BD}" type="presParOf" srcId="{C0DB7A12-702C-4C18-9DB3-3C329AF48D33}" destId="{53F0810D-B022-449D-86F0-663E74300B42}" srcOrd="4" destOrd="0" presId="urn:microsoft.com/office/officeart/2005/8/layout/arrow2"/>
    <dgm:cxn modelId="{62AE894D-F196-4404-BA16-E01CAD17F0EC}" type="presParOf" srcId="{C0DB7A12-702C-4C18-9DB3-3C329AF48D33}" destId="{ED2593E9-01A5-4672-9604-F2F2CA8BF769}" srcOrd="5" destOrd="0" presId="urn:microsoft.com/office/officeart/2005/8/layout/arrow2"/>
    <dgm:cxn modelId="{AC6E0C01-F576-4139-9471-E2FCAAE2ACD1}" type="presParOf" srcId="{C0DB7A12-702C-4C18-9DB3-3C329AF48D33}" destId="{AF4C2870-E2CF-4AFC-852C-76777FE47D2C}" srcOrd="6" destOrd="0" presId="urn:microsoft.com/office/officeart/2005/8/layout/arrow2"/>
    <dgm:cxn modelId="{5F9BC66A-677B-43B1-915E-0F728F7A7A78}" type="presParOf" srcId="{C0DB7A12-702C-4C18-9DB3-3C329AF48D33}" destId="{EDC9715D-305C-430E-8836-AEF5CA807773}" srcOrd="7" destOrd="0" presId="urn:microsoft.com/office/officeart/2005/8/layout/arrow2"/>
    <dgm:cxn modelId="{F8833E70-2DD8-4FC6-93AE-D40C73F70C2D}" type="presParOf" srcId="{C0DB7A12-702C-4C18-9DB3-3C329AF48D33}" destId="{110F81AC-F1E0-48B6-89C8-C2FAA6902693}" srcOrd="8" destOrd="0" presId="urn:microsoft.com/office/officeart/2005/8/layout/arrow2"/>
    <dgm:cxn modelId="{DDAEBE2B-E377-4670-BC35-5B7084192293}" type="presParOf" srcId="{C0DB7A12-702C-4C18-9DB3-3C329AF48D33}" destId="{6106633E-EF9E-4645-B4E8-4FF0489AC9F2}" srcOrd="9" destOrd="0" presId="urn:microsoft.com/office/officeart/2005/8/layout/arrow2"/>
  </dgm:cxnLst>
  <dgm:bg>
    <a:gradFill>
      <a:gsLst>
        <a:gs pos="0">
          <a:srgbClr val="FFFFFF"/>
        </a:gs>
        <a:gs pos="7001">
          <a:srgbClr val="E6E6E6"/>
        </a:gs>
        <a:gs pos="32001">
          <a:srgbClr val="7D8496"/>
        </a:gs>
        <a:gs pos="47000">
          <a:srgbClr val="E6E6E6"/>
        </a:gs>
        <a:gs pos="85001">
          <a:srgbClr val="7D8496"/>
        </a:gs>
        <a:gs pos="100000">
          <a:srgbClr val="E6E6E6"/>
        </a:gs>
      </a:gsLst>
      <a:lin ang="5400000" scaled="0"/>
    </a:gradFill>
  </dgm:bg>
  <dgm:whole>
    <a:ln cmpd="dbl">
      <a:noFill/>
      <a:prstDash val="sysDash"/>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9F711-B3C7-44C3-A570-2FEE13151F8E}">
      <dsp:nvSpPr>
        <dsp:cNvPr id="0" name=""/>
        <dsp:cNvSpPr/>
      </dsp:nvSpPr>
      <dsp:spPr>
        <a:xfrm>
          <a:off x="-521884" y="977265"/>
          <a:ext cx="2185410" cy="21854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A7240A-F1D7-468A-A2B9-25F8456C93E3}">
      <dsp:nvSpPr>
        <dsp:cNvPr id="0" name=""/>
        <dsp:cNvSpPr/>
      </dsp:nvSpPr>
      <dsp:spPr>
        <a:xfrm>
          <a:off x="521887" y="-180018"/>
          <a:ext cx="4104452" cy="1905769"/>
        </a:xfrm>
        <a:prstGeom prst="rect">
          <a:avLst/>
        </a:prstGeom>
        <a:blipFill>
          <a:blip xmlns:r="http://schemas.openxmlformats.org/officeDocument/2006/relationships" r:embed="rId1">
            <a:duotone>
              <a:schemeClr val="accent2">
                <a:tint val="30000"/>
                <a:satMod val="300000"/>
              </a:schemeClr>
              <a:schemeClr val="accent2">
                <a:tint val="40000"/>
                <a:satMod val="200000"/>
              </a:schemeClr>
            </a:duotone>
          </a:blip>
          <a:tile tx="0" ty="0" sx="70000" sy="70000" flip="none" algn="ctr"/>
        </a:blipFill>
        <a:ln w="9525" cap="flat" cmpd="sng" algn="ctr">
          <a:solidFill>
            <a:schemeClr val="accent2">
              <a:shade val="60000"/>
              <a:satMod val="110000"/>
            </a:schemeClr>
          </a:solidFill>
          <a:prstDash val="solid"/>
        </a:ln>
        <a:effectLst>
          <a:outerShdw blurRad="38100" dist="25400" dir="5400000" algn="t" rotWithShape="0">
            <a:srgbClr val="000000">
              <a:alpha val="5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99136" tIns="35560" rIns="35560" bIns="35560" numCol="1" spcCol="1270" anchor="ctr" anchorCtr="0">
          <a:noAutofit/>
        </a:bodyPr>
        <a:lstStyle/>
        <a:p>
          <a:pPr lvl="0" algn="just" defTabSz="1244600" rtl="0">
            <a:lnSpc>
              <a:spcPct val="90000"/>
            </a:lnSpc>
            <a:spcBef>
              <a:spcPct val="0"/>
            </a:spcBef>
            <a:spcAft>
              <a:spcPct val="35000"/>
            </a:spcAft>
          </a:pPr>
          <a:r>
            <a:rPr lang="en-GB" sz="2800" kern="1200" dirty="0" smtClean="0"/>
            <a:t>The fish processing industries produce large quantities of fish waste which often represent about 20-50% of the total fish weight.</a:t>
          </a:r>
          <a:endParaRPr lang="ar-EG" sz="2800" kern="1200" dirty="0"/>
        </a:p>
      </dsp:txBody>
      <dsp:txXfrm>
        <a:off x="521887" y="-180018"/>
        <a:ext cx="4104452" cy="1905769"/>
      </dsp:txXfrm>
    </dsp:sp>
    <dsp:sp modelId="{291FA545-B05B-4E2F-B468-400F1A42D30F}">
      <dsp:nvSpPr>
        <dsp:cNvPr id="0" name=""/>
        <dsp:cNvSpPr/>
      </dsp:nvSpPr>
      <dsp:spPr>
        <a:xfrm>
          <a:off x="1754585" y="704089"/>
          <a:ext cx="27317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86371A-F96A-4A57-92FB-DFED2E34CAF3}">
      <dsp:nvSpPr>
        <dsp:cNvPr id="0" name=""/>
        <dsp:cNvSpPr/>
      </dsp:nvSpPr>
      <dsp:spPr>
        <a:xfrm rot="5400000">
          <a:off x="478942" y="795239"/>
          <a:ext cx="1366610" cy="1182853"/>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4E6B6-55B1-458C-A471-665655E8A6B3}">
      <dsp:nvSpPr>
        <dsp:cNvPr id="0" name=""/>
        <dsp:cNvSpPr/>
      </dsp:nvSpPr>
      <dsp:spPr>
        <a:xfrm>
          <a:off x="0" y="1372046"/>
          <a:ext cx="7762055" cy="182939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0AB77B-B06D-4C27-A9A9-138CD1B9145E}">
      <dsp:nvSpPr>
        <dsp:cNvPr id="0" name=""/>
        <dsp:cNvSpPr/>
      </dsp:nvSpPr>
      <dsp:spPr>
        <a:xfrm>
          <a:off x="3069" y="0"/>
          <a:ext cx="1342252" cy="1829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rtl="0">
            <a:lnSpc>
              <a:spcPct val="90000"/>
            </a:lnSpc>
            <a:spcBef>
              <a:spcPct val="0"/>
            </a:spcBef>
            <a:spcAft>
              <a:spcPct val="35000"/>
            </a:spcAft>
          </a:pPr>
          <a:r>
            <a:rPr lang="en-GB" sz="2000" kern="1200" dirty="0" smtClean="0"/>
            <a:t>skin 6 % </a:t>
          </a:r>
          <a:endParaRPr lang="ar-EG" sz="2000" kern="1200" dirty="0"/>
        </a:p>
      </dsp:txBody>
      <dsp:txXfrm>
        <a:off x="3069" y="0"/>
        <a:ext cx="1342252" cy="1829395"/>
      </dsp:txXfrm>
    </dsp:sp>
    <dsp:sp modelId="{2848F255-BDA3-4818-8A31-32FF7904E2D8}">
      <dsp:nvSpPr>
        <dsp:cNvPr id="0" name=""/>
        <dsp:cNvSpPr/>
      </dsp:nvSpPr>
      <dsp:spPr>
        <a:xfrm>
          <a:off x="445521" y="2058069"/>
          <a:ext cx="457348" cy="45734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34C89A-E9E1-4948-BA04-EEBCCB271286}">
      <dsp:nvSpPr>
        <dsp:cNvPr id="0" name=""/>
        <dsp:cNvSpPr/>
      </dsp:nvSpPr>
      <dsp:spPr>
        <a:xfrm>
          <a:off x="1412434" y="2744092"/>
          <a:ext cx="1342252" cy="1829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rtl="0">
            <a:lnSpc>
              <a:spcPct val="90000"/>
            </a:lnSpc>
            <a:spcBef>
              <a:spcPct val="0"/>
            </a:spcBef>
            <a:spcAft>
              <a:spcPct val="35000"/>
            </a:spcAft>
          </a:pPr>
          <a:r>
            <a:rPr lang="en-GB" sz="2000" kern="1200" dirty="0" smtClean="0"/>
            <a:t>off-cuts 10% </a:t>
          </a:r>
          <a:endParaRPr lang="ar-EG" sz="2000" kern="1200" dirty="0"/>
        </a:p>
      </dsp:txBody>
      <dsp:txXfrm>
        <a:off x="1412434" y="2744092"/>
        <a:ext cx="1342252" cy="1829395"/>
      </dsp:txXfrm>
    </dsp:sp>
    <dsp:sp modelId="{CA1EFCB0-EFD8-456A-9AEC-5170D530EF94}">
      <dsp:nvSpPr>
        <dsp:cNvPr id="0" name=""/>
        <dsp:cNvSpPr/>
      </dsp:nvSpPr>
      <dsp:spPr>
        <a:xfrm>
          <a:off x="1854886" y="2058069"/>
          <a:ext cx="457348" cy="45734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9E56BC-E67A-4CE9-A979-ED9640871474}">
      <dsp:nvSpPr>
        <dsp:cNvPr id="0" name=""/>
        <dsp:cNvSpPr/>
      </dsp:nvSpPr>
      <dsp:spPr>
        <a:xfrm>
          <a:off x="2821799" y="0"/>
          <a:ext cx="1342252" cy="1829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rtl="0">
            <a:lnSpc>
              <a:spcPct val="90000"/>
            </a:lnSpc>
            <a:spcBef>
              <a:spcPct val="0"/>
            </a:spcBef>
            <a:spcAft>
              <a:spcPct val="35000"/>
            </a:spcAft>
          </a:pPr>
          <a:r>
            <a:rPr lang="en-GB" sz="2000" kern="1200" dirty="0" smtClean="0"/>
            <a:t>viscera 7% </a:t>
          </a:r>
          <a:endParaRPr lang="ar-EG" sz="2000" kern="1200" dirty="0"/>
        </a:p>
      </dsp:txBody>
      <dsp:txXfrm>
        <a:off x="2821799" y="0"/>
        <a:ext cx="1342252" cy="1829395"/>
      </dsp:txXfrm>
    </dsp:sp>
    <dsp:sp modelId="{FB7D00EA-A703-4AA6-8879-6513D8CBD583}">
      <dsp:nvSpPr>
        <dsp:cNvPr id="0" name=""/>
        <dsp:cNvSpPr/>
      </dsp:nvSpPr>
      <dsp:spPr>
        <a:xfrm>
          <a:off x="3264250" y="2058069"/>
          <a:ext cx="457348" cy="45734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AF826B-891C-4274-9F6A-F7A8D6ED29C2}">
      <dsp:nvSpPr>
        <dsp:cNvPr id="0" name=""/>
        <dsp:cNvSpPr/>
      </dsp:nvSpPr>
      <dsp:spPr>
        <a:xfrm>
          <a:off x="4231163" y="2744092"/>
          <a:ext cx="1342252" cy="1829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rtl="0">
            <a:lnSpc>
              <a:spcPct val="90000"/>
            </a:lnSpc>
            <a:spcBef>
              <a:spcPct val="0"/>
            </a:spcBef>
            <a:spcAft>
              <a:spcPct val="35000"/>
            </a:spcAft>
          </a:pPr>
          <a:r>
            <a:rPr lang="en-GB" sz="2000" kern="1200" dirty="0" smtClean="0"/>
            <a:t>head 18% </a:t>
          </a:r>
          <a:endParaRPr lang="ar-EG" sz="2000" kern="1200" dirty="0"/>
        </a:p>
      </dsp:txBody>
      <dsp:txXfrm>
        <a:off x="4231163" y="2744092"/>
        <a:ext cx="1342252" cy="1829395"/>
      </dsp:txXfrm>
    </dsp:sp>
    <dsp:sp modelId="{92F88788-BF49-4B56-9DFF-4459C4F57D89}">
      <dsp:nvSpPr>
        <dsp:cNvPr id="0" name=""/>
        <dsp:cNvSpPr/>
      </dsp:nvSpPr>
      <dsp:spPr>
        <a:xfrm>
          <a:off x="4673615" y="2058069"/>
          <a:ext cx="457348" cy="45734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A2337D-712A-45E8-BEDC-DC0EBBD95871}">
      <dsp:nvSpPr>
        <dsp:cNvPr id="0" name=""/>
        <dsp:cNvSpPr/>
      </dsp:nvSpPr>
      <dsp:spPr>
        <a:xfrm>
          <a:off x="5640528" y="0"/>
          <a:ext cx="1342252" cy="1829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rtl="1">
            <a:lnSpc>
              <a:spcPct val="90000"/>
            </a:lnSpc>
            <a:spcBef>
              <a:spcPct val="0"/>
            </a:spcBef>
            <a:spcAft>
              <a:spcPct val="35000"/>
            </a:spcAft>
          </a:pPr>
          <a:r>
            <a:rPr lang="en-GB" sz="2000" kern="1200" dirty="0" smtClean="0"/>
            <a:t>backbone frames10%</a:t>
          </a:r>
          <a:endParaRPr lang="ar-EG" sz="2000" kern="1200" dirty="0"/>
        </a:p>
      </dsp:txBody>
      <dsp:txXfrm>
        <a:off x="5640528" y="0"/>
        <a:ext cx="1342252" cy="1829395"/>
      </dsp:txXfrm>
    </dsp:sp>
    <dsp:sp modelId="{CD36DA97-5FAA-45F5-B3D7-2D66D74C94AB}">
      <dsp:nvSpPr>
        <dsp:cNvPr id="0" name=""/>
        <dsp:cNvSpPr/>
      </dsp:nvSpPr>
      <dsp:spPr>
        <a:xfrm>
          <a:off x="6082980" y="2058069"/>
          <a:ext cx="457348" cy="45734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CADE2-D2CF-44EF-BB1C-99414C9CBE4C}">
      <dsp:nvSpPr>
        <dsp:cNvPr id="0" name=""/>
        <dsp:cNvSpPr/>
      </dsp:nvSpPr>
      <dsp:spPr>
        <a:xfrm>
          <a:off x="576753" y="0"/>
          <a:ext cx="6536540" cy="4463008"/>
        </a:xfrm>
        <a:prstGeom prst="rightArrow">
          <a:avLst/>
        </a:prstGeom>
        <a:blipFill rotWithShape="0">
          <a:blip xmlns:r="http://schemas.openxmlformats.org/officeDocument/2006/relationships" r:embed="rId1">
            <a:duotone>
              <a:schemeClr val="accent1">
                <a:tint val="40000"/>
                <a:hueOff val="0"/>
                <a:satOff val="0"/>
                <a:lumOff val="0"/>
                <a:alphaOff val="0"/>
                <a:shade val="22000"/>
                <a:satMod val="160000"/>
              </a:schemeClr>
              <a:schemeClr val="accent1">
                <a:tint val="40000"/>
                <a:hueOff val="0"/>
                <a:satOff val="0"/>
                <a:lumOff val="0"/>
                <a:alphaOff val="0"/>
                <a:shade val="45000"/>
                <a:satMod val="100000"/>
              </a:schemeClr>
            </a:duotone>
          </a:blip>
          <a:tile tx="0" ty="0" sx="65000" sy="65000" flip="none" algn="ctr"/>
        </a:blip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FD9E75D-696A-4741-8670-AEF8442B0F69}">
      <dsp:nvSpPr>
        <dsp:cNvPr id="0" name=""/>
        <dsp:cNvSpPr/>
      </dsp:nvSpPr>
      <dsp:spPr>
        <a:xfrm>
          <a:off x="305"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GB" sz="1600" kern="1200" dirty="0" smtClean="0"/>
            <a:t>Waste and by-products </a:t>
          </a:r>
          <a:endParaRPr lang="ar-EG" sz="1600" kern="1200" dirty="0"/>
        </a:p>
      </dsp:txBody>
      <dsp:txXfrm>
        <a:off x="45217" y="1383814"/>
        <a:ext cx="830204" cy="1695379"/>
      </dsp:txXfrm>
    </dsp:sp>
    <dsp:sp modelId="{314F54F5-0028-4B99-A7C1-5405943D6939}">
      <dsp:nvSpPr>
        <dsp:cNvPr id="0" name=""/>
        <dsp:cNvSpPr/>
      </dsp:nvSpPr>
      <dsp:spPr>
        <a:xfrm>
          <a:off x="967363"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GB" sz="1600" kern="1200" dirty="0" smtClean="0"/>
            <a:t>Fertilizer</a:t>
          </a:r>
          <a:endParaRPr lang="ar-EG" sz="1600" kern="1200" dirty="0"/>
        </a:p>
      </dsp:txBody>
      <dsp:txXfrm>
        <a:off x="1012275" y="1383814"/>
        <a:ext cx="830204" cy="1695379"/>
      </dsp:txXfrm>
    </dsp:sp>
    <dsp:sp modelId="{BE4D6B80-F456-428B-B038-899EF1EC3C41}">
      <dsp:nvSpPr>
        <dsp:cNvPr id="0" name=""/>
        <dsp:cNvSpPr/>
      </dsp:nvSpPr>
      <dsp:spPr>
        <a:xfrm>
          <a:off x="1934422"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GB" sz="1600" kern="1200" dirty="0" smtClean="0"/>
            <a:t>Animal feed</a:t>
          </a:r>
          <a:endParaRPr lang="ar-EG" sz="1600" kern="1200" dirty="0"/>
        </a:p>
      </dsp:txBody>
      <dsp:txXfrm>
        <a:off x="1979334" y="1383814"/>
        <a:ext cx="830204" cy="1695379"/>
      </dsp:txXfrm>
    </dsp:sp>
    <dsp:sp modelId="{1D857661-54F7-49FD-897A-7518E48F8728}">
      <dsp:nvSpPr>
        <dsp:cNvPr id="0" name=""/>
        <dsp:cNvSpPr/>
      </dsp:nvSpPr>
      <dsp:spPr>
        <a:xfrm>
          <a:off x="2901480"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US" sz="1600" kern="1200" dirty="0" smtClean="0"/>
            <a:t>Fish Meals</a:t>
          </a:r>
          <a:endParaRPr lang="ar-EG" sz="1600" kern="1200" dirty="0"/>
        </a:p>
      </dsp:txBody>
      <dsp:txXfrm>
        <a:off x="2946392" y="1383814"/>
        <a:ext cx="830204" cy="1695379"/>
      </dsp:txXfrm>
    </dsp:sp>
    <dsp:sp modelId="{4CDBAE21-BB67-448A-9AED-2F78D1ED7AFA}">
      <dsp:nvSpPr>
        <dsp:cNvPr id="0" name=""/>
        <dsp:cNvSpPr/>
      </dsp:nvSpPr>
      <dsp:spPr>
        <a:xfrm>
          <a:off x="3868539"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US" sz="1600" kern="1200" dirty="0" smtClean="0"/>
            <a:t>Dried Fish Bone</a:t>
          </a:r>
          <a:endParaRPr lang="ar-EG" sz="1600" kern="1200" dirty="0"/>
        </a:p>
      </dsp:txBody>
      <dsp:txXfrm>
        <a:off x="3913451" y="1383814"/>
        <a:ext cx="830204" cy="1695379"/>
      </dsp:txXfrm>
    </dsp:sp>
    <dsp:sp modelId="{47809622-ADF3-483B-AC4B-3A794ED283B2}">
      <dsp:nvSpPr>
        <dsp:cNvPr id="0" name=""/>
        <dsp:cNvSpPr/>
      </dsp:nvSpPr>
      <dsp:spPr>
        <a:xfrm>
          <a:off x="4835597"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US" sz="1600" kern="1200" dirty="0" smtClean="0"/>
            <a:t>Fish Skin Leathers</a:t>
          </a:r>
          <a:endParaRPr lang="ar-EG" sz="1600" kern="1200" dirty="0"/>
        </a:p>
      </dsp:txBody>
      <dsp:txXfrm>
        <a:off x="4880509" y="1383814"/>
        <a:ext cx="830204" cy="1695379"/>
      </dsp:txXfrm>
    </dsp:sp>
    <dsp:sp modelId="{4CC57572-ECBE-41C0-8081-B5868F03DF52}">
      <dsp:nvSpPr>
        <dsp:cNvPr id="0" name=""/>
        <dsp:cNvSpPr/>
      </dsp:nvSpPr>
      <dsp:spPr>
        <a:xfrm>
          <a:off x="5802656"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US" sz="1600" kern="1200" dirty="0" smtClean="0"/>
            <a:t>Fish Oil</a:t>
          </a:r>
          <a:endParaRPr lang="ar-EG" sz="1600" kern="1200" dirty="0"/>
        </a:p>
      </dsp:txBody>
      <dsp:txXfrm>
        <a:off x="5847568" y="1383814"/>
        <a:ext cx="830204" cy="1695379"/>
      </dsp:txXfrm>
    </dsp:sp>
    <dsp:sp modelId="{0D7EE283-C1F0-4854-93A8-F06D48D8271A}">
      <dsp:nvSpPr>
        <dsp:cNvPr id="0" name=""/>
        <dsp:cNvSpPr/>
      </dsp:nvSpPr>
      <dsp:spPr>
        <a:xfrm>
          <a:off x="6769714" y="1338902"/>
          <a:ext cx="920028" cy="1785203"/>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90000"/>
            </a:lnSpc>
            <a:spcBef>
              <a:spcPct val="0"/>
            </a:spcBef>
            <a:spcAft>
              <a:spcPct val="35000"/>
            </a:spcAft>
          </a:pPr>
          <a:r>
            <a:rPr lang="en-US" sz="1600" kern="1200" smtClean="0"/>
            <a:t>Fish Oil to Biodiesel</a:t>
          </a:r>
          <a:endParaRPr lang="ar-EG" sz="1600" kern="1200" dirty="0"/>
        </a:p>
      </dsp:txBody>
      <dsp:txXfrm>
        <a:off x="6814626" y="1383814"/>
        <a:ext cx="830204" cy="16953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3951CD-92AA-4AC9-8FB3-A860C97216BB}">
      <dsp:nvSpPr>
        <dsp:cNvPr id="0" name=""/>
        <dsp:cNvSpPr/>
      </dsp:nvSpPr>
      <dsp:spPr>
        <a:xfrm>
          <a:off x="0" y="211868"/>
          <a:ext cx="7690048"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1353B8-3440-4FE4-8E6A-76AAE76726D1}">
      <dsp:nvSpPr>
        <dsp:cNvPr id="0" name=""/>
        <dsp:cNvSpPr/>
      </dsp:nvSpPr>
      <dsp:spPr>
        <a:xfrm>
          <a:off x="384502" y="34748"/>
          <a:ext cx="5383033"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466" tIns="0" rIns="203466" bIns="0" numCol="1" spcCol="1270" anchor="ctr" anchorCtr="0">
          <a:noAutofit/>
        </a:bodyPr>
        <a:lstStyle/>
        <a:p>
          <a:pPr lvl="0" algn="l" defTabSz="711200" rtl="0">
            <a:lnSpc>
              <a:spcPct val="90000"/>
            </a:lnSpc>
            <a:spcBef>
              <a:spcPct val="0"/>
            </a:spcBef>
            <a:spcAft>
              <a:spcPct val="35000"/>
            </a:spcAft>
          </a:pPr>
          <a:r>
            <a:rPr lang="en-US" sz="1600" b="1" kern="1200" dirty="0" smtClean="0"/>
            <a:t>Fish Oil Benefits</a:t>
          </a:r>
          <a:endParaRPr lang="ar-EG" sz="1600" kern="1200" dirty="0"/>
        </a:p>
      </dsp:txBody>
      <dsp:txXfrm>
        <a:off x="401795" y="52041"/>
        <a:ext cx="5348447" cy="319654"/>
      </dsp:txXfrm>
    </dsp:sp>
    <dsp:sp modelId="{CF55A7B9-3282-40DD-9FFE-BDA3F71B3C2F}">
      <dsp:nvSpPr>
        <dsp:cNvPr id="0" name=""/>
        <dsp:cNvSpPr/>
      </dsp:nvSpPr>
      <dsp:spPr>
        <a:xfrm>
          <a:off x="0" y="756188"/>
          <a:ext cx="7690048"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1C945B-2817-45D6-9C99-4A2E98054B80}">
      <dsp:nvSpPr>
        <dsp:cNvPr id="0" name=""/>
        <dsp:cNvSpPr/>
      </dsp:nvSpPr>
      <dsp:spPr>
        <a:xfrm>
          <a:off x="384502" y="579068"/>
          <a:ext cx="5383033"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466" tIns="0" rIns="203466" bIns="0" numCol="1" spcCol="1270" anchor="ctr" anchorCtr="0">
          <a:noAutofit/>
        </a:bodyPr>
        <a:lstStyle/>
        <a:p>
          <a:pPr lvl="0" algn="l" defTabSz="711200" rtl="1">
            <a:lnSpc>
              <a:spcPct val="90000"/>
            </a:lnSpc>
            <a:spcBef>
              <a:spcPct val="0"/>
            </a:spcBef>
            <a:spcAft>
              <a:spcPct val="35000"/>
            </a:spcAft>
          </a:pPr>
          <a:r>
            <a:rPr lang="en-US" sz="1600" b="1" kern="1200" dirty="0" smtClean="0"/>
            <a:t>Less Pain and Inflammation.</a:t>
          </a:r>
          <a:endParaRPr lang="ar-EG" sz="1600" kern="1200" dirty="0"/>
        </a:p>
      </dsp:txBody>
      <dsp:txXfrm>
        <a:off x="401795" y="596361"/>
        <a:ext cx="5348447" cy="319654"/>
      </dsp:txXfrm>
    </dsp:sp>
    <dsp:sp modelId="{094BE353-FDAA-431E-96FD-4EC0E16E525D}">
      <dsp:nvSpPr>
        <dsp:cNvPr id="0" name=""/>
        <dsp:cNvSpPr/>
      </dsp:nvSpPr>
      <dsp:spPr>
        <a:xfrm>
          <a:off x="0" y="1300508"/>
          <a:ext cx="7690048"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B205A9-C367-4841-B917-A4DCEE399B46}">
      <dsp:nvSpPr>
        <dsp:cNvPr id="0" name=""/>
        <dsp:cNvSpPr/>
      </dsp:nvSpPr>
      <dsp:spPr>
        <a:xfrm>
          <a:off x="384502" y="1123388"/>
          <a:ext cx="5383033"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466" tIns="0" rIns="203466" bIns="0" numCol="1" spcCol="1270" anchor="ctr" anchorCtr="0">
          <a:noAutofit/>
        </a:bodyPr>
        <a:lstStyle/>
        <a:p>
          <a:pPr lvl="0" algn="l" defTabSz="711200" rtl="0">
            <a:lnSpc>
              <a:spcPct val="90000"/>
            </a:lnSpc>
            <a:spcBef>
              <a:spcPct val="0"/>
            </a:spcBef>
            <a:spcAft>
              <a:spcPct val="35000"/>
            </a:spcAft>
          </a:pPr>
          <a:r>
            <a:rPr lang="en-US" sz="1600" b="1" kern="1200" dirty="0" smtClean="0"/>
            <a:t>Cardiovascular Health.</a:t>
          </a:r>
          <a:endParaRPr lang="ar-EG" sz="1600" kern="1200" dirty="0"/>
        </a:p>
      </dsp:txBody>
      <dsp:txXfrm>
        <a:off x="401795" y="1140681"/>
        <a:ext cx="5348447" cy="319654"/>
      </dsp:txXfrm>
    </dsp:sp>
    <dsp:sp modelId="{2957F78F-1767-4A22-86D9-B3B0D567D033}">
      <dsp:nvSpPr>
        <dsp:cNvPr id="0" name=""/>
        <dsp:cNvSpPr/>
      </dsp:nvSpPr>
      <dsp:spPr>
        <a:xfrm>
          <a:off x="0" y="1844827"/>
          <a:ext cx="7690048"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2AC12A-6B8F-4217-9A38-49BE601BD443}">
      <dsp:nvSpPr>
        <dsp:cNvPr id="0" name=""/>
        <dsp:cNvSpPr/>
      </dsp:nvSpPr>
      <dsp:spPr>
        <a:xfrm>
          <a:off x="384502" y="1667707"/>
          <a:ext cx="5383033"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466" tIns="0" rIns="203466" bIns="0" numCol="1" spcCol="1270" anchor="ctr" anchorCtr="0">
          <a:noAutofit/>
        </a:bodyPr>
        <a:lstStyle/>
        <a:p>
          <a:pPr lvl="0" algn="l" defTabSz="711200" rtl="1">
            <a:lnSpc>
              <a:spcPct val="90000"/>
            </a:lnSpc>
            <a:spcBef>
              <a:spcPct val="0"/>
            </a:spcBef>
            <a:spcAft>
              <a:spcPct val="35000"/>
            </a:spcAft>
          </a:pPr>
          <a:r>
            <a:rPr lang="en-US" sz="1600" b="1" kern="1200" dirty="0" smtClean="0"/>
            <a:t>Protection from Stroke and Heart Attack</a:t>
          </a:r>
          <a:endParaRPr lang="ar-EG" sz="1600" kern="1200" dirty="0"/>
        </a:p>
      </dsp:txBody>
      <dsp:txXfrm>
        <a:off x="401795" y="1685000"/>
        <a:ext cx="5348447" cy="319654"/>
      </dsp:txXfrm>
    </dsp:sp>
    <dsp:sp modelId="{F23D322B-EC08-4865-8C94-E7BBEC575F1B}">
      <dsp:nvSpPr>
        <dsp:cNvPr id="0" name=""/>
        <dsp:cNvSpPr/>
      </dsp:nvSpPr>
      <dsp:spPr>
        <a:xfrm>
          <a:off x="0" y="2389147"/>
          <a:ext cx="7690048" cy="302400"/>
        </a:xfrm>
        <a:prstGeom prst="rect">
          <a:avLst/>
        </a:prstGeom>
        <a:blipFill rotWithShape="0">
          <a:blip xmlns:r="http://schemas.openxmlformats.org/officeDocument/2006/relationships" r:embed="rId1"/>
          <a:stretch>
            <a:fillRect/>
          </a:stretch>
        </a:blip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0CB7FE-E9D3-4E14-BE29-32916109268C}">
      <dsp:nvSpPr>
        <dsp:cNvPr id="0" name=""/>
        <dsp:cNvSpPr/>
      </dsp:nvSpPr>
      <dsp:spPr>
        <a:xfrm>
          <a:off x="384502" y="2212027"/>
          <a:ext cx="5383033"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466" tIns="0" rIns="203466" bIns="0" numCol="1" spcCol="1270" anchor="ctr" anchorCtr="0">
          <a:noAutofit/>
        </a:bodyPr>
        <a:lstStyle/>
        <a:p>
          <a:pPr lvl="0" algn="l" defTabSz="711200" rtl="1">
            <a:lnSpc>
              <a:spcPct val="90000"/>
            </a:lnSpc>
            <a:spcBef>
              <a:spcPct val="0"/>
            </a:spcBef>
            <a:spcAft>
              <a:spcPct val="35000"/>
            </a:spcAft>
          </a:pPr>
          <a:r>
            <a:rPr lang="en-US" sz="1600" b="1" kern="1200" dirty="0" smtClean="0"/>
            <a:t>Better Brain Function and Higher Intelligence</a:t>
          </a:r>
          <a:endParaRPr lang="ar-EG" sz="1600" kern="1200" dirty="0"/>
        </a:p>
      </dsp:txBody>
      <dsp:txXfrm>
        <a:off x="401795" y="2229320"/>
        <a:ext cx="5348447" cy="319654"/>
      </dsp:txXfrm>
    </dsp:sp>
    <dsp:sp modelId="{8F3ABC37-4742-4286-A7B8-136D371CC866}">
      <dsp:nvSpPr>
        <dsp:cNvPr id="0" name=""/>
        <dsp:cNvSpPr/>
      </dsp:nvSpPr>
      <dsp:spPr>
        <a:xfrm>
          <a:off x="0" y="2933467"/>
          <a:ext cx="7690048"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FDAC7F-3EB5-4175-9EAF-CA5A33B82AEB}">
      <dsp:nvSpPr>
        <dsp:cNvPr id="0" name=""/>
        <dsp:cNvSpPr/>
      </dsp:nvSpPr>
      <dsp:spPr>
        <a:xfrm>
          <a:off x="384502" y="2756347"/>
          <a:ext cx="5383033"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466" tIns="0" rIns="203466" bIns="0" numCol="1" spcCol="1270" anchor="ctr" anchorCtr="0">
          <a:noAutofit/>
        </a:bodyPr>
        <a:lstStyle/>
        <a:p>
          <a:pPr lvl="0" algn="l" defTabSz="711200" rtl="1">
            <a:lnSpc>
              <a:spcPct val="90000"/>
            </a:lnSpc>
            <a:spcBef>
              <a:spcPct val="0"/>
            </a:spcBef>
            <a:spcAft>
              <a:spcPct val="35000"/>
            </a:spcAft>
          </a:pPr>
          <a:r>
            <a:rPr lang="en-US" sz="1600" b="1" kern="1200" dirty="0" smtClean="0"/>
            <a:t>Lower Incidence of Childhood Disorders</a:t>
          </a:r>
          <a:endParaRPr lang="ar-EG" sz="1600" kern="1200" dirty="0"/>
        </a:p>
      </dsp:txBody>
      <dsp:txXfrm>
        <a:off x="401795" y="2773640"/>
        <a:ext cx="5348447" cy="319654"/>
      </dsp:txXfrm>
    </dsp:sp>
    <dsp:sp modelId="{5C0AAA43-DB22-4A71-A265-ECF9F0DA328F}">
      <dsp:nvSpPr>
        <dsp:cNvPr id="0" name=""/>
        <dsp:cNvSpPr/>
      </dsp:nvSpPr>
      <dsp:spPr>
        <a:xfrm>
          <a:off x="0" y="3477787"/>
          <a:ext cx="7690048" cy="30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0EE06C-D237-4305-9582-0FEF539C0CD0}">
      <dsp:nvSpPr>
        <dsp:cNvPr id="0" name=""/>
        <dsp:cNvSpPr/>
      </dsp:nvSpPr>
      <dsp:spPr>
        <a:xfrm>
          <a:off x="384502" y="3300667"/>
          <a:ext cx="5383033"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466" tIns="0" rIns="203466" bIns="0" numCol="1" spcCol="1270" anchor="ctr" anchorCtr="0">
          <a:noAutofit/>
        </a:bodyPr>
        <a:lstStyle/>
        <a:p>
          <a:pPr lvl="0" algn="l" defTabSz="711200" rtl="1">
            <a:lnSpc>
              <a:spcPct val="90000"/>
            </a:lnSpc>
            <a:spcBef>
              <a:spcPct val="0"/>
            </a:spcBef>
            <a:spcAft>
              <a:spcPct val="35000"/>
            </a:spcAft>
          </a:pPr>
          <a:r>
            <a:rPr lang="en-US" sz="1600" b="1" kern="1200" dirty="0" smtClean="0"/>
            <a:t>Reduction of Breast, Colon and Prostate Cancer</a:t>
          </a:r>
          <a:endParaRPr lang="ar-EG" sz="1600" kern="1200" dirty="0"/>
        </a:p>
      </dsp:txBody>
      <dsp:txXfrm>
        <a:off x="401795" y="3317960"/>
        <a:ext cx="5348447" cy="3196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9C8526-E5AA-4BF0-B39F-08CF57B7FC10}">
      <dsp:nvSpPr>
        <dsp:cNvPr id="0" name=""/>
        <dsp:cNvSpPr/>
      </dsp:nvSpPr>
      <dsp:spPr>
        <a:xfrm>
          <a:off x="3104822" y="558"/>
          <a:ext cx="4657233" cy="217661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t" anchorCtr="0">
          <a:noAutofit/>
        </a:bodyPr>
        <a:lstStyle/>
        <a:p>
          <a:pPr marL="285750" lvl="1" indent="-285750" algn="l" defTabSz="1689100" rtl="0">
            <a:lnSpc>
              <a:spcPct val="90000"/>
            </a:lnSpc>
            <a:spcBef>
              <a:spcPct val="0"/>
            </a:spcBef>
            <a:spcAft>
              <a:spcPct val="15000"/>
            </a:spcAft>
            <a:buChar char="••"/>
          </a:pPr>
          <a:r>
            <a:rPr lang="en-GB" sz="3800" i="1" kern="1200" dirty="0" smtClean="0"/>
            <a:t>from smoking salmon waste </a:t>
          </a:r>
          <a:endParaRPr lang="ar-EG" sz="3800" kern="1200" dirty="0"/>
        </a:p>
      </dsp:txBody>
      <dsp:txXfrm>
        <a:off x="3104822" y="272634"/>
        <a:ext cx="3841004" cy="1632459"/>
      </dsp:txXfrm>
    </dsp:sp>
    <dsp:sp modelId="{D5C368D4-DC34-4271-B7F9-8DB44E679B58}">
      <dsp:nvSpPr>
        <dsp:cNvPr id="0" name=""/>
        <dsp:cNvSpPr/>
      </dsp:nvSpPr>
      <dsp:spPr>
        <a:xfrm>
          <a:off x="0" y="558"/>
          <a:ext cx="3104822" cy="21766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1">
            <a:lnSpc>
              <a:spcPct val="90000"/>
            </a:lnSpc>
            <a:spcBef>
              <a:spcPct val="0"/>
            </a:spcBef>
            <a:spcAft>
              <a:spcPct val="35000"/>
            </a:spcAft>
          </a:pPr>
          <a:r>
            <a:rPr lang="en-GB" sz="3600" i="1" kern="1200" dirty="0" smtClean="0"/>
            <a:t>investigate the possibility of producing fish oil </a:t>
          </a:r>
          <a:endParaRPr lang="ar-EG" sz="3600" kern="1200" dirty="0"/>
        </a:p>
      </dsp:txBody>
      <dsp:txXfrm>
        <a:off x="106253" y="106811"/>
        <a:ext cx="2892316" cy="1964105"/>
      </dsp:txXfrm>
    </dsp:sp>
    <dsp:sp modelId="{F511D809-7636-4718-BD67-E2B7965FAC82}">
      <dsp:nvSpPr>
        <dsp:cNvPr id="0" name=""/>
        <dsp:cNvSpPr/>
      </dsp:nvSpPr>
      <dsp:spPr>
        <a:xfrm>
          <a:off x="3104822" y="2394830"/>
          <a:ext cx="4657233" cy="217661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t" anchorCtr="0">
          <a:noAutofit/>
        </a:bodyPr>
        <a:lstStyle/>
        <a:p>
          <a:pPr marL="285750" lvl="1" indent="-285750" algn="l" defTabSz="1689100" rtl="0">
            <a:lnSpc>
              <a:spcPct val="90000"/>
            </a:lnSpc>
            <a:spcBef>
              <a:spcPct val="0"/>
            </a:spcBef>
            <a:spcAft>
              <a:spcPct val="15000"/>
            </a:spcAft>
            <a:buChar char="••"/>
          </a:pPr>
          <a:r>
            <a:rPr lang="en-GB" sz="3800" i="1" kern="1200" dirty="0" smtClean="0"/>
            <a:t>cold pressing </a:t>
          </a:r>
          <a:endParaRPr lang="ar-EG" sz="3800" kern="1200" dirty="0"/>
        </a:p>
        <a:p>
          <a:pPr marL="285750" lvl="1" indent="-285750" algn="l" defTabSz="1689100" rtl="0">
            <a:lnSpc>
              <a:spcPct val="90000"/>
            </a:lnSpc>
            <a:spcBef>
              <a:spcPct val="0"/>
            </a:spcBef>
            <a:spcAft>
              <a:spcPct val="15000"/>
            </a:spcAft>
            <a:buChar char="••"/>
          </a:pPr>
          <a:r>
            <a:rPr lang="en-GB" sz="3800" i="1" kern="1200" dirty="0" smtClean="0"/>
            <a:t>wet rendering methods</a:t>
          </a:r>
          <a:endParaRPr lang="ar-EG" sz="3800" kern="1200" dirty="0"/>
        </a:p>
      </dsp:txBody>
      <dsp:txXfrm>
        <a:off x="3104822" y="2666906"/>
        <a:ext cx="3841004" cy="1632459"/>
      </dsp:txXfrm>
    </dsp:sp>
    <dsp:sp modelId="{D99A6496-12FF-444E-84D4-7D486465EF38}">
      <dsp:nvSpPr>
        <dsp:cNvPr id="0" name=""/>
        <dsp:cNvSpPr/>
      </dsp:nvSpPr>
      <dsp:spPr>
        <a:xfrm>
          <a:off x="0" y="2394830"/>
          <a:ext cx="3104822" cy="21766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1">
            <a:lnSpc>
              <a:spcPct val="90000"/>
            </a:lnSpc>
            <a:spcBef>
              <a:spcPct val="0"/>
            </a:spcBef>
            <a:spcAft>
              <a:spcPct val="35000"/>
            </a:spcAft>
          </a:pPr>
          <a:r>
            <a:rPr lang="en-GB" sz="3600" i="1" kern="1200" dirty="0" smtClean="0"/>
            <a:t>by using</a:t>
          </a:r>
          <a:endParaRPr lang="ar-EG" sz="3600" i="1" kern="1200" dirty="0" smtClean="0"/>
        </a:p>
        <a:p>
          <a:pPr lvl="0" algn="ctr" defTabSz="1600200" rtl="1">
            <a:lnSpc>
              <a:spcPct val="90000"/>
            </a:lnSpc>
            <a:spcBef>
              <a:spcPct val="0"/>
            </a:spcBef>
            <a:spcAft>
              <a:spcPct val="35000"/>
            </a:spcAft>
          </a:pPr>
          <a:r>
            <a:rPr lang="en-GB" sz="3600" i="1" kern="1200" dirty="0" smtClean="0"/>
            <a:t> </a:t>
          </a:r>
          <a:endParaRPr lang="ar-EG" sz="3600" kern="1200" dirty="0"/>
        </a:p>
      </dsp:txBody>
      <dsp:txXfrm>
        <a:off x="106253" y="2501083"/>
        <a:ext cx="2892316" cy="19641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718F5-925A-457B-9B0D-EC85132CA798}">
      <dsp:nvSpPr>
        <dsp:cNvPr id="0" name=""/>
        <dsp:cNvSpPr/>
      </dsp:nvSpPr>
      <dsp:spPr>
        <a:xfrm>
          <a:off x="1673982" y="159700"/>
          <a:ext cx="6606937" cy="1916668"/>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rtl="0">
            <a:lnSpc>
              <a:spcPct val="90000"/>
            </a:lnSpc>
            <a:spcBef>
              <a:spcPct val="0"/>
            </a:spcBef>
            <a:spcAft>
              <a:spcPct val="15000"/>
            </a:spcAft>
            <a:buChar char="••"/>
          </a:pPr>
          <a:r>
            <a:rPr lang="en-GB" sz="2400" kern="1200" dirty="0" smtClean="0"/>
            <a:t>involved first cutting the viscera still frozen into small pieces and putting them in 550 mL boiling water for 20 minutes. Then cooling down for 40 minutes and filtering in a strainer with fast flow rate.</a:t>
          </a:r>
          <a:endParaRPr lang="ar-EG" sz="2400" kern="1200" dirty="0"/>
        </a:p>
      </dsp:txBody>
      <dsp:txXfrm>
        <a:off x="1673982" y="399284"/>
        <a:ext cx="5888187" cy="1437501"/>
      </dsp:txXfrm>
    </dsp:sp>
    <dsp:sp modelId="{7EB02C10-90D4-41C8-AE18-E1183F69E6A2}">
      <dsp:nvSpPr>
        <dsp:cNvPr id="0" name=""/>
        <dsp:cNvSpPr/>
      </dsp:nvSpPr>
      <dsp:spPr>
        <a:xfrm>
          <a:off x="0" y="288035"/>
          <a:ext cx="1669125" cy="1654968"/>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en-GB" sz="2500" kern="1200" dirty="0" smtClean="0"/>
            <a:t>The wet rendering extraction process</a:t>
          </a:r>
          <a:endParaRPr lang="ar-EG" sz="2500" kern="1200" dirty="0"/>
        </a:p>
      </dsp:txBody>
      <dsp:txXfrm>
        <a:off x="80789" y="368824"/>
        <a:ext cx="1507547" cy="1493390"/>
      </dsp:txXfrm>
    </dsp:sp>
    <dsp:sp modelId="{962C2E54-CA30-4149-AE87-4D46978E23A1}">
      <dsp:nvSpPr>
        <dsp:cNvPr id="0" name=""/>
        <dsp:cNvSpPr/>
      </dsp:nvSpPr>
      <dsp:spPr>
        <a:xfrm>
          <a:off x="1806007" y="2083767"/>
          <a:ext cx="6474409" cy="197863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 tIns="13335" rIns="13335" bIns="13335" numCol="1" spcCol="1270" anchor="t" anchorCtr="0">
          <a:noAutofit/>
        </a:bodyPr>
        <a:lstStyle/>
        <a:p>
          <a:pPr marL="228600" lvl="1" indent="-228600" algn="l" defTabSz="933450" rtl="0">
            <a:lnSpc>
              <a:spcPct val="90000"/>
            </a:lnSpc>
            <a:spcBef>
              <a:spcPct val="0"/>
            </a:spcBef>
            <a:spcAft>
              <a:spcPct val="15000"/>
            </a:spcAft>
            <a:buChar char="••"/>
          </a:pPr>
          <a:r>
            <a:rPr lang="en-GB" sz="2100" kern="1200" dirty="0" smtClean="0"/>
            <a:t>the pressing box have about 10 cm in deep, 30 cm in long, 15 cm in wide and two plate with the same dimensions one of them acting load on the sample's as a small prototype for cold pressing methods. Different compressed times from 10 to 260 min. </a:t>
          </a:r>
          <a:endParaRPr lang="ar-EG" sz="2100" kern="1200" dirty="0"/>
        </a:p>
      </dsp:txBody>
      <dsp:txXfrm>
        <a:off x="1806007" y="2331096"/>
        <a:ext cx="5732423" cy="1483972"/>
      </dsp:txXfrm>
    </dsp:sp>
    <dsp:sp modelId="{0C6DEB0E-EF52-48C5-977C-A322F817A3E0}">
      <dsp:nvSpPr>
        <dsp:cNvPr id="0" name=""/>
        <dsp:cNvSpPr/>
      </dsp:nvSpPr>
      <dsp:spPr>
        <a:xfrm>
          <a:off x="502" y="2245598"/>
          <a:ext cx="1805505" cy="1654968"/>
        </a:xfrm>
        <a:prstGeom prst="roundRect">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1">
            <a:lnSpc>
              <a:spcPct val="90000"/>
            </a:lnSpc>
            <a:spcBef>
              <a:spcPct val="0"/>
            </a:spcBef>
            <a:spcAft>
              <a:spcPct val="35000"/>
            </a:spcAft>
          </a:pPr>
          <a:r>
            <a:rPr lang="en-GB" sz="2500" kern="1200" dirty="0" smtClean="0"/>
            <a:t>The cold pressing processes</a:t>
          </a:r>
          <a:endParaRPr lang="ar-EG" sz="2500" kern="1200" dirty="0"/>
        </a:p>
      </dsp:txBody>
      <dsp:txXfrm>
        <a:off x="81291" y="2326387"/>
        <a:ext cx="1643927" cy="14933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86B08-F3D8-4ADA-9EA8-F3DD3A421507}">
      <dsp:nvSpPr>
        <dsp:cNvPr id="0" name=""/>
        <dsp:cNvSpPr/>
      </dsp:nvSpPr>
      <dsp:spPr>
        <a:xfrm>
          <a:off x="-162529" y="270991"/>
          <a:ext cx="8424936" cy="5265584"/>
        </a:xfrm>
        <a:prstGeom prst="swooshArrow">
          <a:avLst>
            <a:gd name="adj1" fmla="val 25000"/>
            <a:gd name="adj2" fmla="val 25000"/>
          </a:avLst>
        </a:prstGeom>
        <a:solidFill>
          <a:schemeClr val="accent2">
            <a:tint val="40000"/>
            <a:hueOff val="0"/>
            <a:satOff val="0"/>
            <a:lumOff val="0"/>
            <a:alphaOff val="0"/>
          </a:schemeClr>
        </a:solidFill>
        <a:ln>
          <a:noFill/>
        </a:ln>
        <a:effectLst/>
        <a:sp3d prstMaterial="metal">
          <a:bevelT prst="slope"/>
          <a:bevelB prst="relaxedInset"/>
        </a:sp3d>
      </dsp:spPr>
      <dsp:style>
        <a:lnRef idx="0">
          <a:scrgbClr r="0" g="0" b="0"/>
        </a:lnRef>
        <a:fillRef idx="1">
          <a:scrgbClr r="0" g="0" b="0"/>
        </a:fillRef>
        <a:effectRef idx="0">
          <a:scrgbClr r="0" g="0" b="0"/>
        </a:effectRef>
        <a:fontRef idx="minor"/>
      </dsp:style>
    </dsp:sp>
    <dsp:sp modelId="{F5B92E56-8729-43F5-8C17-0389EE56BAC2}">
      <dsp:nvSpPr>
        <dsp:cNvPr id="0" name=""/>
        <dsp:cNvSpPr/>
      </dsp:nvSpPr>
      <dsp:spPr>
        <a:xfrm>
          <a:off x="667326" y="4186480"/>
          <a:ext cx="193773" cy="19377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2D58ED-0CC6-4A46-BB2A-D6055C8C9DA3}">
      <dsp:nvSpPr>
        <dsp:cNvPr id="0" name=""/>
        <dsp:cNvSpPr/>
      </dsp:nvSpPr>
      <dsp:spPr>
        <a:xfrm>
          <a:off x="455600" y="4331402"/>
          <a:ext cx="2784760" cy="1253209"/>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102677" tIns="0" rIns="0" bIns="0" numCol="1" spcCol="1270" anchor="t" anchorCtr="0">
          <a:noAutofit/>
        </a:bodyPr>
        <a:lstStyle/>
        <a:p>
          <a:pPr lvl="0" algn="l" defTabSz="889000">
            <a:lnSpc>
              <a:spcPct val="90000"/>
            </a:lnSpc>
            <a:spcBef>
              <a:spcPct val="0"/>
            </a:spcBef>
            <a:spcAft>
              <a:spcPct val="35000"/>
            </a:spcAft>
          </a:pPr>
          <a:r>
            <a:rPr lang="en-GB" sz="2000" kern="1200" dirty="0" smtClean="0"/>
            <a:t>Samples frozen at -12 °C </a:t>
          </a:r>
          <a:endParaRPr lang="tr-TR" sz="2000" kern="1200" dirty="0"/>
        </a:p>
      </dsp:txBody>
      <dsp:txXfrm>
        <a:off x="455600" y="4331402"/>
        <a:ext cx="2784760" cy="1253209"/>
      </dsp:txXfrm>
    </dsp:sp>
    <dsp:sp modelId="{8F9DDBEF-FBBA-444A-A10B-9F6658782DE4}">
      <dsp:nvSpPr>
        <dsp:cNvPr id="0" name=""/>
        <dsp:cNvSpPr/>
      </dsp:nvSpPr>
      <dsp:spPr>
        <a:xfrm>
          <a:off x="1716231" y="3178647"/>
          <a:ext cx="303297" cy="30329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9A327BCF-473E-46FF-83E5-139CC91B38C5}">
      <dsp:nvSpPr>
        <dsp:cNvPr id="0" name=""/>
        <dsp:cNvSpPr/>
      </dsp:nvSpPr>
      <dsp:spPr>
        <a:xfrm>
          <a:off x="-122283" y="3556870"/>
          <a:ext cx="5378866" cy="1753132"/>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160711" tIns="0" rIns="0" bIns="0" numCol="1" spcCol="1270" anchor="t" anchorCtr="0">
          <a:noAutofit/>
        </a:bodyPr>
        <a:lstStyle/>
        <a:p>
          <a:pPr lvl="0" algn="l" defTabSz="889000">
            <a:lnSpc>
              <a:spcPct val="90000"/>
            </a:lnSpc>
            <a:spcBef>
              <a:spcPct val="0"/>
            </a:spcBef>
            <a:spcAft>
              <a:spcPct val="35000"/>
            </a:spcAft>
          </a:pPr>
          <a:r>
            <a:rPr lang="en-GB" sz="2000" kern="1200" dirty="0" smtClean="0"/>
            <a:t>Salmon smoking waste, weighted</a:t>
          </a:r>
          <a:r>
            <a:rPr lang="ar-EG" sz="2000" kern="1200" dirty="0" smtClean="0"/>
            <a:t> </a:t>
          </a:r>
          <a:r>
            <a:rPr lang="en-US" sz="2000" kern="1200" dirty="0" smtClean="0"/>
            <a:t>500g.</a:t>
          </a:r>
          <a:r>
            <a:rPr lang="en-GB" sz="2000" kern="1200" dirty="0" smtClean="0"/>
            <a:t> </a:t>
          </a:r>
          <a:endParaRPr lang="tr-TR" sz="2000" kern="1200" dirty="0"/>
        </a:p>
      </dsp:txBody>
      <dsp:txXfrm>
        <a:off x="-122283" y="3556870"/>
        <a:ext cx="5378866" cy="1753132"/>
      </dsp:txXfrm>
    </dsp:sp>
    <dsp:sp modelId="{53F0810D-B022-449D-86F0-663E74300B42}">
      <dsp:nvSpPr>
        <dsp:cNvPr id="0" name=""/>
        <dsp:cNvSpPr/>
      </dsp:nvSpPr>
      <dsp:spPr>
        <a:xfrm>
          <a:off x="3064220" y="2375119"/>
          <a:ext cx="404396" cy="40439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ED2593E9-01A5-4672-9604-F2F2CA8BF769}">
      <dsp:nvSpPr>
        <dsp:cNvPr id="0" name=""/>
        <dsp:cNvSpPr/>
      </dsp:nvSpPr>
      <dsp:spPr>
        <a:xfrm>
          <a:off x="2240844" y="2810492"/>
          <a:ext cx="3677162" cy="2492909"/>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214282" tIns="0" rIns="0" bIns="0" numCol="1" spcCol="1270" anchor="t" anchorCtr="0">
          <a:noAutofit/>
        </a:bodyPr>
        <a:lstStyle/>
        <a:p>
          <a:pPr lvl="0" algn="l" defTabSz="889000">
            <a:lnSpc>
              <a:spcPct val="90000"/>
            </a:lnSpc>
            <a:spcBef>
              <a:spcPct val="0"/>
            </a:spcBef>
            <a:spcAft>
              <a:spcPct val="35000"/>
            </a:spcAft>
          </a:pPr>
          <a:r>
            <a:rPr lang="en-GB" sz="2000" kern="1200" dirty="0" smtClean="0"/>
            <a:t>package under vacuum</a:t>
          </a:r>
          <a:endParaRPr lang="tr-TR" sz="2000" kern="1200" dirty="0"/>
        </a:p>
      </dsp:txBody>
      <dsp:txXfrm>
        <a:off x="2240844" y="2810492"/>
        <a:ext cx="3677162" cy="2492909"/>
      </dsp:txXfrm>
    </dsp:sp>
    <dsp:sp modelId="{AF4C2870-E2CF-4AFC-852C-76777FE47D2C}">
      <dsp:nvSpPr>
        <dsp:cNvPr id="0" name=""/>
        <dsp:cNvSpPr/>
      </dsp:nvSpPr>
      <dsp:spPr>
        <a:xfrm>
          <a:off x="4631258" y="1747461"/>
          <a:ext cx="522346" cy="52234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EDC9715D-305C-430E-8836-AEF5CA807773}">
      <dsp:nvSpPr>
        <dsp:cNvPr id="0" name=""/>
        <dsp:cNvSpPr/>
      </dsp:nvSpPr>
      <dsp:spPr>
        <a:xfrm>
          <a:off x="4425404" y="2255713"/>
          <a:ext cx="2619043" cy="3033783"/>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276780" tIns="0" rIns="0" bIns="0" numCol="1" spcCol="1270" anchor="t" anchorCtr="0">
          <a:noAutofit/>
        </a:bodyPr>
        <a:lstStyle/>
        <a:p>
          <a:pPr lvl="0" algn="l" defTabSz="800100">
            <a:lnSpc>
              <a:spcPct val="90000"/>
            </a:lnSpc>
            <a:spcBef>
              <a:spcPct val="0"/>
            </a:spcBef>
            <a:spcAft>
              <a:spcPct val="35000"/>
            </a:spcAft>
          </a:pPr>
          <a:r>
            <a:rPr lang="en-GB" sz="1800" kern="1200" dirty="0" smtClean="0"/>
            <a:t>The cold pressing processes</a:t>
          </a:r>
          <a:endParaRPr lang="tr-TR" sz="1800" kern="1200" dirty="0"/>
        </a:p>
      </dsp:txBody>
      <dsp:txXfrm>
        <a:off x="4425404" y="2255713"/>
        <a:ext cx="2619043" cy="3033783"/>
      </dsp:txXfrm>
    </dsp:sp>
    <dsp:sp modelId="{110F81AC-F1E0-48B6-89C8-C2FAA6902693}">
      <dsp:nvSpPr>
        <dsp:cNvPr id="0" name=""/>
        <dsp:cNvSpPr/>
      </dsp:nvSpPr>
      <dsp:spPr>
        <a:xfrm>
          <a:off x="6244634" y="1328320"/>
          <a:ext cx="665569" cy="66556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6106633E-EF9E-4645-B4E8-4FF0489AC9F2}">
      <dsp:nvSpPr>
        <dsp:cNvPr id="0" name=""/>
        <dsp:cNvSpPr/>
      </dsp:nvSpPr>
      <dsp:spPr>
        <a:xfrm>
          <a:off x="6252359" y="2027144"/>
          <a:ext cx="2335105" cy="3143394"/>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352672" tIns="0" rIns="0" bIns="0" numCol="1" spcCol="1270" anchor="t" anchorCtr="0">
          <a:noAutofit/>
        </a:bodyPr>
        <a:lstStyle/>
        <a:p>
          <a:pPr lvl="0" algn="l" defTabSz="889000">
            <a:lnSpc>
              <a:spcPct val="90000"/>
            </a:lnSpc>
            <a:spcBef>
              <a:spcPct val="0"/>
            </a:spcBef>
            <a:spcAft>
              <a:spcPct val="35000"/>
            </a:spcAft>
          </a:pPr>
          <a:r>
            <a:rPr lang="en-GB" sz="2000" b="0" kern="1200" dirty="0" smtClean="0"/>
            <a:t>Extract </a:t>
          </a:r>
          <a:r>
            <a:rPr lang="en-US" sz="2000" b="0" kern="1200" dirty="0" smtClean="0"/>
            <a:t>fish oil</a:t>
          </a:r>
          <a:endParaRPr lang="tr-TR" sz="2000" b="0" kern="1200" dirty="0"/>
        </a:p>
      </dsp:txBody>
      <dsp:txXfrm>
        <a:off x="6252359" y="2027144"/>
        <a:ext cx="2335105" cy="31433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86B08-F3D8-4ADA-9EA8-F3DD3A421507}">
      <dsp:nvSpPr>
        <dsp:cNvPr id="0" name=""/>
        <dsp:cNvSpPr/>
      </dsp:nvSpPr>
      <dsp:spPr>
        <a:xfrm>
          <a:off x="-162529" y="319174"/>
          <a:ext cx="8424936" cy="5265584"/>
        </a:xfrm>
        <a:prstGeom prst="swooshArrow">
          <a:avLst>
            <a:gd name="adj1" fmla="val 25000"/>
            <a:gd name="adj2" fmla="val 25000"/>
          </a:avLst>
        </a:prstGeom>
        <a:solidFill>
          <a:schemeClr val="accent2">
            <a:tint val="40000"/>
            <a:hueOff val="0"/>
            <a:satOff val="0"/>
            <a:lumOff val="0"/>
            <a:alphaOff val="0"/>
          </a:schemeClr>
        </a:solidFill>
        <a:ln>
          <a:noFill/>
        </a:ln>
        <a:effectLst/>
        <a:sp3d prstMaterial="metal">
          <a:bevelT prst="slope"/>
          <a:bevelB prst="relaxedInset"/>
        </a:sp3d>
      </dsp:spPr>
      <dsp:style>
        <a:lnRef idx="0">
          <a:scrgbClr r="0" g="0" b="0"/>
        </a:lnRef>
        <a:fillRef idx="1">
          <a:scrgbClr r="0" g="0" b="0"/>
        </a:fillRef>
        <a:effectRef idx="0">
          <a:scrgbClr r="0" g="0" b="0"/>
        </a:effectRef>
        <a:fontRef idx="minor"/>
      </dsp:style>
    </dsp:sp>
    <dsp:sp modelId="{F5B92E56-8729-43F5-8C17-0389EE56BAC2}">
      <dsp:nvSpPr>
        <dsp:cNvPr id="0" name=""/>
        <dsp:cNvSpPr/>
      </dsp:nvSpPr>
      <dsp:spPr>
        <a:xfrm>
          <a:off x="667326" y="4234663"/>
          <a:ext cx="193773" cy="19377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2D58ED-0CC6-4A46-BB2A-D6055C8C9DA3}">
      <dsp:nvSpPr>
        <dsp:cNvPr id="0" name=""/>
        <dsp:cNvSpPr/>
      </dsp:nvSpPr>
      <dsp:spPr>
        <a:xfrm>
          <a:off x="455600" y="4379585"/>
          <a:ext cx="2784760" cy="1253209"/>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102677" tIns="0" rIns="0" bIns="0" numCol="1" spcCol="1270" anchor="t" anchorCtr="0">
          <a:noAutofit/>
        </a:bodyPr>
        <a:lstStyle/>
        <a:p>
          <a:pPr lvl="0" algn="l" defTabSz="889000">
            <a:lnSpc>
              <a:spcPct val="90000"/>
            </a:lnSpc>
            <a:spcBef>
              <a:spcPct val="0"/>
            </a:spcBef>
            <a:spcAft>
              <a:spcPct val="35000"/>
            </a:spcAft>
          </a:pPr>
          <a:r>
            <a:rPr lang="en-GB" sz="2000" kern="1200" dirty="0" smtClean="0"/>
            <a:t>Samples frozen at -12 °C </a:t>
          </a:r>
          <a:endParaRPr lang="tr-TR" sz="2000" kern="1200" dirty="0"/>
        </a:p>
      </dsp:txBody>
      <dsp:txXfrm>
        <a:off x="455600" y="4379585"/>
        <a:ext cx="2784760" cy="1253209"/>
      </dsp:txXfrm>
    </dsp:sp>
    <dsp:sp modelId="{8F9DDBEF-FBBA-444A-A10B-9F6658782DE4}">
      <dsp:nvSpPr>
        <dsp:cNvPr id="0" name=""/>
        <dsp:cNvSpPr/>
      </dsp:nvSpPr>
      <dsp:spPr>
        <a:xfrm>
          <a:off x="1716231" y="3226830"/>
          <a:ext cx="303297" cy="30329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9A327BCF-473E-46FF-83E5-139CC91B38C5}">
      <dsp:nvSpPr>
        <dsp:cNvPr id="0" name=""/>
        <dsp:cNvSpPr/>
      </dsp:nvSpPr>
      <dsp:spPr>
        <a:xfrm>
          <a:off x="-122283" y="3605053"/>
          <a:ext cx="5378866" cy="1753132"/>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160711" tIns="0" rIns="0" bIns="0" numCol="1" spcCol="1270" anchor="t" anchorCtr="0">
          <a:noAutofit/>
        </a:bodyPr>
        <a:lstStyle/>
        <a:p>
          <a:pPr lvl="0" algn="l" defTabSz="889000">
            <a:lnSpc>
              <a:spcPct val="90000"/>
            </a:lnSpc>
            <a:spcBef>
              <a:spcPct val="0"/>
            </a:spcBef>
            <a:spcAft>
              <a:spcPct val="35000"/>
            </a:spcAft>
          </a:pPr>
          <a:r>
            <a:rPr lang="en-GB" sz="2000" kern="1200" dirty="0" smtClean="0"/>
            <a:t>Salmon smoking waste, weighted</a:t>
          </a:r>
          <a:r>
            <a:rPr lang="ar-EG" sz="2000" kern="1200" dirty="0" smtClean="0"/>
            <a:t> </a:t>
          </a:r>
          <a:r>
            <a:rPr lang="en-US" sz="2000" kern="1200" dirty="0" smtClean="0"/>
            <a:t>500g.</a:t>
          </a:r>
          <a:r>
            <a:rPr lang="en-GB" sz="2000" kern="1200" dirty="0" smtClean="0"/>
            <a:t> </a:t>
          </a:r>
          <a:endParaRPr lang="tr-TR" sz="2000" kern="1200" dirty="0"/>
        </a:p>
      </dsp:txBody>
      <dsp:txXfrm>
        <a:off x="-122283" y="3605053"/>
        <a:ext cx="5378866" cy="1753132"/>
      </dsp:txXfrm>
    </dsp:sp>
    <dsp:sp modelId="{53F0810D-B022-449D-86F0-663E74300B42}">
      <dsp:nvSpPr>
        <dsp:cNvPr id="0" name=""/>
        <dsp:cNvSpPr/>
      </dsp:nvSpPr>
      <dsp:spPr>
        <a:xfrm>
          <a:off x="3064220" y="2423302"/>
          <a:ext cx="404396" cy="40439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ED2593E9-01A5-4672-9604-F2F2CA8BF769}">
      <dsp:nvSpPr>
        <dsp:cNvPr id="0" name=""/>
        <dsp:cNvSpPr/>
      </dsp:nvSpPr>
      <dsp:spPr>
        <a:xfrm>
          <a:off x="2240844" y="2858675"/>
          <a:ext cx="3677162" cy="2492909"/>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214282" tIns="0" rIns="0" bIns="0" numCol="1" spcCol="1270" anchor="t" anchorCtr="0">
          <a:noAutofit/>
        </a:bodyPr>
        <a:lstStyle/>
        <a:p>
          <a:pPr lvl="0" algn="l" defTabSz="889000">
            <a:lnSpc>
              <a:spcPct val="90000"/>
            </a:lnSpc>
            <a:spcBef>
              <a:spcPct val="0"/>
            </a:spcBef>
            <a:spcAft>
              <a:spcPct val="35000"/>
            </a:spcAft>
          </a:pPr>
          <a:r>
            <a:rPr lang="en-GB" sz="2000" kern="1200" dirty="0" smtClean="0"/>
            <a:t>The wet rendering processes</a:t>
          </a:r>
          <a:endParaRPr lang="tr-TR" sz="2000" kern="1200" dirty="0"/>
        </a:p>
      </dsp:txBody>
      <dsp:txXfrm>
        <a:off x="2240844" y="2858675"/>
        <a:ext cx="3677162" cy="2492909"/>
      </dsp:txXfrm>
    </dsp:sp>
    <dsp:sp modelId="{AF4C2870-E2CF-4AFC-852C-76777FE47D2C}">
      <dsp:nvSpPr>
        <dsp:cNvPr id="0" name=""/>
        <dsp:cNvSpPr/>
      </dsp:nvSpPr>
      <dsp:spPr>
        <a:xfrm>
          <a:off x="4631258" y="1795644"/>
          <a:ext cx="522346" cy="52234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EDC9715D-305C-430E-8836-AEF5CA807773}">
      <dsp:nvSpPr>
        <dsp:cNvPr id="0" name=""/>
        <dsp:cNvSpPr/>
      </dsp:nvSpPr>
      <dsp:spPr>
        <a:xfrm>
          <a:off x="4425404" y="2303896"/>
          <a:ext cx="2619043" cy="3033783"/>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276780" tIns="0" rIns="0" bIns="0" numCol="1" spcCol="1270" anchor="t" anchorCtr="0">
          <a:noAutofit/>
        </a:bodyPr>
        <a:lstStyle/>
        <a:p>
          <a:pPr lvl="0" algn="l" defTabSz="800100">
            <a:lnSpc>
              <a:spcPct val="90000"/>
            </a:lnSpc>
            <a:spcBef>
              <a:spcPct val="0"/>
            </a:spcBef>
            <a:spcAft>
              <a:spcPct val="35000"/>
            </a:spcAft>
          </a:pPr>
          <a:r>
            <a:rPr lang="en-GB" sz="1800" kern="1200" dirty="0" smtClean="0"/>
            <a:t>cool and separate </a:t>
          </a:r>
          <a:endParaRPr lang="tr-TR" sz="1800" kern="1200" dirty="0"/>
        </a:p>
      </dsp:txBody>
      <dsp:txXfrm>
        <a:off x="4425404" y="2303896"/>
        <a:ext cx="2619043" cy="3033783"/>
      </dsp:txXfrm>
    </dsp:sp>
    <dsp:sp modelId="{110F81AC-F1E0-48B6-89C8-C2FAA6902693}">
      <dsp:nvSpPr>
        <dsp:cNvPr id="0" name=""/>
        <dsp:cNvSpPr/>
      </dsp:nvSpPr>
      <dsp:spPr>
        <a:xfrm>
          <a:off x="6244634" y="1376503"/>
          <a:ext cx="665569" cy="66556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a:sp3d prstMaterial="metal">
          <a:bevelT prst="slope"/>
          <a:bevelB prst="relaxedInset"/>
        </a:sp3d>
      </dsp:spPr>
      <dsp:style>
        <a:lnRef idx="2">
          <a:scrgbClr r="0" g="0" b="0"/>
        </a:lnRef>
        <a:fillRef idx="1">
          <a:scrgbClr r="0" g="0" b="0"/>
        </a:fillRef>
        <a:effectRef idx="0">
          <a:scrgbClr r="0" g="0" b="0"/>
        </a:effectRef>
        <a:fontRef idx="minor">
          <a:schemeClr val="lt1"/>
        </a:fontRef>
      </dsp:style>
    </dsp:sp>
    <dsp:sp modelId="{6106633E-EF9E-4645-B4E8-4FF0489AC9F2}">
      <dsp:nvSpPr>
        <dsp:cNvPr id="0" name=""/>
        <dsp:cNvSpPr/>
      </dsp:nvSpPr>
      <dsp:spPr>
        <a:xfrm>
          <a:off x="6252359" y="2075327"/>
          <a:ext cx="2335105" cy="3143394"/>
        </a:xfrm>
        <a:prstGeom prst="rect">
          <a:avLst/>
        </a:prstGeom>
        <a:noFill/>
        <a:ln>
          <a:noFill/>
        </a:ln>
        <a:effectLst/>
        <a:scene3d>
          <a:camera prst="orthographicFront"/>
          <a:lightRig rig="balanced" dir="t"/>
        </a:scene3d>
        <a:sp3d prstMaterial="metal">
          <a:bevelT prst="slope"/>
          <a:bevelB prst="relaxedInset"/>
        </a:sp3d>
      </dsp:spPr>
      <dsp:style>
        <a:lnRef idx="0">
          <a:scrgbClr r="0" g="0" b="0"/>
        </a:lnRef>
        <a:fillRef idx="0">
          <a:scrgbClr r="0" g="0" b="0"/>
        </a:fillRef>
        <a:effectRef idx="0">
          <a:scrgbClr r="0" g="0" b="0"/>
        </a:effectRef>
        <a:fontRef idx="minor"/>
      </dsp:style>
      <dsp:txBody>
        <a:bodyPr spcFirstLastPara="0" vert="horz" wrap="square" lIns="352672" tIns="0" rIns="0" bIns="0" numCol="1" spcCol="1270" anchor="t" anchorCtr="0">
          <a:noAutofit/>
        </a:bodyPr>
        <a:lstStyle/>
        <a:p>
          <a:pPr lvl="0" algn="l" defTabSz="889000">
            <a:lnSpc>
              <a:spcPct val="90000"/>
            </a:lnSpc>
            <a:spcBef>
              <a:spcPct val="0"/>
            </a:spcBef>
            <a:spcAft>
              <a:spcPct val="35000"/>
            </a:spcAft>
          </a:pPr>
          <a:r>
            <a:rPr lang="en-GB" sz="2000" b="0" kern="1200" dirty="0" smtClean="0"/>
            <a:t>Extract </a:t>
          </a:r>
          <a:r>
            <a:rPr lang="en-US" sz="2000" b="0" kern="1200" dirty="0" smtClean="0"/>
            <a:t>fish oil</a:t>
          </a:r>
          <a:endParaRPr lang="tr-TR" sz="2000" b="0" kern="1200" dirty="0"/>
        </a:p>
      </dsp:txBody>
      <dsp:txXfrm>
        <a:off x="6252359" y="2075327"/>
        <a:ext cx="2335105" cy="3143394"/>
      </dsp:txXfrm>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79DF67D-5B14-438C-8201-050FBF9E79AE}" type="datetimeFigureOut">
              <a:rPr lang="tr-TR"/>
              <a:pPr>
                <a:defRPr/>
              </a:pPr>
              <a:t>04.10.2018</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04B1405-0196-4B41-83BC-0A473FF44179}" type="slidenum">
              <a:rPr lang="tr-TR"/>
              <a:pPr>
                <a:defRPr/>
              </a:pPr>
              <a:t>‹#›</a:t>
            </a:fld>
            <a:endParaRPr lang="tr-TR"/>
          </a:p>
        </p:txBody>
      </p:sp>
    </p:spTree>
    <p:extLst>
      <p:ext uri="{BB962C8B-B14F-4D97-AF65-F5344CB8AC3E}">
        <p14:creationId xmlns:p14="http://schemas.microsoft.com/office/powerpoint/2010/main" val="32893199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2213032-731D-4E0A-9329-E3D3C0A752F5}" type="datetimeFigureOut">
              <a:rPr lang="tr-TR"/>
              <a:pPr>
                <a:defRPr/>
              </a:pPr>
              <a:t>04.10.2018</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65147B5-E4C2-496A-ACDE-F22C6711E3D3}" type="slidenum">
              <a:rPr lang="tr-TR"/>
              <a:pPr>
                <a:defRPr/>
              </a:pPr>
              <a:t>‹#›</a:t>
            </a:fld>
            <a:endParaRPr lang="tr-TR"/>
          </a:p>
        </p:txBody>
      </p:sp>
    </p:spTree>
    <p:extLst>
      <p:ext uri="{BB962C8B-B14F-4D97-AF65-F5344CB8AC3E}">
        <p14:creationId xmlns:p14="http://schemas.microsoft.com/office/powerpoint/2010/main" val="215951750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363"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536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835468-E8F2-4C63-BA6F-562441FB8705}" type="slidenum">
              <a:rPr lang="tr-TR" smtClean="0"/>
              <a:pPr/>
              <a:t>1</a:t>
            </a:fld>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a:defRPr/>
            </a:pPr>
            <a:fld id="{D65147B5-E4C2-496A-ACDE-F22C6711E3D3}" type="slidenum">
              <a:rPr lang="tr-TR" smtClean="0"/>
              <a:pPr>
                <a:defRPr/>
              </a:pPr>
              <a:t>3</a:t>
            </a:fld>
            <a:endParaRPr lang="tr-TR"/>
          </a:p>
        </p:txBody>
      </p:sp>
    </p:spTree>
    <p:extLst>
      <p:ext uri="{BB962C8B-B14F-4D97-AF65-F5344CB8AC3E}">
        <p14:creationId xmlns:p14="http://schemas.microsoft.com/office/powerpoint/2010/main" val="252407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a:defRPr/>
            </a:pPr>
            <a:fld id="{D65147B5-E4C2-496A-ACDE-F22C6711E3D3}" type="slidenum">
              <a:rPr lang="tr-TR" smtClean="0"/>
              <a:pPr>
                <a:defRPr/>
              </a:pPr>
              <a:t>13</a:t>
            </a:fld>
            <a:endParaRPr lang="tr-TR"/>
          </a:p>
        </p:txBody>
      </p:sp>
    </p:spTree>
    <p:extLst>
      <p:ext uri="{BB962C8B-B14F-4D97-AF65-F5344CB8AC3E}">
        <p14:creationId xmlns:p14="http://schemas.microsoft.com/office/powerpoint/2010/main" val="2602581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pPr>
              <a:defRPr/>
            </a:pPr>
            <a:fld id="{D65147B5-E4C2-496A-ACDE-F22C6711E3D3}" type="slidenum">
              <a:rPr lang="tr-TR" smtClean="0"/>
              <a:pPr>
                <a:defRPr/>
              </a:pPr>
              <a:t>14</a:t>
            </a:fld>
            <a:endParaRPr lang="tr-TR"/>
          </a:p>
        </p:txBody>
      </p:sp>
    </p:spTree>
    <p:extLst>
      <p:ext uri="{BB962C8B-B14F-4D97-AF65-F5344CB8AC3E}">
        <p14:creationId xmlns:p14="http://schemas.microsoft.com/office/powerpoint/2010/main" val="2602581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17" name="Footer Placeholder 16"/>
          <p:cNvSpPr>
            <a:spLocks noGrp="1"/>
          </p:cNvSpPr>
          <p:nvPr>
            <p:ph type="ftr" sz="quarter" idx="11"/>
          </p:nvPr>
        </p:nvSpPr>
        <p:spPr/>
        <p:txBody>
          <a:bodyPr/>
          <a:lstStyle/>
          <a:p>
            <a:pPr>
              <a:defRPr/>
            </a:pPr>
            <a:r>
              <a:rPr lang="fr-CA" smtClean="0"/>
              <a:t>Operation Research</a:t>
            </a:r>
            <a:endParaRPr lang="fr-CA"/>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7EC42468-A1B8-4F61-A492-03911C4F37CE}" type="slidenum">
              <a:rPr lang="fr-CA" smtClean="0"/>
              <a:pPr>
                <a:defRPr/>
              </a:pPr>
              <a:t>‹#›</a:t>
            </a:fld>
            <a:endParaRPr lang="fr-CA"/>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5" name="Footer Placeholder 4"/>
          <p:cNvSpPr>
            <a:spLocks noGrp="1"/>
          </p:cNvSpPr>
          <p:nvPr>
            <p:ph type="ftr" sz="quarter" idx="11"/>
          </p:nvPr>
        </p:nvSpPr>
        <p:spPr/>
        <p:txBody>
          <a:bodyPr/>
          <a:lstStyle/>
          <a:p>
            <a:pPr>
              <a:defRPr/>
            </a:pPr>
            <a:r>
              <a:rPr lang="fr-CA" smtClean="0"/>
              <a:t>Operation Research</a:t>
            </a:r>
            <a:endParaRPr lang="fr-CA"/>
          </a:p>
        </p:txBody>
      </p:sp>
      <p:sp>
        <p:nvSpPr>
          <p:cNvPr id="6" name="Slide Number Placeholder 5"/>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5" name="Footer Placeholder 4"/>
          <p:cNvSpPr>
            <a:spLocks noGrp="1"/>
          </p:cNvSpPr>
          <p:nvPr>
            <p:ph type="ftr" sz="quarter" idx="11"/>
          </p:nvPr>
        </p:nvSpPr>
        <p:spPr>
          <a:xfrm>
            <a:off x="800100" y="6172200"/>
            <a:ext cx="4000500" cy="457200"/>
          </a:xfrm>
        </p:spPr>
        <p:txBody>
          <a:bodyPr/>
          <a:lstStyle/>
          <a:p>
            <a:pPr>
              <a:defRPr/>
            </a:pPr>
            <a:r>
              <a:rPr lang="fr-CA" smtClean="0"/>
              <a:t>Operation Research</a:t>
            </a:r>
            <a:endParaRPr lang="fr-CA"/>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pPr>
              <a:defRPr/>
            </a:pPr>
            <a:fld id="{7EC42468-A1B8-4F61-A492-03911C4F37CE}" type="slidenum">
              <a:rPr lang="fr-CA" smtClean="0"/>
              <a:pPr>
                <a:defRPr/>
              </a:pPr>
              <a:t>‹#›</a:t>
            </a:fld>
            <a:endParaRPr lang="fr-CA"/>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6" name="Footer Placeholder 5"/>
          <p:cNvSpPr>
            <a:spLocks noGrp="1"/>
          </p:cNvSpPr>
          <p:nvPr>
            <p:ph type="ftr" sz="quarter" idx="11"/>
          </p:nvPr>
        </p:nvSpPr>
        <p:spPr/>
        <p:txBody>
          <a:bodyPr/>
          <a:lstStyle/>
          <a:p>
            <a:pPr>
              <a:defRPr/>
            </a:pPr>
            <a:r>
              <a:rPr lang="fr-CA" smtClean="0"/>
              <a:t>Operation Research</a:t>
            </a:r>
            <a:endParaRPr lang="fr-CA"/>
          </a:p>
        </p:txBody>
      </p:sp>
      <p:sp>
        <p:nvSpPr>
          <p:cNvPr id="7" name="Slide Number Placeholder 6"/>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8" name="Footer Placeholder 7"/>
          <p:cNvSpPr>
            <a:spLocks noGrp="1"/>
          </p:cNvSpPr>
          <p:nvPr>
            <p:ph type="ftr" sz="quarter" idx="11"/>
          </p:nvPr>
        </p:nvSpPr>
        <p:spPr/>
        <p:txBody>
          <a:bodyPr/>
          <a:lstStyle/>
          <a:p>
            <a:pPr>
              <a:defRPr/>
            </a:pPr>
            <a:r>
              <a:rPr lang="fr-CA" smtClean="0"/>
              <a:t>Operation Research</a:t>
            </a:r>
            <a:endParaRPr lang="fr-CA"/>
          </a:p>
        </p:txBody>
      </p:sp>
      <p:sp>
        <p:nvSpPr>
          <p:cNvPr id="9" name="Slide Number Placeholder 8"/>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4" name="Footer Placeholder 3"/>
          <p:cNvSpPr>
            <a:spLocks noGrp="1"/>
          </p:cNvSpPr>
          <p:nvPr>
            <p:ph type="ftr" sz="quarter" idx="11"/>
          </p:nvPr>
        </p:nvSpPr>
        <p:spPr/>
        <p:txBody>
          <a:bodyPr/>
          <a:lstStyle/>
          <a:p>
            <a:pPr>
              <a:defRPr/>
            </a:pPr>
            <a:r>
              <a:rPr lang="fr-CA" smtClean="0"/>
              <a:t>Operation Research</a:t>
            </a:r>
            <a:endParaRPr lang="fr-CA"/>
          </a:p>
        </p:txBody>
      </p:sp>
      <p:sp>
        <p:nvSpPr>
          <p:cNvPr id="5" name="Slide Number Placeholder 4"/>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3" name="Footer Placeholder 2"/>
          <p:cNvSpPr>
            <a:spLocks noGrp="1"/>
          </p:cNvSpPr>
          <p:nvPr>
            <p:ph type="ftr" sz="quarter" idx="11"/>
          </p:nvPr>
        </p:nvSpPr>
        <p:spPr/>
        <p:txBody>
          <a:bodyPr/>
          <a:lstStyle/>
          <a:p>
            <a:pPr>
              <a:defRPr/>
            </a:pPr>
            <a:r>
              <a:rPr lang="fr-CA" smtClean="0"/>
              <a:t>Operation Research</a:t>
            </a:r>
            <a:endParaRPr lang="fr-CA"/>
          </a:p>
        </p:txBody>
      </p:sp>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6" name="Footer Placeholder 5"/>
          <p:cNvSpPr>
            <a:spLocks noGrp="1"/>
          </p:cNvSpPr>
          <p:nvPr>
            <p:ph type="ftr" sz="quarter" idx="11"/>
          </p:nvPr>
        </p:nvSpPr>
        <p:spPr/>
        <p:txBody>
          <a:bodyPr/>
          <a:lstStyle/>
          <a:p>
            <a:pPr>
              <a:defRPr/>
            </a:pPr>
            <a:r>
              <a:rPr lang="fr-CA" smtClean="0"/>
              <a:t>Operation Research</a:t>
            </a:r>
            <a:endParaRPr lang="fr-CA"/>
          </a:p>
        </p:txBody>
      </p:sp>
      <p:sp>
        <p:nvSpPr>
          <p:cNvPr id="7" name="Slide Number Placeholder 6"/>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6" name="Footer Placeholder 5"/>
          <p:cNvSpPr>
            <a:spLocks noGrp="1"/>
          </p:cNvSpPr>
          <p:nvPr>
            <p:ph type="ftr" sz="quarter" idx="11"/>
          </p:nvPr>
        </p:nvSpPr>
        <p:spPr>
          <a:xfrm>
            <a:off x="914400" y="6172200"/>
            <a:ext cx="3886200" cy="457200"/>
          </a:xfrm>
        </p:spPr>
        <p:txBody>
          <a:bodyPr/>
          <a:lstStyle/>
          <a:p>
            <a:pPr>
              <a:defRPr/>
            </a:pPr>
            <a:r>
              <a:rPr lang="fr-CA" smtClean="0"/>
              <a:t>Operation Research</a:t>
            </a:r>
            <a:endParaRPr lang="fr-CA"/>
          </a:p>
        </p:txBody>
      </p:sp>
      <p:sp>
        <p:nvSpPr>
          <p:cNvPr id="7" name="Slide Number Placeholder 6"/>
          <p:cNvSpPr>
            <a:spLocks noGrp="1"/>
          </p:cNvSpPr>
          <p:nvPr>
            <p:ph type="sldNum" sz="quarter" idx="12"/>
          </p:nvPr>
        </p:nvSpPr>
        <p:spPr>
          <a:xfrm>
            <a:off x="146304" y="6208776"/>
            <a:ext cx="457200" cy="457200"/>
          </a:xfrm>
        </p:spPr>
        <p:txBody>
          <a:bodyPr/>
          <a:lstStyle/>
          <a:p>
            <a:pPr>
              <a:defRPr/>
            </a:pPr>
            <a:fld id="{7EC42468-A1B8-4F61-A492-03911C4F37CE}" type="slidenum">
              <a:rPr lang="fr-CA" smtClean="0"/>
              <a:pPr>
                <a:defRPr/>
              </a:pPr>
              <a:t>‹#›</a:t>
            </a:fld>
            <a:endParaRPr lang="fr-C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5" name="Footer Placeholder 4"/>
          <p:cNvSpPr>
            <a:spLocks noGrp="1"/>
          </p:cNvSpPr>
          <p:nvPr>
            <p:ph type="ftr" sz="quarter" idx="11"/>
          </p:nvPr>
        </p:nvSpPr>
        <p:spPr/>
        <p:txBody>
          <a:bodyPr/>
          <a:lstStyle/>
          <a:p>
            <a:pPr>
              <a:defRPr/>
            </a:pPr>
            <a:r>
              <a:rPr lang="fr-CA" smtClean="0"/>
              <a:t>Operation Research</a:t>
            </a:r>
            <a:endParaRPr lang="fr-CA"/>
          </a:p>
        </p:txBody>
      </p:sp>
      <p:sp>
        <p:nvSpPr>
          <p:cNvPr id="6" name="Slide Number Placeholder 5"/>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C297119F-14A7-470C-9383-F64398F2D79C}" type="datetime1">
              <a:rPr lang="fr-FR" smtClean="0"/>
              <a:pPr>
                <a:defRPr/>
              </a:pPr>
              <a:t>04/10/2018</a:t>
            </a:fld>
            <a:endParaRPr lang="fr-CA"/>
          </a:p>
        </p:txBody>
      </p:sp>
      <p:sp>
        <p:nvSpPr>
          <p:cNvPr id="5" name="Footer Placeholder 4"/>
          <p:cNvSpPr>
            <a:spLocks noGrp="1"/>
          </p:cNvSpPr>
          <p:nvPr>
            <p:ph type="ftr" sz="quarter" idx="11"/>
          </p:nvPr>
        </p:nvSpPr>
        <p:spPr/>
        <p:txBody>
          <a:bodyPr/>
          <a:lstStyle/>
          <a:p>
            <a:pPr>
              <a:defRPr/>
            </a:pPr>
            <a:r>
              <a:rPr lang="fr-CA" smtClean="0"/>
              <a:t>Operation Research</a:t>
            </a:r>
            <a:endParaRPr lang="fr-CA"/>
          </a:p>
        </p:txBody>
      </p:sp>
      <p:sp>
        <p:nvSpPr>
          <p:cNvPr id="6" name="Slide Number Placeholder 5"/>
          <p:cNvSpPr>
            <a:spLocks noGrp="1"/>
          </p:cNvSpPr>
          <p:nvPr>
            <p:ph type="sldNum" sz="quarter" idx="12"/>
          </p:nvPr>
        </p:nvSpPr>
        <p:spPr/>
        <p:txBody>
          <a:bodyPr/>
          <a:lstStyle/>
          <a:p>
            <a:pPr>
              <a:defRPr/>
            </a:pPr>
            <a:fld id="{7EC42468-A1B8-4F61-A492-03911C4F37CE}" type="slidenum">
              <a:rPr lang="fr-CA" smtClean="0"/>
              <a:pPr>
                <a:defRPr/>
              </a:pPr>
              <a:t>‹#›</a:t>
            </a:fld>
            <a:endParaRPr lang="fr-CA"/>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fld id="{C297119F-14A7-470C-9383-F64398F2D79C}" type="datetime1">
              <a:rPr lang="fr-FR" smtClean="0"/>
              <a:pPr>
                <a:defRPr/>
              </a:pPr>
              <a:t>04/10/2018</a:t>
            </a:fld>
            <a:endParaRPr lang="fr-CA"/>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r>
              <a:rPr lang="fr-CA" smtClean="0"/>
              <a:t>Operation Research</a:t>
            </a:r>
            <a:endParaRPr lang="fr-CA"/>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7EC42468-A1B8-4F61-A492-03911C4F37CE}" type="slidenum">
              <a:rPr lang="fr-CA" smtClean="0"/>
              <a:pPr>
                <a:defRPr/>
              </a:pPr>
              <a:t>‹#›</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8 Dikdörtgen"/>
          <p:cNvSpPr/>
          <p:nvPr/>
        </p:nvSpPr>
        <p:spPr>
          <a:xfrm>
            <a:off x="547401" y="3501008"/>
            <a:ext cx="7874752"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2400" b="1" dirty="0"/>
              <a:t>WASTE MANAGEMENT FOR SMOKING SALMON BY- PRODUCTS TO EXTRACT OMEGA-3 FISH OIL </a:t>
            </a:r>
            <a:endParaRPr lang="en-US" sz="2400" dirty="0"/>
          </a:p>
          <a:p>
            <a:pPr algn="ctr">
              <a:defRPr/>
            </a:pPr>
            <a:endParaRPr lang="tr-TR" sz="2400" b="1" dirty="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endParaRPr>
          </a:p>
        </p:txBody>
      </p:sp>
      <p:pic>
        <p:nvPicPr>
          <p:cNvPr id="1026" name="Picture 2" descr="C:\Users\DR Tarik\Desktop\120px-Flag_of_Egypt.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401540"/>
            <a:ext cx="1143000" cy="73829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DR Tarik\Desktop\120px-Flag_of_the_United_Kingdom.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401540"/>
            <a:ext cx="1143000" cy="69484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logo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6176" y="307255"/>
            <a:ext cx="1012825" cy="8923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49068" y="1580985"/>
            <a:ext cx="4572000" cy="923330"/>
          </a:xfrm>
          <a:prstGeom prst="rect">
            <a:avLst/>
          </a:prstGeom>
        </p:spPr>
        <p:txBody>
          <a:bodyPr>
            <a:spAutoFit/>
          </a:bodyPr>
          <a:lstStyle/>
          <a:p>
            <a:r>
              <a:rPr lang="en-US" b="1" dirty="0"/>
              <a:t>10th Euro-Global Summit on Aquaculture &amp; Fisheries</a:t>
            </a:r>
            <a:r>
              <a:rPr lang="en-US" dirty="0"/>
              <a:t>”</a:t>
            </a:r>
          </a:p>
          <a:p>
            <a:r>
              <a:rPr lang="en-US" b="1" dirty="0"/>
              <a:t>October 08-09, 2018, London, UK</a:t>
            </a:r>
            <a:endParaRPr lang="en-US" dirty="0"/>
          </a:p>
        </p:txBody>
      </p:sp>
      <p:sp>
        <p:nvSpPr>
          <p:cNvPr id="6" name="Rectangle 5"/>
          <p:cNvSpPr/>
          <p:nvPr/>
        </p:nvSpPr>
        <p:spPr>
          <a:xfrm>
            <a:off x="6327828" y="1572621"/>
            <a:ext cx="2803984" cy="923330"/>
          </a:xfrm>
          <a:prstGeom prst="rect">
            <a:avLst/>
          </a:prstGeom>
        </p:spPr>
        <p:txBody>
          <a:bodyPr wrap="square">
            <a:spAutoFit/>
          </a:bodyPr>
          <a:lstStyle/>
          <a:p>
            <a:r>
              <a:rPr lang="en-US" b="1" dirty="0" smtClean="0"/>
              <a:t>Tanta university</a:t>
            </a:r>
            <a:endParaRPr lang="en-US" dirty="0" smtClean="0"/>
          </a:p>
          <a:p>
            <a:r>
              <a:rPr lang="en-US" b="1" dirty="0" smtClean="0"/>
              <a:t> Faculty of agriculture</a:t>
            </a:r>
            <a:endParaRPr lang="en-US" dirty="0" smtClean="0"/>
          </a:p>
          <a:p>
            <a:r>
              <a:rPr lang="fr-FR" b="1" dirty="0" smtClean="0"/>
              <a:t>Tanta,  Egypt.</a:t>
            </a:r>
            <a:endParaRPr lang="en-US" dirty="0"/>
          </a:p>
        </p:txBody>
      </p:sp>
      <p:sp>
        <p:nvSpPr>
          <p:cNvPr id="7" name="Rectangle 6"/>
          <p:cNvSpPr/>
          <p:nvPr/>
        </p:nvSpPr>
        <p:spPr>
          <a:xfrm>
            <a:off x="2447757" y="4941168"/>
            <a:ext cx="4572000" cy="1200329"/>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lvl="0" algn="ctr" eaLnBrk="0" hangingPunct="0"/>
            <a:r>
              <a:rPr lang="en-US" altLang="ar-EG" b="1" cap="all" dirty="0" smtClean="0">
                <a:latin typeface="Times New Roman" panose="02020603050405020304" pitchFamily="18" charset="0"/>
                <a:ea typeface="Times New Roman" panose="02020603050405020304" pitchFamily="18" charset="0"/>
              </a:rPr>
              <a:t>Dr. </a:t>
            </a:r>
            <a:r>
              <a:rPr lang="en-US" altLang="ar-EG" b="1" cap="all" dirty="0">
                <a:latin typeface="Times New Roman" panose="02020603050405020304" pitchFamily="18" charset="0"/>
                <a:ea typeface="Times New Roman" panose="02020603050405020304" pitchFamily="18" charset="0"/>
              </a:rPr>
              <a:t>TAREK ZAKI </a:t>
            </a:r>
            <a:r>
              <a:rPr lang="en-US" altLang="ar-EG" b="1" cap="all" dirty="0" smtClean="0">
                <a:latin typeface="Times New Roman" panose="02020603050405020304" pitchFamily="18" charset="0"/>
                <a:ea typeface="Times New Roman" panose="02020603050405020304" pitchFamily="18" charset="0"/>
              </a:rPr>
              <a:t>FOUDA</a:t>
            </a:r>
            <a:endParaRPr lang="en-US" altLang="ar-EG" b="1" cap="all" dirty="0">
              <a:latin typeface="Times New Roman" panose="02020603050405020304" pitchFamily="18" charset="0"/>
              <a:ea typeface="Times New Roman" panose="02020603050405020304" pitchFamily="18" charset="0"/>
            </a:endParaRPr>
          </a:p>
          <a:p>
            <a:pPr lvl="0" algn="ctr" eaLnBrk="0" hangingPunct="0"/>
            <a:r>
              <a:rPr lang="en-US" altLang="ar-EG" dirty="0">
                <a:solidFill>
                  <a:srgbClr val="000000"/>
                </a:solidFill>
                <a:latin typeface="Times New Roman" panose="02020603050405020304" pitchFamily="18" charset="0"/>
                <a:ea typeface="SimSun" panose="02010600030101010101" pitchFamily="2" charset="-122"/>
              </a:rPr>
              <a:t>Professor </a:t>
            </a:r>
            <a:r>
              <a:rPr lang="en-US" altLang="ar-EG" dirty="0" smtClean="0">
                <a:solidFill>
                  <a:srgbClr val="000000"/>
                </a:solidFill>
                <a:latin typeface="Times New Roman" panose="02020603050405020304" pitchFamily="18" charset="0"/>
                <a:ea typeface="SimSun" panose="02010600030101010101" pitchFamily="2" charset="-122"/>
              </a:rPr>
              <a:t> and head of </a:t>
            </a:r>
            <a:r>
              <a:rPr lang="en-US" dirty="0"/>
              <a:t>Agricultural Engineering Department Faculty of Agriculture, Tanta University, Egypt</a:t>
            </a:r>
            <a:r>
              <a:rPr lang="en-US" dirty="0" smtClean="0"/>
              <a:t>.</a:t>
            </a:r>
          </a:p>
        </p:txBody>
      </p:sp>
      <p:pic>
        <p:nvPicPr>
          <p:cNvPr id="12" name="Picture 11" descr="Pro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38985" y="4941168"/>
            <a:ext cx="733415" cy="1200329"/>
          </a:xfrm>
          <a:prstGeom prst="rect">
            <a:avLst/>
          </a:prstGeom>
          <a:noFill/>
          <a:ln>
            <a:noFill/>
          </a:ln>
        </p:spPr>
      </p:pic>
      <p:pic>
        <p:nvPicPr>
          <p:cNvPr id="3074" name="Picture 2" descr="C:\Users\DR Tarik\Desktop\disk top 2082018\Venue Hospitality _ Aquaculture Conferences _ Fisheries Conferences _ Conference Series LLC _ Europe _ USA _ Asia _ Middle East _ Worldwide Events _ 2018 _ 2019_files\aquafishies-europe2018-3580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1720" y="369914"/>
            <a:ext cx="963612" cy="769918"/>
          </a:xfrm>
          <a:prstGeom prst="rect">
            <a:avLst/>
          </a:prstGeom>
          <a:noFill/>
          <a:extLst>
            <a:ext uri="{909E8E84-426E-40DD-AFC4-6F175D3DCCD1}">
              <a14:hiddenFill xmlns:a14="http://schemas.microsoft.com/office/drawing/2010/main">
                <a:solidFill>
                  <a:srgbClr val="FFFFFF"/>
                </a:solidFill>
              </a14:hiddenFill>
            </a:ext>
          </a:extLst>
        </p:spPr>
      </p:pic>
      <p:sp>
        <p:nvSpPr>
          <p:cNvPr id="14"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pPr algn="ctr"/>
            <a:r>
              <a:rPr lang="en-GB" sz="3200" b="1" dirty="0"/>
              <a:t>Management and processing of fish by-products and waste</a:t>
            </a:r>
            <a:endParaRPr lang="ar-EG" sz="3200" b="1" dirty="0"/>
          </a:p>
        </p:txBody>
      </p:sp>
      <p:sp>
        <p:nvSpPr>
          <p:cNvPr id="5" name="Slide Number Placeholder 4"/>
          <p:cNvSpPr>
            <a:spLocks noGrp="1"/>
          </p:cNvSpPr>
          <p:nvPr>
            <p:ph type="sldNum" sz="quarter" idx="12"/>
          </p:nvPr>
        </p:nvSpPr>
        <p:spPr/>
        <p:txBody>
          <a:bodyPr/>
          <a:lstStyle/>
          <a:p>
            <a:pPr>
              <a:defRPr/>
            </a:pPr>
            <a:fld id="{68902B79-8455-4E90-9B52-CF9DD3611376}" type="slidenum">
              <a:rPr lang="fr-CA" smtClean="0"/>
              <a:pPr>
                <a:defRPr/>
              </a:pPr>
              <a:t>2</a:t>
            </a:fld>
            <a:endParaRPr lang="fr-CA"/>
          </a:p>
        </p:txBody>
      </p:sp>
      <p:sp>
        <p:nvSpPr>
          <p:cNvPr id="3" name="Content Placeholder 2"/>
          <p:cNvSpPr>
            <a:spLocks noGrp="1"/>
          </p:cNvSpPr>
          <p:nvPr>
            <p:ph sz="quarter" idx="1"/>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just" rtl="0"/>
            <a:r>
              <a:rPr lang="en-US" sz="2800" dirty="0"/>
              <a:t>The development and expansion of modern aquaculture began in Egypt leading to a sharp increase in production.</a:t>
            </a:r>
          </a:p>
          <a:p>
            <a:pPr algn="just" rtl="0"/>
            <a:r>
              <a:rPr lang="en-GB" sz="2800" dirty="0" smtClean="0"/>
              <a:t>Egypt  fish products rise to 1.810  million  ton 2018 increased </a:t>
            </a:r>
            <a:r>
              <a:rPr lang="en-GB" sz="2800" dirty="0"/>
              <a:t>to 2.30 million  ton </a:t>
            </a:r>
            <a:r>
              <a:rPr lang="en-GB" sz="2800" dirty="0" smtClean="0"/>
              <a:t>in 2020</a:t>
            </a:r>
          </a:p>
          <a:p>
            <a:pPr lvl="0" algn="just" rtl="0"/>
            <a:r>
              <a:rPr lang="en-GB" sz="2800" dirty="0"/>
              <a:t>fish waste which often represent about 20-50% of the total fish weight</a:t>
            </a:r>
            <a:r>
              <a:rPr lang="en-GB" sz="2800" dirty="0" smtClean="0"/>
              <a:t>.</a:t>
            </a:r>
          </a:p>
          <a:p>
            <a:pPr algn="just" rtl="0"/>
            <a:r>
              <a:rPr lang="en-GB" sz="2800" dirty="0"/>
              <a:t>The fish processing industry generates large quantities of tissue waste and by-products which tend to be either discarded or retailed at low value for </a:t>
            </a:r>
            <a:r>
              <a:rPr lang="en-GB" sz="2800" u="sng" dirty="0"/>
              <a:t>fertilizer or animal feed.</a:t>
            </a:r>
          </a:p>
          <a:p>
            <a:pPr lvl="0" algn="just" rtl="0"/>
            <a:endParaRPr lang="en-GB" sz="2800" dirty="0" smtClean="0"/>
          </a:p>
        </p:txBody>
      </p:sp>
      <p:sp>
        <p:nvSpPr>
          <p:cNvPr id="7"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2814852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3</a:t>
            </a:fld>
            <a:endParaRPr lang="fr-CA"/>
          </a:p>
        </p:txBody>
      </p:sp>
      <p:graphicFrame>
        <p:nvGraphicFramePr>
          <p:cNvPr id="7" name="Chart 6"/>
          <p:cNvGraphicFramePr/>
          <p:nvPr>
            <p:extLst>
              <p:ext uri="{D42A27DB-BD31-4B8C-83A1-F6EECF244321}">
                <p14:modId xmlns:p14="http://schemas.microsoft.com/office/powerpoint/2010/main" val="3078410900"/>
              </p:ext>
            </p:extLst>
          </p:nvPr>
        </p:nvGraphicFramePr>
        <p:xfrm>
          <a:off x="467544" y="692696"/>
          <a:ext cx="8352928" cy="54006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864310" y="3068960"/>
            <a:ext cx="697627" cy="369332"/>
          </a:xfrm>
          <a:prstGeom prst="rect">
            <a:avLst/>
          </a:prstGeom>
        </p:spPr>
        <p:txBody>
          <a:bodyPr wrap="none">
            <a:spAutoFit/>
          </a:bodyPr>
          <a:lstStyle/>
          <a:p>
            <a:r>
              <a:rPr lang="en-US" dirty="0"/>
              <a:t>2017</a:t>
            </a:r>
          </a:p>
        </p:txBody>
      </p:sp>
      <p:sp>
        <p:nvSpPr>
          <p:cNvPr id="13" name="Rectangle 12"/>
          <p:cNvSpPr/>
          <p:nvPr/>
        </p:nvSpPr>
        <p:spPr>
          <a:xfrm>
            <a:off x="851534" y="3645024"/>
            <a:ext cx="697627" cy="369332"/>
          </a:xfrm>
          <a:prstGeom prst="rect">
            <a:avLst/>
          </a:prstGeom>
        </p:spPr>
        <p:txBody>
          <a:bodyPr wrap="none">
            <a:spAutoFit/>
          </a:bodyPr>
          <a:lstStyle/>
          <a:p>
            <a:r>
              <a:rPr lang="en-US" dirty="0"/>
              <a:t>2016</a:t>
            </a:r>
          </a:p>
        </p:txBody>
      </p:sp>
      <p:sp>
        <p:nvSpPr>
          <p:cNvPr id="14" name="Rectangle 13"/>
          <p:cNvSpPr/>
          <p:nvPr/>
        </p:nvSpPr>
        <p:spPr>
          <a:xfrm>
            <a:off x="851533" y="4221088"/>
            <a:ext cx="697627" cy="369332"/>
          </a:xfrm>
          <a:prstGeom prst="rect">
            <a:avLst/>
          </a:prstGeom>
        </p:spPr>
        <p:txBody>
          <a:bodyPr wrap="none">
            <a:spAutoFit/>
          </a:bodyPr>
          <a:lstStyle/>
          <a:p>
            <a:r>
              <a:rPr lang="en-US" dirty="0"/>
              <a:t>2015</a:t>
            </a:r>
          </a:p>
        </p:txBody>
      </p:sp>
      <p:sp>
        <p:nvSpPr>
          <p:cNvPr id="15" name="Rectangle 14"/>
          <p:cNvSpPr/>
          <p:nvPr/>
        </p:nvSpPr>
        <p:spPr>
          <a:xfrm>
            <a:off x="864311" y="1556792"/>
            <a:ext cx="697627" cy="369332"/>
          </a:xfrm>
          <a:prstGeom prst="rect">
            <a:avLst/>
          </a:prstGeom>
        </p:spPr>
        <p:txBody>
          <a:bodyPr wrap="none">
            <a:spAutoFit/>
          </a:bodyPr>
          <a:lstStyle/>
          <a:p>
            <a:r>
              <a:rPr lang="en-US" dirty="0"/>
              <a:t>2020</a:t>
            </a:r>
          </a:p>
        </p:txBody>
      </p:sp>
      <p:sp>
        <p:nvSpPr>
          <p:cNvPr id="16"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1732418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4</a:t>
            </a:fld>
            <a:endParaRPr lang="fr-CA"/>
          </a:p>
        </p:txBody>
      </p:sp>
      <p:pic>
        <p:nvPicPr>
          <p:cNvPr id="3074" name="Picture 2" descr="C:\Users\DR Tarik\Desktop\imageegy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7350"/>
            <a:ext cx="5106144" cy="4697834"/>
          </a:xfrm>
          <a:prstGeom prst="rect">
            <a:avLst/>
          </a:prstGeom>
          <a:noFill/>
          <a:extLst>
            <a:ext uri="{909E8E84-426E-40DD-AFC4-6F175D3DCCD1}">
              <a14:hiddenFill xmlns:a14="http://schemas.microsoft.com/office/drawing/2010/main">
                <a:solidFill>
                  <a:srgbClr val="FFFFFF"/>
                </a:solidFill>
              </a14:hiddenFill>
            </a:ext>
          </a:extLst>
        </p:spPr>
      </p:pic>
      <p:sp>
        <p:nvSpPr>
          <p:cNvPr id="9"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
        <p:nvSpPr>
          <p:cNvPr id="3" name="Rectangle 2"/>
          <p:cNvSpPr/>
          <p:nvPr/>
        </p:nvSpPr>
        <p:spPr>
          <a:xfrm>
            <a:off x="769662" y="5241660"/>
            <a:ext cx="8230321" cy="9233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dirty="0" smtClean="0"/>
              <a:t>Fig</a:t>
            </a:r>
            <a:r>
              <a:rPr lang="en-US" sz="2000" dirty="0"/>
              <a:t>. </a:t>
            </a:r>
            <a:r>
              <a:rPr lang="en-US" sz="2000" dirty="0" smtClean="0"/>
              <a:t> </a:t>
            </a:r>
            <a:r>
              <a:rPr lang="en-US" sz="2000" dirty="0"/>
              <a:t>Distribution of the main aquaculture production sites (Google Egypt map</a:t>
            </a:r>
            <a:r>
              <a:rPr lang="en-US" sz="2000" dirty="0" smtClean="0"/>
              <a:t>,)</a:t>
            </a:r>
          </a:p>
          <a:p>
            <a:r>
              <a:rPr lang="en-US" sz="1600" dirty="0" smtClean="0"/>
              <a:t>FAO </a:t>
            </a:r>
            <a:r>
              <a:rPr lang="en-US" sz="1600" dirty="0"/>
              <a:t>Fisheries and Aquaculture Department. National Aquaculture Sector Overview Egypt</a:t>
            </a:r>
            <a:endParaRPr lang="ar-EG" sz="1600" dirty="0"/>
          </a:p>
          <a:p>
            <a:endParaRPr lang="en-US" dirty="0" smtClean="0"/>
          </a:p>
        </p:txBody>
      </p:sp>
      <p:sp>
        <p:nvSpPr>
          <p:cNvPr id="8" name="Rectangle 7"/>
          <p:cNvSpPr/>
          <p:nvPr/>
        </p:nvSpPr>
        <p:spPr>
          <a:xfrm>
            <a:off x="6156176" y="348013"/>
            <a:ext cx="2843808" cy="452431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en-US" dirty="0"/>
              <a:t>Most aquaculture activities are generally located in the Northern Nile Delta Region, with fish farms </a:t>
            </a:r>
            <a:r>
              <a:rPr lang="en-US" dirty="0" smtClean="0"/>
              <a:t>usually found </a:t>
            </a:r>
            <a:r>
              <a:rPr lang="en-US" dirty="0"/>
              <a:t>clustered in the areas surrounding the four Delta Lakes (</a:t>
            </a:r>
            <a:r>
              <a:rPr lang="en-US" dirty="0" err="1"/>
              <a:t>Maruit</a:t>
            </a:r>
            <a:r>
              <a:rPr lang="en-US" dirty="0"/>
              <a:t>, </a:t>
            </a:r>
            <a:r>
              <a:rPr lang="en-US" dirty="0" err="1"/>
              <a:t>Edko</a:t>
            </a:r>
            <a:r>
              <a:rPr lang="en-US" dirty="0"/>
              <a:t>, </a:t>
            </a:r>
            <a:r>
              <a:rPr lang="en-US" dirty="0" err="1"/>
              <a:t>Boruls</a:t>
            </a:r>
            <a:r>
              <a:rPr lang="en-US" dirty="0"/>
              <a:t> and </a:t>
            </a:r>
            <a:r>
              <a:rPr lang="en-US" dirty="0" err="1"/>
              <a:t>Manzala</a:t>
            </a:r>
            <a:r>
              <a:rPr lang="en-US" dirty="0"/>
              <a:t>). </a:t>
            </a:r>
            <a:r>
              <a:rPr lang="en-US" dirty="0" smtClean="0"/>
              <a:t>Fish hatcheries </a:t>
            </a:r>
            <a:r>
              <a:rPr lang="en-US" dirty="0"/>
              <a:t>are also generally located in the vicinity of the fish farms except for five large </a:t>
            </a:r>
            <a:r>
              <a:rPr lang="en-US" dirty="0" smtClean="0"/>
              <a:t>Government hatcheries </a:t>
            </a:r>
            <a:r>
              <a:rPr lang="en-US" dirty="0"/>
              <a:t>scattered along the course of the Nile in Upper Egypt. The distribution of aquaculture units is </a:t>
            </a:r>
            <a:r>
              <a:rPr lang="en-US" dirty="0" smtClean="0"/>
              <a:t>shown as </a:t>
            </a:r>
            <a:r>
              <a:rPr lang="en-US" dirty="0"/>
              <a:t>blue </a:t>
            </a:r>
            <a:r>
              <a:rPr lang="en-US" dirty="0" smtClean="0"/>
              <a:t>circles</a:t>
            </a:r>
            <a:endParaRPr lang="ar-EG" dirty="0"/>
          </a:p>
        </p:txBody>
      </p:sp>
    </p:spTree>
    <p:extLst>
      <p:ext uri="{BB962C8B-B14F-4D97-AF65-F5344CB8AC3E}">
        <p14:creationId xmlns:p14="http://schemas.microsoft.com/office/powerpoint/2010/main" val="2947326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title"/>
          </p:nvPr>
        </p:nvSpPr>
        <p:spPr>
          <a:xfrm>
            <a:off x="1619672" y="404664"/>
            <a:ext cx="8229600" cy="1143000"/>
          </a:xfrm>
        </p:spPr>
        <p:txBody>
          <a:bodyPr>
            <a:normAutofit fontScale="90000"/>
          </a:bodyPr>
          <a:lstStyle/>
          <a:p>
            <a:pPr eaLnBrk="1" hangingPunct="1"/>
            <a:r>
              <a:rPr lang="tr-TR" sz="3200" dirty="0" smtClean="0"/>
              <a:t>What Is The </a:t>
            </a:r>
            <a:r>
              <a:rPr lang="en-US" sz="3200" dirty="0" smtClean="0"/>
              <a:t>problem of this</a:t>
            </a:r>
            <a:r>
              <a:rPr lang="tr-TR" sz="3200" dirty="0" smtClean="0"/>
              <a:t> Research?</a:t>
            </a:r>
            <a:r>
              <a:rPr lang="tr-TR" dirty="0" smtClean="0"/>
              <a:t/>
            </a:r>
            <a:br>
              <a:rPr lang="tr-TR" dirty="0" smtClean="0"/>
            </a:br>
            <a:endParaRPr lang="tr-TR" dirty="0" smtClean="0"/>
          </a:p>
        </p:txBody>
      </p:sp>
      <p:sp>
        <p:nvSpPr>
          <p:cNvPr id="4" name="3 Slayt Numarası Yer Tutucusu"/>
          <p:cNvSpPr>
            <a:spLocks noGrp="1"/>
          </p:cNvSpPr>
          <p:nvPr>
            <p:ph type="sldNum" sz="quarter" idx="12"/>
          </p:nvPr>
        </p:nvSpPr>
        <p:spPr>
          <a:xfrm>
            <a:off x="323528" y="6165304"/>
            <a:ext cx="504056" cy="365125"/>
          </a:xfrm>
        </p:spPr>
        <p:txBody>
          <a:bodyPr/>
          <a:lstStyle/>
          <a:p>
            <a:pPr>
              <a:defRPr/>
            </a:pPr>
            <a:fld id="{EADFC448-01D9-4654-B66E-77A59C3CCB0A}" type="slidenum">
              <a:rPr lang="fr-CA" smtClean="0"/>
              <a:pPr>
                <a:defRPr/>
              </a:pPr>
              <a:t>5</a:t>
            </a:fld>
            <a:endParaRPr lang="fr-CA" dirty="0"/>
          </a:p>
        </p:txBody>
      </p:sp>
      <p:pic>
        <p:nvPicPr>
          <p:cNvPr id="4099" name="7 İçerik Yer Tutucusu" descr="see-waste.jpg"/>
          <p:cNvPicPr>
            <a:picLocks noGrp="1" noChangeAspect="1"/>
          </p:cNvPicPr>
          <p:nvPr>
            <p:ph sz="quarter" idx="1"/>
          </p:nvPr>
        </p:nvPicPr>
        <p:blipFill>
          <a:blip r:embed="rId2" cstate="print"/>
          <a:srcRect/>
          <a:stretch>
            <a:fillRect/>
          </a:stretch>
        </p:blipFill>
        <p:spPr>
          <a:xfrm>
            <a:off x="395536" y="1052736"/>
            <a:ext cx="3106122" cy="2664296"/>
          </a:xfrm>
        </p:spPr>
      </p:pic>
      <p:graphicFrame>
        <p:nvGraphicFramePr>
          <p:cNvPr id="3" name="Content Placeholder 2"/>
          <p:cNvGraphicFramePr>
            <a:graphicFrameLocks noGrp="1"/>
          </p:cNvGraphicFramePr>
          <p:nvPr>
            <p:ph sz="quarter" idx="2"/>
            <p:extLst>
              <p:ext uri="{D42A27DB-BD31-4B8C-83A1-F6EECF244321}">
                <p14:modId xmlns:p14="http://schemas.microsoft.com/office/powerpoint/2010/main" val="2066906146"/>
              </p:ext>
            </p:extLst>
          </p:nvPr>
        </p:nvGraphicFramePr>
        <p:xfrm>
          <a:off x="4427984" y="1268760"/>
          <a:ext cx="4104456" cy="29138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p:nvPr/>
        </p:nvGrpSpPr>
        <p:grpSpPr>
          <a:xfrm>
            <a:off x="539552" y="3501008"/>
            <a:ext cx="3672404" cy="2592288"/>
            <a:chOff x="521887" y="-500823"/>
            <a:chExt cx="4104452" cy="2913881"/>
          </a:xfrm>
        </p:grpSpPr>
        <p:sp>
          <p:nvSpPr>
            <p:cNvPr id="9" name="Rectangle 8"/>
            <p:cNvSpPr/>
            <p:nvPr/>
          </p:nvSpPr>
          <p:spPr>
            <a:xfrm>
              <a:off x="521887" y="-500823"/>
              <a:ext cx="4104452" cy="2913881"/>
            </a:xfrm>
            <a:prstGeom prst="rect">
              <a:avLst/>
            </a:prstGeom>
          </p:spPr>
          <p:style>
            <a:lnRef idx="1">
              <a:schemeClr val="accent2"/>
            </a:lnRef>
            <a:fillRef idx="2">
              <a:schemeClr val="accent2"/>
            </a:fillRef>
            <a:effectRef idx="1">
              <a:schemeClr val="accent2"/>
            </a:effectRef>
            <a:fontRef idx="minor">
              <a:schemeClr val="tx1">
                <a:hueOff val="0"/>
                <a:satOff val="0"/>
                <a:lumOff val="0"/>
                <a:alphaOff val="0"/>
              </a:schemeClr>
            </a:fontRef>
          </p:style>
        </p:sp>
        <p:sp>
          <p:nvSpPr>
            <p:cNvPr id="10" name="Rectangle 9"/>
            <p:cNvSpPr/>
            <p:nvPr/>
          </p:nvSpPr>
          <p:spPr>
            <a:xfrm>
              <a:off x="521887" y="-500823"/>
              <a:ext cx="4104452" cy="291388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9136" tIns="35560" rIns="35560" bIns="35560" numCol="1" spcCol="1270" anchor="ctr" anchorCtr="0">
              <a:noAutofit/>
            </a:bodyPr>
            <a:lstStyle/>
            <a:p>
              <a:pPr lvl="0" algn="just" defTabSz="1244600">
                <a:lnSpc>
                  <a:spcPct val="90000"/>
                </a:lnSpc>
                <a:spcAft>
                  <a:spcPct val="35000"/>
                </a:spcAft>
              </a:pPr>
              <a:r>
                <a:rPr lang="en-GB" sz="2800" kern="1200" dirty="0" smtClean="0"/>
                <a:t>That it mean </a:t>
              </a:r>
              <a:r>
                <a:rPr lang="en-GB" sz="2800" dirty="0" smtClean="0"/>
                <a:t>we have more than 0.5 million ton   </a:t>
              </a:r>
              <a:r>
                <a:rPr lang="en-GB" sz="2800" kern="1200" dirty="0" smtClean="0"/>
                <a:t>from Egypt fish yield (1.810 million ton) in this year 2018 as  fish waste</a:t>
              </a:r>
              <a:endParaRPr lang="ar-EG" sz="2800" kern="1200" dirty="0"/>
            </a:p>
          </p:txBody>
        </p:sp>
      </p:grpSp>
      <p:sp>
        <p:nvSpPr>
          <p:cNvPr id="11"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cSld>
  <p:clrMapOvr>
    <a:masterClrMapping/>
  </p:clrMapOvr>
  <p:transition spd="slow">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pPr>
              <a:defRPr/>
            </a:pPr>
            <a:fld id="{673A7585-8EF4-466D-A2EC-1FA264B3B358}" type="slidenum">
              <a:rPr lang="fr-CA" smtClean="0"/>
              <a:pPr>
                <a:defRPr/>
              </a:pPr>
              <a:t>6</a:t>
            </a:fld>
            <a:endParaRPr lang="fr-CA"/>
          </a:p>
        </p:txBody>
      </p:sp>
      <p:sp>
        <p:nvSpPr>
          <p:cNvPr id="5123" name="40 İçerik Yer Tutucusu"/>
          <p:cNvSpPr>
            <a:spLocks noGrp="1"/>
          </p:cNvSpPr>
          <p:nvPr>
            <p:ph sz="quarter" idx="1"/>
          </p:nvPr>
        </p:nvSpPr>
        <p:spPr>
          <a:xfrm>
            <a:off x="468313" y="3573016"/>
            <a:ext cx="3815655" cy="2769047"/>
          </a:xfrm>
        </p:spPr>
        <p:txBody>
          <a:bodyPr/>
          <a:lstStyle/>
          <a:p>
            <a:pPr marL="0" indent="0">
              <a:buNone/>
            </a:pPr>
            <a:endParaRPr lang="en-GB" dirty="0" smtClean="0"/>
          </a:p>
          <a:p>
            <a:pPr marL="0" indent="0">
              <a:buNone/>
            </a:pPr>
            <a:r>
              <a:rPr lang="en-GB" dirty="0" smtClean="0"/>
              <a:t>The </a:t>
            </a:r>
            <a:r>
              <a:rPr lang="en-GB" dirty="0"/>
              <a:t>fish by product is nearly</a:t>
            </a:r>
            <a:endParaRPr lang="tr-TR" dirty="0" smtClean="0"/>
          </a:p>
        </p:txBody>
      </p:sp>
      <p:sp>
        <p:nvSpPr>
          <p:cNvPr id="5124" name="41 İçerik Yer Tutucusu"/>
          <p:cNvSpPr>
            <a:spLocks noGrp="1"/>
          </p:cNvSpPr>
          <p:nvPr>
            <p:ph sz="quarter" idx="2"/>
          </p:nvPr>
        </p:nvSpPr>
        <p:spPr>
          <a:xfrm>
            <a:off x="5651500" y="3140968"/>
            <a:ext cx="3240980" cy="3201095"/>
          </a:xfrm>
        </p:spPr>
        <p:txBody>
          <a:bodyPr/>
          <a:lstStyle/>
          <a:p>
            <a:pPr algn="l" rtl="0">
              <a:buFont typeface="Wingdings" pitchFamily="2" charset="2"/>
              <a:buChar char="Ø"/>
            </a:pPr>
            <a:r>
              <a:rPr lang="en-GB" dirty="0" smtClean="0"/>
              <a:t>skin </a:t>
            </a:r>
            <a:r>
              <a:rPr lang="en-GB" dirty="0"/>
              <a:t>6 % </a:t>
            </a:r>
            <a:endParaRPr lang="en-GB" dirty="0" smtClean="0"/>
          </a:p>
          <a:p>
            <a:pPr algn="l" rtl="0">
              <a:buFont typeface="Wingdings" pitchFamily="2" charset="2"/>
              <a:buChar char="Ø"/>
            </a:pPr>
            <a:r>
              <a:rPr lang="en-GB" dirty="0" smtClean="0"/>
              <a:t>viscera </a:t>
            </a:r>
            <a:r>
              <a:rPr lang="en-GB" dirty="0"/>
              <a:t>7% </a:t>
            </a:r>
            <a:endParaRPr lang="en-GB" dirty="0" smtClean="0"/>
          </a:p>
          <a:p>
            <a:pPr algn="l" rtl="0">
              <a:buFont typeface="Wingdings" pitchFamily="2" charset="2"/>
              <a:buChar char="Ø"/>
            </a:pPr>
            <a:r>
              <a:rPr lang="en-GB" dirty="0" smtClean="0"/>
              <a:t>off-cuts </a:t>
            </a:r>
            <a:r>
              <a:rPr lang="en-GB" dirty="0"/>
              <a:t>10% </a:t>
            </a:r>
            <a:endParaRPr lang="en-GB" dirty="0" smtClean="0"/>
          </a:p>
          <a:p>
            <a:pPr algn="l" rtl="0">
              <a:buFont typeface="Wingdings" pitchFamily="2" charset="2"/>
              <a:buChar char="Ø"/>
            </a:pPr>
            <a:r>
              <a:rPr lang="en-GB" dirty="0" smtClean="0"/>
              <a:t>head </a:t>
            </a:r>
            <a:r>
              <a:rPr lang="en-GB" dirty="0"/>
              <a:t>18% </a:t>
            </a:r>
            <a:endParaRPr lang="en-GB" dirty="0" smtClean="0"/>
          </a:p>
          <a:p>
            <a:pPr algn="l" rtl="0">
              <a:buFont typeface="Wingdings" pitchFamily="2" charset="2"/>
              <a:buChar char="Ø"/>
            </a:pPr>
            <a:r>
              <a:rPr lang="en-GB" dirty="0" smtClean="0"/>
              <a:t>backbone </a:t>
            </a:r>
            <a:r>
              <a:rPr lang="en-GB" dirty="0"/>
              <a:t>frames10%). </a:t>
            </a:r>
            <a:endParaRPr lang="tr-TR" dirty="0" smtClean="0"/>
          </a:p>
        </p:txBody>
      </p:sp>
      <p:sp>
        <p:nvSpPr>
          <p:cNvPr id="43" name="42 Şeritli Sağ Ok"/>
          <p:cNvSpPr/>
          <p:nvPr/>
        </p:nvSpPr>
        <p:spPr>
          <a:xfrm>
            <a:off x="4427983" y="3717032"/>
            <a:ext cx="1152079" cy="1295400"/>
          </a:xfrm>
          <a:prstGeom prst="stripedRightArrow">
            <a:avLst/>
          </a:prstGeom>
          <a:solidFill>
            <a:schemeClr val="accent6">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3" name="Title 2"/>
          <p:cNvSpPr>
            <a:spLocks noGrp="1"/>
          </p:cNvSpPr>
          <p:nvPr>
            <p:ph type="title"/>
          </p:nvPr>
        </p:nvSpPr>
        <p:spPr/>
        <p:txBody>
          <a:bodyPr/>
          <a:lstStyle/>
          <a:p>
            <a:endParaRPr lang="ar-EG"/>
          </a:p>
        </p:txBody>
      </p:sp>
      <p:sp>
        <p:nvSpPr>
          <p:cNvPr id="10" name="Title 1"/>
          <p:cNvSpPr txBox="1">
            <a:spLocks/>
          </p:cNvSpPr>
          <p:nvPr/>
        </p:nvSpPr>
        <p:spPr>
          <a:xfrm>
            <a:off x="914400" y="620688"/>
            <a:ext cx="7772400" cy="796950"/>
          </a:xfrm>
          <a:prstGeom prst="rect">
            <a:avLst/>
          </a:prstGeom>
        </p:spPr>
        <p:style>
          <a:lnRef idx="1">
            <a:schemeClr val="accent6"/>
          </a:lnRef>
          <a:fillRef idx="2">
            <a:schemeClr val="accent6"/>
          </a:fillRef>
          <a:effectRef idx="1">
            <a:schemeClr val="accent6"/>
          </a:effectRef>
          <a:fontRef idx="minor">
            <a:schemeClr val="dk1"/>
          </a:fontRef>
        </p:style>
        <p:txBody>
          <a:bodyPr bIns="91440" anchor="b" anchorCtr="0">
            <a:normAutofit/>
          </a:bodyPr>
          <a:lstStyle>
            <a:lvl1pPr algn="l" rtl="1" eaLnBrk="1" latinLnBrk="0" hangingPunct="1">
              <a:spcBef>
                <a:spcPct val="0"/>
              </a:spcBef>
              <a:buNone/>
              <a:defRPr kumimoji="0" sz="4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GB" sz="2800" smtClean="0"/>
              <a:t>Component of  Waste generated from fish</a:t>
            </a:r>
            <a:endParaRPr lang="ar-EG" sz="2800" dirty="0"/>
          </a:p>
        </p:txBody>
      </p:sp>
      <p:sp>
        <p:nvSpPr>
          <p:cNvPr id="11"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p:cTn id="7" dur="1000" fill="hold"/>
                                        <p:tgtEl>
                                          <p:spTgt spid="512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12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123">
                                            <p:txEl>
                                              <p:pRg st="1" end="1"/>
                                            </p:txEl>
                                          </p:spTgt>
                                        </p:tgtEl>
                                        <p:attrNameLst>
                                          <p:attrName>ppt_y</p:attrName>
                                        </p:attrNameLst>
                                      </p:cBhvr>
                                      <p:tavLst>
                                        <p:tav tm="0">
                                          <p:val>
                                            <p:strVal val="#ppt_y"/>
                                          </p:val>
                                        </p:tav>
                                        <p:tav tm="100000">
                                          <p:val>
                                            <p:strVal val="#ppt_y"/>
                                          </p:val>
                                        </p:tav>
                                      </p:tavLst>
                                    </p:anim>
                                    <p:animEffect transition="in" filter="fade">
                                      <p:cBhvr>
                                        <p:cTn id="10" dur="1000"/>
                                        <p:tgtEl>
                                          <p:spTgt spid="512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1000" fill="hold"/>
                                        <p:tgtEl>
                                          <p:spTgt spid="4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43"/>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43"/>
                                        </p:tgtEl>
                                        <p:attrNameLst>
                                          <p:attrName>ppt_y</p:attrName>
                                        </p:attrNameLst>
                                      </p:cBhvr>
                                      <p:tavLst>
                                        <p:tav tm="0">
                                          <p:val>
                                            <p:strVal val="#ppt_y"/>
                                          </p:val>
                                        </p:tav>
                                        <p:tav tm="100000">
                                          <p:val>
                                            <p:strVal val="#ppt_y"/>
                                          </p:val>
                                        </p:tav>
                                      </p:tavLst>
                                    </p:anim>
                                    <p:animEffect transition="in" filter="fade">
                                      <p:cBhvr>
                                        <p:cTn id="18" dur="1000"/>
                                        <p:tgtEl>
                                          <p:spTgt spid="43"/>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grpId="0" nodeType="clickEffect">
                                  <p:stCondLst>
                                    <p:cond delay="0"/>
                                  </p:stCondLst>
                                  <p:childTnLst>
                                    <p:set>
                                      <p:cBhvr>
                                        <p:cTn id="22" dur="1" fill="hold">
                                          <p:stCondLst>
                                            <p:cond delay="0"/>
                                          </p:stCondLst>
                                        </p:cTn>
                                        <p:tgtEl>
                                          <p:spTgt spid="5124">
                                            <p:txEl>
                                              <p:pRg st="0" end="0"/>
                                            </p:txEl>
                                          </p:spTgt>
                                        </p:tgtEl>
                                        <p:attrNameLst>
                                          <p:attrName>style.visibility</p:attrName>
                                        </p:attrNameLst>
                                      </p:cBhvr>
                                      <p:to>
                                        <p:strVal val="visible"/>
                                      </p:to>
                                    </p:set>
                                    <p:anim calcmode="lin" valueType="num">
                                      <p:cBhvr>
                                        <p:cTn id="23" dur="1000" fill="hold"/>
                                        <p:tgtEl>
                                          <p:spTgt spid="5124">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5124">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5124">
                                            <p:txEl>
                                              <p:pRg st="0" end="0"/>
                                            </p:txEl>
                                          </p:spTgt>
                                        </p:tgtEl>
                                        <p:attrNameLst>
                                          <p:attrName>ppt_y</p:attrName>
                                        </p:attrNameLst>
                                      </p:cBhvr>
                                      <p:tavLst>
                                        <p:tav tm="0">
                                          <p:val>
                                            <p:strVal val="#ppt_y"/>
                                          </p:val>
                                        </p:tav>
                                        <p:tav tm="100000">
                                          <p:val>
                                            <p:strVal val="#ppt_y"/>
                                          </p:val>
                                        </p:tav>
                                      </p:tavLst>
                                    </p:anim>
                                    <p:animEffect transition="in" filter="fade">
                                      <p:cBhvr>
                                        <p:cTn id="26" dur="1000"/>
                                        <p:tgtEl>
                                          <p:spTgt spid="512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grpId="0" nodeType="clickEffect">
                                  <p:stCondLst>
                                    <p:cond delay="0"/>
                                  </p:stCondLst>
                                  <p:childTnLst>
                                    <p:set>
                                      <p:cBhvr>
                                        <p:cTn id="30" dur="1" fill="hold">
                                          <p:stCondLst>
                                            <p:cond delay="0"/>
                                          </p:stCondLst>
                                        </p:cTn>
                                        <p:tgtEl>
                                          <p:spTgt spid="5124">
                                            <p:txEl>
                                              <p:pRg st="1" end="1"/>
                                            </p:txEl>
                                          </p:spTgt>
                                        </p:tgtEl>
                                        <p:attrNameLst>
                                          <p:attrName>style.visibility</p:attrName>
                                        </p:attrNameLst>
                                      </p:cBhvr>
                                      <p:to>
                                        <p:strVal val="visible"/>
                                      </p:to>
                                    </p:set>
                                    <p:anim calcmode="lin" valueType="num">
                                      <p:cBhvr>
                                        <p:cTn id="31" dur="1000" fill="hold"/>
                                        <p:tgtEl>
                                          <p:spTgt spid="5124">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5124">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5124">
                                            <p:txEl>
                                              <p:pRg st="1" end="1"/>
                                            </p:txEl>
                                          </p:spTgt>
                                        </p:tgtEl>
                                        <p:attrNameLst>
                                          <p:attrName>ppt_y</p:attrName>
                                        </p:attrNameLst>
                                      </p:cBhvr>
                                      <p:tavLst>
                                        <p:tav tm="0">
                                          <p:val>
                                            <p:strVal val="#ppt_y"/>
                                          </p:val>
                                        </p:tav>
                                        <p:tav tm="100000">
                                          <p:val>
                                            <p:strVal val="#ppt_y"/>
                                          </p:val>
                                        </p:tav>
                                      </p:tavLst>
                                    </p:anim>
                                    <p:animEffect transition="in" filter="fade">
                                      <p:cBhvr>
                                        <p:cTn id="34" dur="1000"/>
                                        <p:tgtEl>
                                          <p:spTgt spid="512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8" presetClass="entr" presetSubtype="0" accel="50000" fill="hold" grpId="0" nodeType="clickEffect">
                                  <p:stCondLst>
                                    <p:cond delay="0"/>
                                  </p:stCondLst>
                                  <p:childTnLst>
                                    <p:set>
                                      <p:cBhvr>
                                        <p:cTn id="38" dur="1" fill="hold">
                                          <p:stCondLst>
                                            <p:cond delay="0"/>
                                          </p:stCondLst>
                                        </p:cTn>
                                        <p:tgtEl>
                                          <p:spTgt spid="5124">
                                            <p:txEl>
                                              <p:pRg st="2" end="2"/>
                                            </p:txEl>
                                          </p:spTgt>
                                        </p:tgtEl>
                                        <p:attrNameLst>
                                          <p:attrName>style.visibility</p:attrName>
                                        </p:attrNameLst>
                                      </p:cBhvr>
                                      <p:to>
                                        <p:strVal val="visible"/>
                                      </p:to>
                                    </p:set>
                                    <p:anim calcmode="lin" valueType="num">
                                      <p:cBhvr>
                                        <p:cTn id="39" dur="1000" fill="hold"/>
                                        <p:tgtEl>
                                          <p:spTgt spid="5124">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5124">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5124">
                                            <p:txEl>
                                              <p:pRg st="2" end="2"/>
                                            </p:txEl>
                                          </p:spTgt>
                                        </p:tgtEl>
                                        <p:attrNameLst>
                                          <p:attrName>ppt_y</p:attrName>
                                        </p:attrNameLst>
                                      </p:cBhvr>
                                      <p:tavLst>
                                        <p:tav tm="0">
                                          <p:val>
                                            <p:strVal val="#ppt_y"/>
                                          </p:val>
                                        </p:tav>
                                        <p:tav tm="100000">
                                          <p:val>
                                            <p:strVal val="#ppt_y"/>
                                          </p:val>
                                        </p:tav>
                                      </p:tavLst>
                                    </p:anim>
                                    <p:animEffect transition="in" filter="fade">
                                      <p:cBhvr>
                                        <p:cTn id="42" dur="1000"/>
                                        <p:tgtEl>
                                          <p:spTgt spid="512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8" presetClass="entr" presetSubtype="0" accel="50000" fill="hold" grpId="0" nodeType="clickEffect">
                                  <p:stCondLst>
                                    <p:cond delay="0"/>
                                  </p:stCondLst>
                                  <p:childTnLst>
                                    <p:set>
                                      <p:cBhvr>
                                        <p:cTn id="46" dur="1" fill="hold">
                                          <p:stCondLst>
                                            <p:cond delay="0"/>
                                          </p:stCondLst>
                                        </p:cTn>
                                        <p:tgtEl>
                                          <p:spTgt spid="5124">
                                            <p:txEl>
                                              <p:pRg st="3" end="3"/>
                                            </p:txEl>
                                          </p:spTgt>
                                        </p:tgtEl>
                                        <p:attrNameLst>
                                          <p:attrName>style.visibility</p:attrName>
                                        </p:attrNameLst>
                                      </p:cBhvr>
                                      <p:to>
                                        <p:strVal val="visible"/>
                                      </p:to>
                                    </p:set>
                                    <p:anim calcmode="lin" valueType="num">
                                      <p:cBhvr>
                                        <p:cTn id="47" dur="1000" fill="hold"/>
                                        <p:tgtEl>
                                          <p:spTgt spid="5124">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1000" fill="hold"/>
                                        <p:tgtEl>
                                          <p:spTgt spid="5124">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49" dur="1000" fill="hold"/>
                                        <p:tgtEl>
                                          <p:spTgt spid="5124">
                                            <p:txEl>
                                              <p:pRg st="3" end="3"/>
                                            </p:txEl>
                                          </p:spTgt>
                                        </p:tgtEl>
                                        <p:attrNameLst>
                                          <p:attrName>ppt_y</p:attrName>
                                        </p:attrNameLst>
                                      </p:cBhvr>
                                      <p:tavLst>
                                        <p:tav tm="0">
                                          <p:val>
                                            <p:strVal val="#ppt_y"/>
                                          </p:val>
                                        </p:tav>
                                        <p:tav tm="100000">
                                          <p:val>
                                            <p:strVal val="#ppt_y"/>
                                          </p:val>
                                        </p:tav>
                                      </p:tavLst>
                                    </p:anim>
                                    <p:animEffect transition="in" filter="fade">
                                      <p:cBhvr>
                                        <p:cTn id="50" dur="1000"/>
                                        <p:tgtEl>
                                          <p:spTgt spid="512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8" presetClass="entr" presetSubtype="0" accel="50000" fill="hold" grpId="0" nodeType="clickEffect">
                                  <p:stCondLst>
                                    <p:cond delay="0"/>
                                  </p:stCondLst>
                                  <p:childTnLst>
                                    <p:set>
                                      <p:cBhvr>
                                        <p:cTn id="54" dur="1" fill="hold">
                                          <p:stCondLst>
                                            <p:cond delay="0"/>
                                          </p:stCondLst>
                                        </p:cTn>
                                        <p:tgtEl>
                                          <p:spTgt spid="5124">
                                            <p:txEl>
                                              <p:pRg st="4" end="4"/>
                                            </p:txEl>
                                          </p:spTgt>
                                        </p:tgtEl>
                                        <p:attrNameLst>
                                          <p:attrName>style.visibility</p:attrName>
                                        </p:attrNameLst>
                                      </p:cBhvr>
                                      <p:to>
                                        <p:strVal val="visible"/>
                                      </p:to>
                                    </p:set>
                                    <p:anim calcmode="lin" valueType="num">
                                      <p:cBhvr>
                                        <p:cTn id="55" dur="1000" fill="hold"/>
                                        <p:tgtEl>
                                          <p:spTgt spid="5124">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6" dur="1000" fill="hold"/>
                                        <p:tgtEl>
                                          <p:spTgt spid="5124">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57" dur="1000" fill="hold"/>
                                        <p:tgtEl>
                                          <p:spTgt spid="5124">
                                            <p:txEl>
                                              <p:pRg st="4" end="4"/>
                                            </p:txEl>
                                          </p:spTgt>
                                        </p:tgtEl>
                                        <p:attrNameLst>
                                          <p:attrName>ppt_y</p:attrName>
                                        </p:attrNameLst>
                                      </p:cBhvr>
                                      <p:tavLst>
                                        <p:tav tm="0">
                                          <p:val>
                                            <p:strVal val="#ppt_y"/>
                                          </p:val>
                                        </p:tav>
                                        <p:tav tm="100000">
                                          <p:val>
                                            <p:strVal val="#ppt_y"/>
                                          </p:val>
                                        </p:tav>
                                      </p:tavLst>
                                    </p:anim>
                                    <p:animEffect transition="in" filter="fade">
                                      <p:cBhvr>
                                        <p:cTn id="58" dur="1000"/>
                                        <p:tgtEl>
                                          <p:spTgt spid="51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4" grpId="0" build="p"/>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20688"/>
            <a:ext cx="7772400" cy="796950"/>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GB" sz="2800" dirty="0" smtClean="0">
                <a:cs typeface="+mn-cs"/>
              </a:rPr>
              <a:t>Component of  Waste </a:t>
            </a:r>
            <a:r>
              <a:rPr lang="en-GB" sz="2800" dirty="0">
                <a:cs typeface="+mn-cs"/>
              </a:rPr>
              <a:t>generated from fish</a:t>
            </a:r>
            <a:endParaRPr lang="ar-EG" sz="2800" dirty="0">
              <a:cs typeface="+mn-cs"/>
            </a:endParaRPr>
          </a:p>
        </p:txBody>
      </p:sp>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7</a:t>
            </a:fld>
            <a:endParaRPr lang="fr-CA"/>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641345323"/>
              </p:ext>
            </p:extLst>
          </p:nvPr>
        </p:nvGraphicFramePr>
        <p:xfrm>
          <a:off x="914400" y="1447800"/>
          <a:ext cx="7762056" cy="4573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2277735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smtClean="0"/>
              <a:t>Reprocessing of </a:t>
            </a:r>
            <a:r>
              <a:rPr lang="en-GB" dirty="0" smtClean="0"/>
              <a:t>waste </a:t>
            </a:r>
            <a:r>
              <a:rPr lang="en-GB" dirty="0"/>
              <a:t>and by-products </a:t>
            </a:r>
            <a:r>
              <a:rPr lang="en-GB" dirty="0" smtClean="0"/>
              <a:t>to fertilizer </a:t>
            </a:r>
            <a:r>
              <a:rPr lang="en-GB" dirty="0"/>
              <a:t>or animal feed.</a:t>
            </a:r>
            <a:endParaRPr lang="ar-EG" dirty="0"/>
          </a:p>
        </p:txBody>
      </p:sp>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8</a:t>
            </a:fld>
            <a:endParaRPr lang="fr-CA"/>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3790007022"/>
              </p:ext>
            </p:extLst>
          </p:nvPr>
        </p:nvGraphicFramePr>
        <p:xfrm>
          <a:off x="914400" y="1556792"/>
          <a:ext cx="7690048" cy="4463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3605273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332656"/>
            <a:ext cx="7772400" cy="1589038"/>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2400" dirty="0"/>
              <a:t>Oils extracted from wild salmon by-products are excellent sources of long chain omega-3 </a:t>
            </a:r>
            <a:r>
              <a:rPr lang="en-US" sz="2400" dirty="0" smtClean="0"/>
              <a:t/>
            </a:r>
            <a:br>
              <a:rPr lang="en-US" sz="2400" dirty="0" smtClean="0"/>
            </a:br>
            <a:r>
              <a:rPr lang="en-US" sz="2400" dirty="0" smtClean="0"/>
              <a:t>Fish </a:t>
            </a:r>
            <a:r>
              <a:rPr lang="en-US" sz="2400" dirty="0"/>
              <a:t>oil is a very effective nutrient and contains important omega 3 fatty acids that can be absorbed easily. </a:t>
            </a:r>
            <a:endParaRPr lang="ar-EG" sz="2400" dirty="0"/>
          </a:p>
        </p:txBody>
      </p:sp>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9</a:t>
            </a:fld>
            <a:endParaRPr lang="fr-CA"/>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438084428"/>
              </p:ext>
            </p:extLst>
          </p:nvPr>
        </p:nvGraphicFramePr>
        <p:xfrm>
          <a:off x="914400" y="2204864"/>
          <a:ext cx="7690048" cy="3814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6930286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3140968"/>
            <a:ext cx="7772400" cy="724942"/>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GB" b="1" dirty="0"/>
              <a:t>Oil mass in sample</a:t>
            </a:r>
            <a:endParaRPr lang="ar-EG" dirty="0"/>
          </a:p>
        </p:txBody>
      </p:sp>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10</a:t>
            </a:fld>
            <a:endParaRPr lang="fr-CA"/>
          </a:p>
        </p:txBody>
      </p:sp>
      <p:sp>
        <p:nvSpPr>
          <p:cNvPr id="5" name="Content Placeholder 4"/>
          <p:cNvSpPr>
            <a:spLocks noGrp="1"/>
          </p:cNvSpPr>
          <p:nvPr>
            <p:ph sz="quarter" idx="1"/>
          </p:nvPr>
        </p:nvSpPr>
        <p:spPr>
          <a:xfrm>
            <a:off x="899592" y="4221088"/>
            <a:ext cx="7772400" cy="1693168"/>
          </a:xfrm>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pPr algn="just" rtl="0"/>
            <a:r>
              <a:rPr lang="en-GB" sz="2800" b="1" dirty="0"/>
              <a:t>Oil mass in sample </a:t>
            </a:r>
            <a:r>
              <a:rPr lang="en-GB" sz="2800" dirty="0"/>
              <a:t>determined three times for 100 g. of Salmon by-products by cold pressing and wet rendering methods the oil content ranged between 18.45 and 18.89 g/100 g. Also the oil content obtained through semidried samples and enzymatically treated samples of salmon processing by- products ranged between 16.234 and 18.212 g/100 g. (enzymatic extraction method was considered as the control method</a:t>
            </a:r>
            <a:r>
              <a:rPr lang="en-GB" dirty="0"/>
              <a:t>)</a:t>
            </a:r>
            <a:r>
              <a:rPr lang="en-GB" b="1" dirty="0"/>
              <a:t> </a:t>
            </a:r>
            <a:endParaRPr lang="ar-EG" dirty="0"/>
          </a:p>
        </p:txBody>
      </p:sp>
      <p:sp>
        <p:nvSpPr>
          <p:cNvPr id="8" name="Title 1"/>
          <p:cNvSpPr txBox="1">
            <a:spLocks/>
          </p:cNvSpPr>
          <p:nvPr/>
        </p:nvSpPr>
        <p:spPr>
          <a:xfrm>
            <a:off x="793812" y="260648"/>
            <a:ext cx="7772400" cy="724942"/>
          </a:xfrm>
          <a:prstGeom prst="rect">
            <a:avLst/>
          </a:prstGeom>
        </p:spPr>
        <p:style>
          <a:lnRef idx="1">
            <a:schemeClr val="accent6"/>
          </a:lnRef>
          <a:fillRef idx="2">
            <a:schemeClr val="accent6"/>
          </a:fillRef>
          <a:effectRef idx="1">
            <a:schemeClr val="accent6"/>
          </a:effectRef>
          <a:fontRef idx="minor">
            <a:schemeClr val="dk1"/>
          </a:fontRef>
        </p:style>
        <p:txBody>
          <a:bodyPr bIns="91440" anchor="b" anchorCtr="0">
            <a:normAutofit fontScale="82500" lnSpcReduction="10000"/>
          </a:bodyPr>
          <a:lstStyle>
            <a:lvl1pPr algn="l" rtl="1" eaLnBrk="1" latinLnBrk="0" hangingPunct="1">
              <a:spcBef>
                <a:spcPct val="0"/>
              </a:spcBef>
              <a:buNone/>
              <a:defRPr kumimoji="0" sz="4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GB" dirty="0" smtClean="0"/>
              <a:t>By-products </a:t>
            </a:r>
            <a:r>
              <a:rPr lang="en-GB" dirty="0"/>
              <a:t>of Salmon smoking waste </a:t>
            </a:r>
            <a:r>
              <a:rPr lang="en-GB" b="1" dirty="0" smtClean="0"/>
              <a:t>sample</a:t>
            </a:r>
            <a:endParaRPr lang="ar-EG" dirty="0"/>
          </a:p>
        </p:txBody>
      </p:sp>
      <p:sp>
        <p:nvSpPr>
          <p:cNvPr id="9" name="Content Placeholder 4"/>
          <p:cNvSpPr txBox="1">
            <a:spLocks/>
          </p:cNvSpPr>
          <p:nvPr/>
        </p:nvSpPr>
        <p:spPr>
          <a:xfrm>
            <a:off x="819285" y="1196752"/>
            <a:ext cx="7772400" cy="1693168"/>
          </a:xfrm>
          <a:prstGeom prst="rect">
            <a:avLst/>
          </a:prstGeom>
        </p:spPr>
        <p:style>
          <a:lnRef idx="1">
            <a:schemeClr val="accent4"/>
          </a:lnRef>
          <a:fillRef idx="2">
            <a:schemeClr val="accent4"/>
          </a:fillRef>
          <a:effectRef idx="1">
            <a:schemeClr val="accent4"/>
          </a:effectRef>
          <a:fontRef idx="minor">
            <a:schemeClr val="dk1"/>
          </a:fontRef>
        </p:style>
        <p:txBody>
          <a:bodyPr vert="horz">
            <a:normAutofit/>
          </a:bodyPr>
          <a:lstStyle>
            <a:lvl1pPr marL="274320" indent="-274320" algn="r" rtl="1" eaLnBrk="1" latinLnBrk="0" hangingPunct="1">
              <a:spcBef>
                <a:spcPts val="580"/>
              </a:spcBef>
              <a:buClr>
                <a:schemeClr val="accent1"/>
              </a:buClr>
              <a:buSzPct val="85000"/>
              <a:buFont typeface="Wingdings 2"/>
              <a:buChar char=""/>
              <a:defRPr kumimoji="0" sz="2600" kern="1200">
                <a:solidFill>
                  <a:schemeClr val="dk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dk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dk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dk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dk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dk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dk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dk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dk1"/>
                </a:solidFill>
                <a:latin typeface="+mn-lt"/>
                <a:ea typeface="+mn-ea"/>
                <a:cs typeface="+mn-cs"/>
              </a:defRPr>
            </a:lvl9pPr>
          </a:lstStyle>
          <a:p>
            <a:pPr algn="just" rtl="0"/>
            <a:r>
              <a:rPr lang="en-GB" sz="2000" dirty="0"/>
              <a:t>Samples were collected from Bentleys Egypt company one from Egyptian industrial group, the by-products of Salmon smoking waste (skin, viscera, backbone frames and off cuts), weighted 500 grams and package under vacuum. The raw material of Salmon waste (skin, viscera, backbone frames and off cuts) frozen at -12 °C for one day before it was used in the experiment. </a:t>
            </a:r>
            <a:endParaRPr lang="en-US" sz="2000" dirty="0"/>
          </a:p>
        </p:txBody>
      </p:sp>
      <p:sp>
        <p:nvSpPr>
          <p:cNvPr id="10"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509925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pPr lvl="0" algn="ctr"/>
            <a:r>
              <a:rPr lang="en-GB" sz="2800" b="1" i="1" dirty="0"/>
              <a:t>The main objective of this research was to </a:t>
            </a:r>
            <a:r>
              <a:rPr lang="ar-EG" sz="2800" b="1" dirty="0"/>
              <a:t/>
            </a:r>
            <a:br>
              <a:rPr lang="ar-EG" sz="2800" b="1" dirty="0"/>
            </a:br>
            <a:endParaRPr lang="ar-EG" sz="2800" b="1" dirty="0"/>
          </a:p>
        </p:txBody>
      </p:sp>
      <p:sp>
        <p:nvSpPr>
          <p:cNvPr id="4" name="Slide Number Placeholder 3"/>
          <p:cNvSpPr>
            <a:spLocks noGrp="1"/>
          </p:cNvSpPr>
          <p:nvPr>
            <p:ph type="sldNum" sz="quarter" idx="12"/>
          </p:nvPr>
        </p:nvSpPr>
        <p:spPr/>
        <p:txBody>
          <a:bodyPr/>
          <a:lstStyle/>
          <a:p>
            <a:pPr>
              <a:defRPr/>
            </a:pPr>
            <a:fld id="{7EC42468-A1B8-4F61-A492-03911C4F37CE}" type="slidenum">
              <a:rPr lang="fr-CA" smtClean="0"/>
              <a:pPr>
                <a:defRPr/>
              </a:pPr>
              <a:t>11</a:t>
            </a:fld>
            <a:endParaRPr lang="fr-CA"/>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3100671817"/>
              </p:ext>
            </p:extLst>
          </p:nvPr>
        </p:nvGraphicFramePr>
        <p:xfrm>
          <a:off x="914400" y="1447800"/>
          <a:ext cx="7762056"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93375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layt Numarası Yer Tutucusu"/>
          <p:cNvSpPr>
            <a:spLocks noGrp="1"/>
          </p:cNvSpPr>
          <p:nvPr>
            <p:ph type="sldNum" sz="quarter" idx="12"/>
          </p:nvPr>
        </p:nvSpPr>
        <p:spPr/>
        <p:txBody>
          <a:bodyPr/>
          <a:lstStyle/>
          <a:p>
            <a:pPr>
              <a:defRPr/>
            </a:pPr>
            <a:fld id="{5C0296B8-8058-479D-926E-924F3B200D66}" type="slidenum">
              <a:rPr lang="fr-CA" smtClean="0"/>
              <a:pPr>
                <a:defRPr/>
              </a:pPr>
              <a:t>12</a:t>
            </a:fld>
            <a:endParaRPr lang="fr-CA" dirty="0"/>
          </a:p>
        </p:txBody>
      </p:sp>
      <p:sp>
        <p:nvSpPr>
          <p:cNvPr id="2" name="Rectangle 1"/>
          <p:cNvSpPr/>
          <p:nvPr/>
        </p:nvSpPr>
        <p:spPr>
          <a:xfrm>
            <a:off x="611560" y="332656"/>
            <a:ext cx="8136904" cy="181588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sz="2800" b="1" dirty="0"/>
              <a:t>Extract methods</a:t>
            </a:r>
            <a:r>
              <a:rPr lang="en-GB" sz="2800" dirty="0"/>
              <a:t> </a:t>
            </a:r>
            <a:endParaRPr lang="en-US" sz="2800" dirty="0"/>
          </a:p>
          <a:p>
            <a:pPr algn="ctr"/>
            <a:r>
              <a:rPr lang="en-GB" sz="2800" dirty="0" smtClean="0"/>
              <a:t>There </a:t>
            </a:r>
            <a:r>
              <a:rPr lang="en-GB" sz="2800" dirty="0"/>
              <a:t>are many methods to extract fish oil such as wet and dry rendering, solvent extraction, silage production and supercritical fluid extraction.</a:t>
            </a:r>
            <a:endParaRPr lang="en-US" sz="2800" dirty="0"/>
          </a:p>
        </p:txBody>
      </p:sp>
      <p:graphicFrame>
        <p:nvGraphicFramePr>
          <p:cNvPr id="3" name="Diagram 2"/>
          <p:cNvGraphicFramePr/>
          <p:nvPr>
            <p:extLst>
              <p:ext uri="{D42A27DB-BD31-4B8C-83A1-F6EECF244321}">
                <p14:modId xmlns:p14="http://schemas.microsoft.com/office/powerpoint/2010/main" val="2106108786"/>
              </p:ext>
            </p:extLst>
          </p:nvPr>
        </p:nvGraphicFramePr>
        <p:xfrm>
          <a:off x="467544" y="1988840"/>
          <a:ext cx="828092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pPr>
              <a:defRPr/>
            </a:pPr>
            <a:fld id="{291E77C5-A5E9-4706-8F00-F3DEF924D76A}" type="slidenum">
              <a:rPr lang="fr-CA" smtClean="0"/>
              <a:pPr>
                <a:defRPr/>
              </a:pPr>
              <a:t>13</a:t>
            </a:fld>
            <a:endParaRPr lang="fr-CA" dirty="0"/>
          </a:p>
        </p:txBody>
      </p:sp>
      <p:graphicFrame>
        <p:nvGraphicFramePr>
          <p:cNvPr id="23" name="22 Diyagram"/>
          <p:cNvGraphicFramePr/>
          <p:nvPr>
            <p:extLst>
              <p:ext uri="{D42A27DB-BD31-4B8C-83A1-F6EECF244321}">
                <p14:modId xmlns:p14="http://schemas.microsoft.com/office/powerpoint/2010/main" val="3543351463"/>
              </p:ext>
            </p:extLst>
          </p:nvPr>
        </p:nvGraphicFramePr>
        <p:xfrm>
          <a:off x="251520" y="285728"/>
          <a:ext cx="8424936" cy="5807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Akış Çizelgesi: Çok Sayıda Belge"/>
          <p:cNvSpPr/>
          <p:nvPr/>
        </p:nvSpPr>
        <p:spPr>
          <a:xfrm>
            <a:off x="428596" y="428604"/>
            <a:ext cx="6572296" cy="1214446"/>
          </a:xfrm>
          <a:prstGeom prst="flowChartMultidocument">
            <a:avLst/>
          </a:prstGeom>
        </p:spPr>
        <p:style>
          <a:lnRef idx="1">
            <a:schemeClr val="dk1"/>
          </a:lnRef>
          <a:fillRef idx="2">
            <a:schemeClr val="dk1"/>
          </a:fillRef>
          <a:effectRef idx="1">
            <a:schemeClr val="dk1"/>
          </a:effectRef>
          <a:fontRef idx="minor">
            <a:schemeClr val="dk1"/>
          </a:fontRef>
        </p:style>
        <p:txBody>
          <a:bodyPr rtlCol="0" anchor="ctr"/>
          <a:lstStyle/>
          <a:p>
            <a:pPr lvl="0"/>
            <a:r>
              <a:rPr lang="en-GB" sz="3600" dirty="0"/>
              <a:t>The cold pressing processes</a:t>
            </a:r>
            <a:endParaRPr lang="tr-TR" sz="3600" dirty="0"/>
          </a:p>
        </p:txBody>
      </p:sp>
      <p:sp>
        <p:nvSpPr>
          <p:cNvPr id="7"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2"/>
          </p:nvPr>
        </p:nvSpPr>
        <p:spPr/>
        <p:txBody>
          <a:bodyPr/>
          <a:lstStyle/>
          <a:p>
            <a:pPr>
              <a:defRPr/>
            </a:pPr>
            <a:fld id="{291E77C5-A5E9-4706-8F00-F3DEF924D76A}" type="slidenum">
              <a:rPr lang="fr-CA" smtClean="0"/>
              <a:pPr>
                <a:defRPr/>
              </a:pPr>
              <a:t>14</a:t>
            </a:fld>
            <a:endParaRPr lang="fr-CA" dirty="0"/>
          </a:p>
        </p:txBody>
      </p:sp>
      <p:graphicFrame>
        <p:nvGraphicFramePr>
          <p:cNvPr id="23" name="22 Diyagram"/>
          <p:cNvGraphicFramePr/>
          <p:nvPr>
            <p:extLst>
              <p:ext uri="{D42A27DB-BD31-4B8C-83A1-F6EECF244321}">
                <p14:modId xmlns:p14="http://schemas.microsoft.com/office/powerpoint/2010/main" val="3885851097"/>
              </p:ext>
            </p:extLst>
          </p:nvPr>
        </p:nvGraphicFramePr>
        <p:xfrm>
          <a:off x="251520" y="285728"/>
          <a:ext cx="8424936" cy="5903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Akış Çizelgesi: Çok Sayıda Belge"/>
          <p:cNvSpPr/>
          <p:nvPr/>
        </p:nvSpPr>
        <p:spPr>
          <a:xfrm>
            <a:off x="428596" y="428604"/>
            <a:ext cx="6572296" cy="1214446"/>
          </a:xfrm>
          <a:prstGeom prst="flowChartMultidocument">
            <a:avLst/>
          </a:prstGeom>
        </p:spPr>
        <p:style>
          <a:lnRef idx="1">
            <a:schemeClr val="dk1"/>
          </a:lnRef>
          <a:fillRef idx="2">
            <a:schemeClr val="dk1"/>
          </a:fillRef>
          <a:effectRef idx="1">
            <a:schemeClr val="dk1"/>
          </a:effectRef>
          <a:fontRef idx="minor">
            <a:schemeClr val="dk1"/>
          </a:fontRef>
        </p:style>
        <p:txBody>
          <a:bodyPr rtlCol="0" anchor="ctr"/>
          <a:lstStyle/>
          <a:p>
            <a:pPr lvl="0"/>
            <a:r>
              <a:rPr lang="en-GB" sz="3600" dirty="0"/>
              <a:t>The wet rendering processes</a:t>
            </a:r>
            <a:endParaRPr lang="tr-TR" sz="3600" dirty="0"/>
          </a:p>
        </p:txBody>
      </p:sp>
      <p:sp>
        <p:nvSpPr>
          <p:cNvPr id="7"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2760020966"/>
      </p:ext>
    </p:extLst>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lstStyle/>
          <a:p>
            <a:r>
              <a:rPr lang="en-GB" sz="3600" b="1" dirty="0"/>
              <a:t>Salmon fish </a:t>
            </a:r>
            <a:r>
              <a:rPr lang="en-GB" sz="3600" b="1" dirty="0" smtClean="0"/>
              <a:t>components</a:t>
            </a:r>
            <a:endParaRPr lang="tr-TR" sz="3600" dirty="0">
              <a:latin typeface="Cooper Black" pitchFamily="18" charset="0"/>
            </a:endParaRPr>
          </a:p>
        </p:txBody>
      </p:sp>
      <p:sp>
        <p:nvSpPr>
          <p:cNvPr id="5" name="4 Slayt Numarası Yer Tutucusu"/>
          <p:cNvSpPr>
            <a:spLocks noGrp="1"/>
          </p:cNvSpPr>
          <p:nvPr>
            <p:ph type="sldNum" sz="quarter" idx="12"/>
          </p:nvPr>
        </p:nvSpPr>
        <p:spPr/>
        <p:txBody>
          <a:bodyPr/>
          <a:lstStyle/>
          <a:p>
            <a:pPr>
              <a:defRPr/>
            </a:pPr>
            <a:fld id="{68902B79-8455-4E90-9B52-CF9DD3611376}" type="slidenum">
              <a:rPr lang="fr-CA" smtClean="0"/>
              <a:pPr>
                <a:defRPr/>
              </a:pPr>
              <a:t>15</a:t>
            </a:fld>
            <a:endParaRPr lang="fr-CA"/>
          </a:p>
        </p:txBody>
      </p:sp>
      <p:graphicFrame>
        <p:nvGraphicFramePr>
          <p:cNvPr id="6" name="Object 5"/>
          <p:cNvGraphicFramePr>
            <a:graphicFrameLocks/>
          </p:cNvGraphicFramePr>
          <p:nvPr>
            <p:extLst>
              <p:ext uri="{D42A27DB-BD31-4B8C-83A1-F6EECF244321}">
                <p14:modId xmlns:p14="http://schemas.microsoft.com/office/powerpoint/2010/main" val="2275487133"/>
              </p:ext>
            </p:extLst>
          </p:nvPr>
        </p:nvGraphicFramePr>
        <p:xfrm>
          <a:off x="323528" y="954088"/>
          <a:ext cx="8640960" cy="4419128"/>
        </p:xfrm>
        <a:graphic>
          <a:graphicData uri="http://schemas.openxmlformats.org/presentationml/2006/ole">
            <mc:AlternateContent xmlns:mc="http://schemas.openxmlformats.org/markup-compatibility/2006">
              <mc:Choice xmlns:v="urn:schemas-microsoft-com:vml" Requires="v">
                <p:oleObj spid="_x0000_s2079" name="Chart" r:id="rId3" imgW="4991207" imgH="2047986" progId="Excel.Chart.8">
                  <p:embed/>
                </p:oleObj>
              </mc:Choice>
              <mc:Fallback>
                <p:oleObj name="Chart" r:id="rId3" imgW="4991207" imgH="2047986" progId="Excel.Chart.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954088"/>
                        <a:ext cx="8640960" cy="4419128"/>
                      </a:xfrm>
                      <a:prstGeom prst="rect">
                        <a:avLst/>
                      </a:prstGeom>
                      <a:solidFill>
                        <a:srgbClr val="7030A0"/>
                      </a:solidFill>
                      <a:ln>
                        <a:noFill/>
                      </a:ln>
                    </p:spPr>
                  </p:pic>
                </p:oleObj>
              </mc:Fallback>
            </mc:AlternateContent>
          </a:graphicData>
        </a:graphic>
      </p:graphicFrame>
      <p:sp>
        <p:nvSpPr>
          <p:cNvPr id="11" name="Rectangle 10"/>
          <p:cNvSpPr/>
          <p:nvPr/>
        </p:nvSpPr>
        <p:spPr>
          <a:xfrm>
            <a:off x="395536" y="5543331"/>
            <a:ext cx="8496944" cy="646331"/>
          </a:xfrm>
          <a:prstGeom prst="rect">
            <a:avLst/>
          </a:prstGeom>
        </p:spPr>
        <p:txBody>
          <a:bodyPr wrap="square">
            <a:spAutoFit/>
          </a:bodyPr>
          <a:lstStyle/>
          <a:p>
            <a:r>
              <a:rPr lang="en-GB" dirty="0"/>
              <a:t>Fig. 1. Average distribution of edible portion and by-products percentage in salmon fish</a:t>
            </a:r>
            <a:endParaRPr lang="ar-EG" dirty="0"/>
          </a:p>
        </p:txBody>
      </p:sp>
      <p:sp>
        <p:nvSpPr>
          <p:cNvPr id="8"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10" name="9 Başlık"/>
          <p:cNvSpPr>
            <a:spLocks noGrp="1"/>
          </p:cNvSpPr>
          <p:nvPr>
            <p:ph type="title"/>
          </p:nvPr>
        </p:nvSpPr>
        <p:spPr/>
        <p:txBody>
          <a:bodyPr/>
          <a:lstStyle/>
          <a:p>
            <a:r>
              <a:rPr lang="en-GB" sz="3600" b="1" dirty="0"/>
              <a:t>Oil productivity with cold pressing</a:t>
            </a:r>
            <a:endParaRPr lang="tr-TR" sz="3600" dirty="0">
              <a:latin typeface="Cooper Black" pitchFamily="18" charset="0"/>
            </a:endParaRPr>
          </a:p>
        </p:txBody>
      </p:sp>
      <p:sp>
        <p:nvSpPr>
          <p:cNvPr id="12" name="11 Çift Dalga"/>
          <p:cNvSpPr/>
          <p:nvPr/>
        </p:nvSpPr>
        <p:spPr>
          <a:xfrm>
            <a:off x="285720" y="1285860"/>
            <a:ext cx="4071966" cy="1927116"/>
          </a:xfrm>
          <a:prstGeom prst="double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2000" dirty="0"/>
              <a:t>The results showed that pressing time increased from 10 to 260 min.  oil weight increased from 10 to 93 g. oil/500 g. </a:t>
            </a:r>
            <a:endParaRPr lang="tr-TR" sz="3200" dirty="0">
              <a:latin typeface="Cooper Black" pitchFamily="18" charset="0"/>
            </a:endParaRPr>
          </a:p>
        </p:txBody>
      </p:sp>
      <p:sp>
        <p:nvSpPr>
          <p:cNvPr id="13" name="12 Çift Dalga"/>
          <p:cNvSpPr/>
          <p:nvPr/>
        </p:nvSpPr>
        <p:spPr>
          <a:xfrm>
            <a:off x="285720" y="3212976"/>
            <a:ext cx="4071966" cy="1943766"/>
          </a:xfrm>
          <a:prstGeom prst="double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2000" dirty="0"/>
              <a:t>Salmon by-products, oil productivity increased from 2.00 to 18.60%, and  extraction efficiency increased from  10.58to 98.46 % at constant pressure, stress</a:t>
            </a:r>
            <a:endParaRPr lang="tr-TR" sz="3200" dirty="0">
              <a:latin typeface="Cooper Black" pitchFamily="18" charset="0"/>
            </a:endParaRPr>
          </a:p>
        </p:txBody>
      </p:sp>
      <p:sp>
        <p:nvSpPr>
          <p:cNvPr id="14" name="13 Çift Dalga"/>
          <p:cNvSpPr/>
          <p:nvPr/>
        </p:nvSpPr>
        <p:spPr>
          <a:xfrm>
            <a:off x="285720" y="5156742"/>
            <a:ext cx="4071966" cy="830422"/>
          </a:xfrm>
          <a:prstGeom prst="double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2000" dirty="0"/>
              <a:t>The results showing steady behaviour after 180 min</a:t>
            </a:r>
            <a:endParaRPr lang="tr-TR" sz="3200" dirty="0">
              <a:latin typeface="Cooper Black" pitchFamily="18" charset="0"/>
            </a:endParaRPr>
          </a:p>
        </p:txBody>
      </p:sp>
      <p:pic>
        <p:nvPicPr>
          <p:cNvPr id="3074" name="Chart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1415588"/>
            <a:ext cx="4242705" cy="388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
        <p:nvSpPr>
          <p:cNvPr id="2" name="Rectangle 1"/>
          <p:cNvSpPr/>
          <p:nvPr/>
        </p:nvSpPr>
        <p:spPr>
          <a:xfrm>
            <a:off x="4478790" y="5281683"/>
            <a:ext cx="4572000" cy="923330"/>
          </a:xfrm>
          <a:prstGeom prst="rect">
            <a:avLst/>
          </a:prstGeom>
        </p:spPr>
        <p:txBody>
          <a:bodyPr>
            <a:spAutoFit/>
          </a:bodyPr>
          <a:lstStyle/>
          <a:p>
            <a:r>
              <a:rPr lang="en-GB" dirty="0"/>
              <a:t>Fig. 2 the oil extracted from Salmon by-products with heating time and oil productivity and oil extract efficiency.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Başlık"/>
          <p:cNvSpPr>
            <a:spLocks noGrp="1"/>
          </p:cNvSpPr>
          <p:nvPr>
            <p:ph type="title"/>
          </p:nvPr>
        </p:nvSpPr>
        <p:spPr/>
        <p:txBody>
          <a:bodyPr/>
          <a:lstStyle/>
          <a:p>
            <a:r>
              <a:rPr lang="en-GB" sz="3600" b="1" dirty="0"/>
              <a:t>Oil productivity with wet rendering</a:t>
            </a:r>
            <a:endParaRPr lang="tr-TR" sz="3600" dirty="0">
              <a:latin typeface="Cooper Black" pitchFamily="18" charset="0"/>
            </a:endParaRPr>
          </a:p>
        </p:txBody>
      </p:sp>
      <p:sp>
        <p:nvSpPr>
          <p:cNvPr id="12" name="11 Çift Dalga"/>
          <p:cNvSpPr/>
          <p:nvPr/>
        </p:nvSpPr>
        <p:spPr>
          <a:xfrm>
            <a:off x="285720" y="1285860"/>
            <a:ext cx="4071966" cy="1927116"/>
          </a:xfrm>
          <a:prstGeom prst="double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2000" dirty="0" smtClean="0"/>
              <a:t>The </a:t>
            </a:r>
            <a:r>
              <a:rPr lang="en-GB" sz="2000" dirty="0"/>
              <a:t>results showed that heating time increased from 10 to 60 min.  oil weight increased from 40 to 90 g. oil/500 g. </a:t>
            </a:r>
            <a:endParaRPr lang="tr-TR" sz="3200" dirty="0">
              <a:latin typeface="Cooper Black" pitchFamily="18" charset="0"/>
            </a:endParaRPr>
          </a:p>
        </p:txBody>
      </p:sp>
      <p:sp>
        <p:nvSpPr>
          <p:cNvPr id="13" name="12 Çift Dalga"/>
          <p:cNvSpPr/>
          <p:nvPr/>
        </p:nvSpPr>
        <p:spPr>
          <a:xfrm>
            <a:off x="285720" y="3212976"/>
            <a:ext cx="4071966" cy="1943766"/>
          </a:xfrm>
          <a:prstGeom prst="double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2000" dirty="0"/>
              <a:t>Salmon by-products ,  oil productivity increased from 8.00 to 18.00%, and  extraction efficiency increased from  42.35to 95.23% at constant temperature 100 ºC.</a:t>
            </a:r>
            <a:endParaRPr lang="tr-TR" sz="3200" dirty="0">
              <a:latin typeface="Cooper Black" pitchFamily="18" charset="0"/>
            </a:endParaRPr>
          </a:p>
        </p:txBody>
      </p:sp>
      <p:sp>
        <p:nvSpPr>
          <p:cNvPr id="14" name="13 Çift Dalga"/>
          <p:cNvSpPr/>
          <p:nvPr/>
        </p:nvSpPr>
        <p:spPr>
          <a:xfrm>
            <a:off x="285720" y="5156742"/>
            <a:ext cx="4071966" cy="830422"/>
          </a:xfrm>
          <a:prstGeom prst="double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2000" dirty="0"/>
              <a:t>The results showing steady behaviour after 60 min. </a:t>
            </a:r>
            <a:endParaRPr lang="tr-TR" sz="3200" dirty="0">
              <a:latin typeface="Cooper Black" pitchFamily="18" charset="0"/>
            </a:endParaRPr>
          </a:p>
        </p:txBody>
      </p:sp>
      <p:sp>
        <p:nvSpPr>
          <p:cNvPr id="11"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
        <p:nvSpPr>
          <p:cNvPr id="3" name="Rectangle 2"/>
          <p:cNvSpPr/>
          <p:nvPr/>
        </p:nvSpPr>
        <p:spPr>
          <a:xfrm>
            <a:off x="4478790" y="5301208"/>
            <a:ext cx="4572000" cy="923330"/>
          </a:xfrm>
          <a:prstGeom prst="rect">
            <a:avLst/>
          </a:prstGeom>
        </p:spPr>
        <p:txBody>
          <a:bodyPr>
            <a:spAutoFit/>
          </a:bodyPr>
          <a:lstStyle/>
          <a:p>
            <a:r>
              <a:rPr lang="en-GB" dirty="0"/>
              <a:t>Fig. 3 the oil extracted from Salmon by-products with pressing time and oil productivity and oil extract efficiency. </a:t>
            </a:r>
            <a:endParaRPr lang="en-US" dirty="0"/>
          </a:p>
        </p:txBody>
      </p:sp>
      <p:pic>
        <p:nvPicPr>
          <p:cNvPr id="4098" name="Chart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6803" y="1285861"/>
            <a:ext cx="3951989" cy="4015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79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850106"/>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GB" sz="2000" b="1" cap="all" dirty="0" smtClean="0"/>
              <a:t>conclusions</a:t>
            </a:r>
            <a:r>
              <a:rPr lang="en-US" sz="2000" dirty="0"/>
              <a:t/>
            </a:r>
            <a:br>
              <a:rPr lang="en-US" sz="2000" dirty="0"/>
            </a:br>
            <a:endParaRPr lang="ar-EG" sz="2000" dirty="0"/>
          </a:p>
        </p:txBody>
      </p:sp>
      <p:sp>
        <p:nvSpPr>
          <p:cNvPr id="5" name="Slide Number Placeholder 4"/>
          <p:cNvSpPr>
            <a:spLocks noGrp="1"/>
          </p:cNvSpPr>
          <p:nvPr>
            <p:ph type="sldNum" sz="quarter" idx="12"/>
          </p:nvPr>
        </p:nvSpPr>
        <p:spPr/>
        <p:txBody>
          <a:bodyPr/>
          <a:lstStyle/>
          <a:p>
            <a:pPr>
              <a:defRPr/>
            </a:pPr>
            <a:fld id="{68902B79-8455-4E90-9B52-CF9DD3611376}" type="slidenum">
              <a:rPr lang="fr-CA" smtClean="0"/>
              <a:pPr>
                <a:defRPr/>
              </a:pPr>
              <a:t>18</a:t>
            </a:fld>
            <a:endParaRPr lang="fr-CA"/>
          </a:p>
        </p:txBody>
      </p:sp>
      <p:sp>
        <p:nvSpPr>
          <p:cNvPr id="3" name="Content Placeholder 2"/>
          <p:cNvSpPr>
            <a:spLocks noGrp="1"/>
          </p:cNvSpPr>
          <p:nvPr>
            <p:ph sz="quarter" idx="1"/>
          </p:nvPr>
        </p:nvSpPr>
        <p:spPr>
          <a:xfrm>
            <a:off x="457200" y="1340768"/>
            <a:ext cx="8229600" cy="4785395"/>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rtl="0"/>
            <a:r>
              <a:rPr lang="en-GB" sz="2800" dirty="0"/>
              <a:t>The important results obtained were summarized in the following:</a:t>
            </a:r>
            <a:endParaRPr lang="en-US" sz="2800" dirty="0"/>
          </a:p>
          <a:p>
            <a:pPr algn="just" rtl="0"/>
            <a:r>
              <a:rPr lang="en-GB" sz="2800" dirty="0"/>
              <a:t>-The optimum conditions with wet rendering at a constant temperature 100 ºC. and heating time 20 min., oil productivity about 15.40% and extraction efficiency was  81.52% </a:t>
            </a:r>
            <a:endParaRPr lang="en-US" sz="2800" dirty="0"/>
          </a:p>
          <a:p>
            <a:pPr algn="just" rtl="0"/>
            <a:r>
              <a:rPr lang="en-GB" sz="2800" dirty="0"/>
              <a:t>-The preferred using cold pressing, oil extraction yield increased and characterization of quality. The optimum conditions at pressing time was 180 min., oil productivity was 18.00%, and  extraction efficiency were  98.46% at constant pressure.</a:t>
            </a:r>
            <a:r>
              <a:rPr lang="en-GB" sz="2800" b="1" dirty="0"/>
              <a:t> </a:t>
            </a:r>
            <a:endParaRPr lang="en-US" sz="2800" dirty="0"/>
          </a:p>
          <a:p>
            <a:pPr algn="l" rtl="0"/>
            <a:endParaRPr lang="ar-EG" dirty="0"/>
          </a:p>
        </p:txBody>
      </p:sp>
      <p:sp>
        <p:nvSpPr>
          <p:cNvPr id="6" name="4 Altbilgi Yer Tutucusu"/>
          <p:cNvSpPr txBox="1">
            <a:spLocks/>
          </p:cNvSpPr>
          <p:nvPr/>
        </p:nvSpPr>
        <p:spPr>
          <a:xfrm>
            <a:off x="647913" y="6213019"/>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extLst>
      <p:ext uri="{BB962C8B-B14F-4D97-AF65-F5344CB8AC3E}">
        <p14:creationId xmlns:p14="http://schemas.microsoft.com/office/powerpoint/2010/main" val="2243218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5" name="4 Slayt Numarası Yer Tutucusu"/>
          <p:cNvSpPr>
            <a:spLocks noGrp="1"/>
          </p:cNvSpPr>
          <p:nvPr>
            <p:ph type="sldNum" sz="quarter" idx="12"/>
          </p:nvPr>
        </p:nvSpPr>
        <p:spPr/>
        <p:txBody>
          <a:bodyPr/>
          <a:lstStyle/>
          <a:p>
            <a:pPr>
              <a:defRPr/>
            </a:pPr>
            <a:fld id="{68902B79-8455-4E90-9B52-CF9DD3611376}" type="slidenum">
              <a:rPr lang="fr-CA" smtClean="0"/>
              <a:pPr>
                <a:defRPr/>
              </a:pPr>
              <a:t>19</a:t>
            </a:fld>
            <a:endParaRPr lang="fr-CA" dirty="0"/>
          </a:p>
        </p:txBody>
      </p:sp>
      <p:sp>
        <p:nvSpPr>
          <p:cNvPr id="6" name="5 Bulut Belirtme Çizgisi"/>
          <p:cNvSpPr/>
          <p:nvPr/>
        </p:nvSpPr>
        <p:spPr>
          <a:xfrm>
            <a:off x="285720" y="1214422"/>
            <a:ext cx="8858280" cy="3571900"/>
          </a:xfrm>
          <a:prstGeom prst="cloudCallout">
            <a:avLst/>
          </a:prstGeom>
          <a:effectLst>
            <a:glow rad="228600">
              <a:schemeClr val="accent4">
                <a:satMod val="175000"/>
                <a:alpha val="40000"/>
              </a:schemeClr>
            </a:glow>
            <a:outerShdw blurRad="50800" dist="38100" dir="5400000" algn="t"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tr-TR"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oper Black" pitchFamily="18" charset="0"/>
              </a:rPr>
              <a:t>Thanks for your     </a:t>
            </a: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oper Black" pitchFamily="18" charset="0"/>
              </a:rPr>
              <a:t>Attention</a:t>
            </a:r>
            <a:endParaRPr lang="tr-TR"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oper Black" pitchFamily="18" charset="0"/>
            </a:endParaRPr>
          </a:p>
        </p:txBody>
      </p:sp>
      <p:sp>
        <p:nvSpPr>
          <p:cNvPr id="8" name="4 Altbilgi Yer Tutucusu"/>
          <p:cNvSpPr txBox="1">
            <a:spLocks/>
          </p:cNvSpPr>
          <p:nvPr/>
        </p:nvSpPr>
        <p:spPr>
          <a:xfrm>
            <a:off x="647913" y="6189662"/>
            <a:ext cx="7920880" cy="365125"/>
          </a:xfrm>
          <a:prstGeom prst="rect">
            <a:avLst/>
          </a:prstGeom>
        </p:spPr>
        <p:txBody>
          <a:bodyPr vert="horz" lIns="91440" tIns="45720" rIns="91440" bIns="45720" rtlCol="0" anchor="ctr"/>
          <a:lstStyle>
            <a:defPPr>
              <a:defRPr lang="fr-FR"/>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smtClean="0"/>
              <a:t>10th Euro-Global Summit on Aquaculture &amp; Fisheries</a:t>
            </a:r>
            <a:r>
              <a:rPr lang="en-US" dirty="0" smtClean="0"/>
              <a:t>”</a:t>
            </a:r>
          </a:p>
          <a:p>
            <a:r>
              <a:rPr lang="en-US" b="1" dirty="0" smtClean="0"/>
              <a:t>October 08-09, 2018, London, UK</a:t>
            </a:r>
            <a:endParaRPr lang="en-US" dirty="0"/>
          </a:p>
        </p:txBody>
      </p:sp>
    </p:spTree>
  </p:cSld>
  <p:clrMapOvr>
    <a:masterClrMapping/>
  </p:clrMapOvr>
  <p:transition>
    <p:cove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1364</TotalTime>
  <Words>1348</Words>
  <Application>Microsoft Office PowerPoint</Application>
  <PresentationFormat>On-screen Show (4:3)</PresentationFormat>
  <Paragraphs>158</Paragraphs>
  <Slides>19</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Equity</vt:lpstr>
      <vt:lpstr>Chart</vt:lpstr>
      <vt:lpstr>PowerPoint Presentation</vt:lpstr>
      <vt:lpstr>Management and processing of fish by-products and waste</vt:lpstr>
      <vt:lpstr>PowerPoint Presentation</vt:lpstr>
      <vt:lpstr>PowerPoint Presentation</vt:lpstr>
      <vt:lpstr>What Is The problem of this Research? </vt:lpstr>
      <vt:lpstr>PowerPoint Presentation</vt:lpstr>
      <vt:lpstr>Component of  Waste generated from fish</vt:lpstr>
      <vt:lpstr>Reprocessing of waste and by-products to fertilizer or animal feed.</vt:lpstr>
      <vt:lpstr>Oils extracted from wild salmon by-products are excellent sources of long chain omega-3  Fish oil is a very effective nutrient and contains important omega 3 fatty acids that can be absorbed easily. </vt:lpstr>
      <vt:lpstr>Oil mass in sample</vt:lpstr>
      <vt:lpstr>The main objective of this research was to  </vt:lpstr>
      <vt:lpstr>PowerPoint Presentation</vt:lpstr>
      <vt:lpstr>PowerPoint Presentation</vt:lpstr>
      <vt:lpstr>PowerPoint Presentation</vt:lpstr>
      <vt:lpstr>Salmon fish components</vt:lpstr>
      <vt:lpstr>Oil productivity with cold pressing</vt:lpstr>
      <vt:lpstr>Oil productivity with wet rendering</vt:lpstr>
      <vt:lpstr>conclusions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Éric Vadeboncoeur</dc:creator>
  <cp:lastModifiedBy>DR Tarik</cp:lastModifiedBy>
  <cp:revision>141</cp:revision>
  <dcterms:created xsi:type="dcterms:W3CDTF">2008-03-20T03:52:08Z</dcterms:created>
  <dcterms:modified xsi:type="dcterms:W3CDTF">2018-10-04T12:45:13Z</dcterms:modified>
</cp:coreProperties>
</file>